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notesSlides/notesSlide15.xml" ContentType="application/vnd.openxmlformats-officedocument.presentationml.notesSlide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notesSlides/notesSlide26.xml" ContentType="application/vnd.openxmlformats-officedocument.presentationml.notesSlide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notesSlides/notesSlide27.xml" ContentType="application/vnd.openxmlformats-officedocument.presentationml.notesSlide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notesSlides/notesSlide28.xml" ContentType="application/vnd.openxmlformats-officedocument.presentationml.notesSlide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notesSlides/notesSlide29.xml" ContentType="application/vnd.openxmlformats-officedocument.presentationml.notesSlide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306" r:id="rId2"/>
    <p:sldId id="519" r:id="rId3"/>
    <p:sldId id="294" r:id="rId4"/>
    <p:sldId id="295" r:id="rId5"/>
    <p:sldId id="445" r:id="rId6"/>
    <p:sldId id="299" r:id="rId7"/>
    <p:sldId id="298" r:id="rId8"/>
    <p:sldId id="307" r:id="rId9"/>
    <p:sldId id="449" r:id="rId10"/>
    <p:sldId id="426" r:id="rId11"/>
    <p:sldId id="258" r:id="rId12"/>
    <p:sldId id="438" r:id="rId13"/>
    <p:sldId id="269" r:id="rId14"/>
    <p:sldId id="446" r:id="rId15"/>
    <p:sldId id="447" r:id="rId16"/>
    <p:sldId id="448" r:id="rId17"/>
    <p:sldId id="520" r:id="rId18"/>
    <p:sldId id="427" r:id="rId19"/>
    <p:sldId id="428" r:id="rId20"/>
    <p:sldId id="450" r:id="rId21"/>
    <p:sldId id="273" r:id="rId22"/>
    <p:sldId id="434" r:id="rId23"/>
    <p:sldId id="431" r:id="rId24"/>
    <p:sldId id="451" r:id="rId25"/>
    <p:sldId id="521" r:id="rId26"/>
    <p:sldId id="452" r:id="rId27"/>
    <p:sldId id="453" r:id="rId28"/>
    <p:sldId id="277" r:id="rId29"/>
    <p:sldId id="424" r:id="rId30"/>
    <p:sldId id="454" r:id="rId31"/>
    <p:sldId id="260" r:id="rId32"/>
    <p:sldId id="508" r:id="rId33"/>
    <p:sldId id="280" r:id="rId34"/>
    <p:sldId id="500" r:id="rId35"/>
    <p:sldId id="501" r:id="rId36"/>
    <p:sldId id="509" r:id="rId37"/>
    <p:sldId id="270" r:id="rId38"/>
    <p:sldId id="291" r:id="rId39"/>
    <p:sldId id="504" r:id="rId40"/>
    <p:sldId id="286" r:id="rId41"/>
    <p:sldId id="292" r:id="rId42"/>
    <p:sldId id="512" r:id="rId43"/>
    <p:sldId id="502" r:id="rId44"/>
    <p:sldId id="297" r:id="rId45"/>
    <p:sldId id="513" r:id="rId46"/>
    <p:sldId id="503" r:id="rId47"/>
    <p:sldId id="305" r:id="rId48"/>
    <p:sldId id="510" r:id="rId49"/>
    <p:sldId id="499" r:id="rId50"/>
    <p:sldId id="308" r:id="rId51"/>
    <p:sldId id="311" r:id="rId52"/>
    <p:sldId id="312" r:id="rId53"/>
    <p:sldId id="313" r:id="rId54"/>
    <p:sldId id="483" r:id="rId55"/>
    <p:sldId id="515" r:id="rId56"/>
    <p:sldId id="516" r:id="rId57"/>
    <p:sldId id="517" r:id="rId58"/>
    <p:sldId id="482" r:id="rId59"/>
    <p:sldId id="518" r:id="rId60"/>
    <p:sldId id="319" r:id="rId61"/>
    <p:sldId id="320" r:id="rId62"/>
    <p:sldId id="321" r:id="rId63"/>
    <p:sldId id="316" r:id="rId64"/>
    <p:sldId id="323" r:id="rId65"/>
    <p:sldId id="328" r:id="rId66"/>
    <p:sldId id="493" r:id="rId67"/>
    <p:sldId id="492" r:id="rId68"/>
    <p:sldId id="436" r:id="rId69"/>
    <p:sldId id="463" r:id="rId70"/>
    <p:sldId id="345" r:id="rId71"/>
    <p:sldId id="507" r:id="rId72"/>
    <p:sldId id="433" r:id="rId73"/>
    <p:sldId id="350" r:id="rId7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66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07E9E1-9642-4F7D-BE54-4AFD6992EF3B}" v="26" dt="2023-09-17T09:20:38.4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0376" autoAdjust="0"/>
  </p:normalViewPr>
  <p:slideViewPr>
    <p:cSldViewPr snapToGrid="0">
      <p:cViewPr varScale="1">
        <p:scale>
          <a:sx n="129" d="100"/>
          <a:sy n="129" d="100"/>
        </p:scale>
        <p:origin x="1456" y="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Schwarz" userId="5bb35bb8-905a-4742-88d9-33d9089732e7" providerId="ADAL" clId="{3ED6F2CB-A331-4D07-A8D8-4033E30200D3}"/>
    <pc:docChg chg="undo redo custSel addSld delSld modSld">
      <pc:chgData name="Daniel Schwarz" userId="5bb35bb8-905a-4742-88d9-33d9089732e7" providerId="ADAL" clId="{3ED6F2CB-A331-4D07-A8D8-4033E30200D3}" dt="2020-11-18T16:36:56.894" v="2525" actId="20577"/>
      <pc:docMkLst>
        <pc:docMk/>
      </pc:docMkLst>
      <pc:sldChg chg="modSp mod">
        <pc:chgData name="Daniel Schwarz" userId="5bb35bb8-905a-4742-88d9-33d9089732e7" providerId="ADAL" clId="{3ED6F2CB-A331-4D07-A8D8-4033E30200D3}" dt="2020-11-14T22:11:54.480" v="2352" actId="1036"/>
        <pc:sldMkLst>
          <pc:docMk/>
          <pc:sldMk cId="4073586220" sldId="256"/>
        </pc:sldMkLst>
        <pc:spChg chg="mod">
          <ac:chgData name="Daniel Schwarz" userId="5bb35bb8-905a-4742-88d9-33d9089732e7" providerId="ADAL" clId="{3ED6F2CB-A331-4D07-A8D8-4033E30200D3}" dt="2020-11-10T20:49:43.081" v="33" actId="20577"/>
          <ac:spMkLst>
            <pc:docMk/>
            <pc:sldMk cId="4073586220" sldId="256"/>
            <ac:spMk id="2" creationId="{05A9BE41-91A5-4DA7-B9E0-DE2DD34A1CC7}"/>
          </ac:spMkLst>
        </pc:spChg>
        <pc:spChg chg="mod">
          <ac:chgData name="Daniel Schwarz" userId="5bb35bb8-905a-4742-88d9-33d9089732e7" providerId="ADAL" clId="{3ED6F2CB-A331-4D07-A8D8-4033E30200D3}" dt="2020-11-14T22:11:54.480" v="2352" actId="1036"/>
          <ac:spMkLst>
            <pc:docMk/>
            <pc:sldMk cId="4073586220" sldId="256"/>
            <ac:spMk id="3" creationId="{A705490D-FDBC-4842-87D1-73577E6541F1}"/>
          </ac:spMkLst>
        </pc:spChg>
      </pc:sldChg>
      <pc:sldChg chg="del">
        <pc:chgData name="Daniel Schwarz" userId="5bb35bb8-905a-4742-88d9-33d9089732e7" providerId="ADAL" clId="{3ED6F2CB-A331-4D07-A8D8-4033E30200D3}" dt="2020-11-10T20:49:27.535" v="0" actId="47"/>
        <pc:sldMkLst>
          <pc:docMk/>
          <pc:sldMk cId="47860836" sldId="292"/>
        </pc:sldMkLst>
      </pc:sldChg>
      <pc:sldChg chg="modSp mod">
        <pc:chgData name="Daniel Schwarz" userId="5bb35bb8-905a-4742-88d9-33d9089732e7" providerId="ADAL" clId="{3ED6F2CB-A331-4D07-A8D8-4033E30200D3}" dt="2020-11-16T21:43:06.432" v="2399" actId="27636"/>
        <pc:sldMkLst>
          <pc:docMk/>
          <pc:sldMk cId="1739608523" sldId="293"/>
        </pc:sldMkLst>
        <pc:spChg chg="mod">
          <ac:chgData name="Daniel Schwarz" userId="5bb35bb8-905a-4742-88d9-33d9089732e7" providerId="ADAL" clId="{3ED6F2CB-A331-4D07-A8D8-4033E30200D3}" dt="2020-11-16T21:43:06.432" v="2399" actId="27636"/>
          <ac:spMkLst>
            <pc:docMk/>
            <pc:sldMk cId="1739608523" sldId="293"/>
            <ac:spMk id="4" creationId="{44EC7A9A-36A6-4DB9-97CD-960FEC338F90}"/>
          </ac:spMkLst>
        </pc:spChg>
      </pc:sldChg>
      <pc:sldChg chg="addSp modSp new mod modAnim modNotesTx">
        <pc:chgData name="Daniel Schwarz" userId="5bb35bb8-905a-4742-88d9-33d9089732e7" providerId="ADAL" clId="{3ED6F2CB-A331-4D07-A8D8-4033E30200D3}" dt="2020-11-18T15:59:11.477" v="2423"/>
        <pc:sldMkLst>
          <pc:docMk/>
          <pc:sldMk cId="3756812701" sldId="294"/>
        </pc:sldMkLst>
        <pc:spChg chg="add mod">
          <ac:chgData name="Daniel Schwarz" userId="5bb35bb8-905a-4742-88d9-33d9089732e7" providerId="ADAL" clId="{3ED6F2CB-A331-4D07-A8D8-4033E30200D3}" dt="2020-11-10T21:11:20.008" v="1343"/>
          <ac:spMkLst>
            <pc:docMk/>
            <pc:sldMk cId="3756812701" sldId="294"/>
            <ac:spMk id="3" creationId="{3C1E232B-B008-4EF5-9D6B-1CFB6BE3C044}"/>
          </ac:spMkLst>
        </pc:spChg>
        <pc:spChg chg="add mod">
          <ac:chgData name="Daniel Schwarz" userId="5bb35bb8-905a-4742-88d9-33d9089732e7" providerId="ADAL" clId="{3ED6F2CB-A331-4D07-A8D8-4033E30200D3}" dt="2020-11-10T21:01:45.369" v="626" actId="1035"/>
          <ac:spMkLst>
            <pc:docMk/>
            <pc:sldMk cId="3756812701" sldId="294"/>
            <ac:spMk id="4" creationId="{3C6DB516-7DD5-41DC-A046-AE2FD38F9E89}"/>
          </ac:spMkLst>
        </pc:spChg>
      </pc:sldChg>
      <pc:sldChg chg="del">
        <pc:chgData name="Daniel Schwarz" userId="5bb35bb8-905a-4742-88d9-33d9089732e7" providerId="ADAL" clId="{3ED6F2CB-A331-4D07-A8D8-4033E30200D3}" dt="2020-11-10T20:49:31.801" v="1" actId="47"/>
        <pc:sldMkLst>
          <pc:docMk/>
          <pc:sldMk cId="3875954506" sldId="294"/>
        </pc:sldMkLst>
      </pc:sldChg>
      <pc:sldChg chg="addSp modSp new mod modAnim modNotesTx">
        <pc:chgData name="Daniel Schwarz" userId="5bb35bb8-905a-4742-88d9-33d9089732e7" providerId="ADAL" clId="{3ED6F2CB-A331-4D07-A8D8-4033E30200D3}" dt="2020-11-18T16:36:56.894" v="2525" actId="20577"/>
        <pc:sldMkLst>
          <pc:docMk/>
          <pc:sldMk cId="2300856582" sldId="295"/>
        </pc:sldMkLst>
        <pc:spChg chg="add mod">
          <ac:chgData name="Daniel Schwarz" userId="5bb35bb8-905a-4742-88d9-33d9089732e7" providerId="ADAL" clId="{3ED6F2CB-A331-4D07-A8D8-4033E30200D3}" dt="2020-11-10T21:04:52.815" v="673"/>
          <ac:spMkLst>
            <pc:docMk/>
            <pc:sldMk cId="2300856582" sldId="295"/>
            <ac:spMk id="3" creationId="{D6E0878B-E2A1-49FA-A6C6-266EB0C76417}"/>
          </ac:spMkLst>
        </pc:spChg>
        <pc:spChg chg="add mod">
          <ac:chgData name="Daniel Schwarz" userId="5bb35bb8-905a-4742-88d9-33d9089732e7" providerId="ADAL" clId="{3ED6F2CB-A331-4D07-A8D8-4033E30200D3}" dt="2020-11-16T21:44:38.069" v="2408" actId="255"/>
          <ac:spMkLst>
            <pc:docMk/>
            <pc:sldMk cId="2300856582" sldId="295"/>
            <ac:spMk id="5" creationId="{4C0AEE68-F823-4FD0-B215-E3E86F481E43}"/>
          </ac:spMkLst>
        </pc:spChg>
      </pc:sldChg>
      <pc:sldChg chg="del">
        <pc:chgData name="Daniel Schwarz" userId="5bb35bb8-905a-4742-88d9-33d9089732e7" providerId="ADAL" clId="{3ED6F2CB-A331-4D07-A8D8-4033E30200D3}" dt="2020-11-10T20:49:31.801" v="1" actId="47"/>
        <pc:sldMkLst>
          <pc:docMk/>
          <pc:sldMk cId="4238467972" sldId="295"/>
        </pc:sldMkLst>
      </pc:sldChg>
      <pc:sldChg chg="addSp modSp new mod">
        <pc:chgData name="Daniel Schwarz" userId="5bb35bb8-905a-4742-88d9-33d9089732e7" providerId="ADAL" clId="{3ED6F2CB-A331-4D07-A8D8-4033E30200D3}" dt="2020-11-10T21:12:11.691" v="1395" actId="20577"/>
        <pc:sldMkLst>
          <pc:docMk/>
          <pc:sldMk cId="958584882" sldId="296"/>
        </pc:sldMkLst>
        <pc:spChg chg="add mod">
          <ac:chgData name="Daniel Schwarz" userId="5bb35bb8-905a-4742-88d9-33d9089732e7" providerId="ADAL" clId="{3ED6F2CB-A331-4D07-A8D8-4033E30200D3}" dt="2020-11-10T21:12:11.691" v="1395" actId="20577"/>
          <ac:spMkLst>
            <pc:docMk/>
            <pc:sldMk cId="958584882" sldId="296"/>
            <ac:spMk id="3" creationId="{4047C36C-A5ED-4049-9F75-874F4B035BC4}"/>
          </ac:spMkLst>
        </pc:spChg>
      </pc:sldChg>
      <pc:sldChg chg="addSp delSp modSp new mod modClrScheme chgLayout">
        <pc:chgData name="Daniel Schwarz" userId="5bb35bb8-905a-4742-88d9-33d9089732e7" providerId="ADAL" clId="{3ED6F2CB-A331-4D07-A8D8-4033E30200D3}" dt="2020-11-10T21:15:47.018" v="1432" actId="1076"/>
        <pc:sldMkLst>
          <pc:docMk/>
          <pc:sldMk cId="47617300" sldId="297"/>
        </pc:sldMkLst>
        <pc:spChg chg="add del">
          <ac:chgData name="Daniel Schwarz" userId="5bb35bb8-905a-4742-88d9-33d9089732e7" providerId="ADAL" clId="{3ED6F2CB-A331-4D07-A8D8-4033E30200D3}" dt="2020-11-10T21:12:49.877" v="1398" actId="22"/>
          <ac:spMkLst>
            <pc:docMk/>
            <pc:sldMk cId="47617300" sldId="297"/>
            <ac:spMk id="3" creationId="{4E3D351E-EF13-4858-B0E4-47794F34B16A}"/>
          </ac:spMkLst>
        </pc:spChg>
        <pc:spChg chg="add mod">
          <ac:chgData name="Daniel Schwarz" userId="5bb35bb8-905a-4742-88d9-33d9089732e7" providerId="ADAL" clId="{3ED6F2CB-A331-4D07-A8D8-4033E30200D3}" dt="2020-11-10T21:12:59.354" v="1411" actId="20577"/>
          <ac:spMkLst>
            <pc:docMk/>
            <pc:sldMk cId="47617300" sldId="297"/>
            <ac:spMk id="4" creationId="{95278EFE-30CF-436A-8C00-01D37FA6882F}"/>
          </ac:spMkLst>
        </pc:spChg>
        <pc:spChg chg="add mod">
          <ac:chgData name="Daniel Schwarz" userId="5bb35bb8-905a-4742-88d9-33d9089732e7" providerId="ADAL" clId="{3ED6F2CB-A331-4D07-A8D8-4033E30200D3}" dt="2020-11-10T21:14:21.609" v="1428" actId="1036"/>
          <ac:spMkLst>
            <pc:docMk/>
            <pc:sldMk cId="47617300" sldId="297"/>
            <ac:spMk id="6" creationId="{8EC801B8-AC5D-4DCF-8AA0-7FD9A37610EE}"/>
          </ac:spMkLst>
        </pc:spChg>
        <pc:picChg chg="add mod">
          <ac:chgData name="Daniel Schwarz" userId="5bb35bb8-905a-4742-88d9-33d9089732e7" providerId="ADAL" clId="{3ED6F2CB-A331-4D07-A8D8-4033E30200D3}" dt="2020-11-10T21:15:47.018" v="1432" actId="1076"/>
          <ac:picMkLst>
            <pc:docMk/>
            <pc:sldMk cId="47617300" sldId="297"/>
            <ac:picMk id="7" creationId="{6B9567A5-D9EE-44DD-B0B8-393384111180}"/>
          </ac:picMkLst>
        </pc:picChg>
      </pc:sldChg>
      <pc:sldChg chg="del">
        <pc:chgData name="Daniel Schwarz" userId="5bb35bb8-905a-4742-88d9-33d9089732e7" providerId="ADAL" clId="{3ED6F2CB-A331-4D07-A8D8-4033E30200D3}" dt="2020-11-10T20:49:31.801" v="1" actId="47"/>
        <pc:sldMkLst>
          <pc:docMk/>
          <pc:sldMk cId="1445920273" sldId="297"/>
        </pc:sldMkLst>
      </pc:sldChg>
      <pc:sldChg chg="del">
        <pc:chgData name="Daniel Schwarz" userId="5bb35bb8-905a-4742-88d9-33d9089732e7" providerId="ADAL" clId="{3ED6F2CB-A331-4D07-A8D8-4033E30200D3}" dt="2020-11-10T20:49:31.801" v="1" actId="47"/>
        <pc:sldMkLst>
          <pc:docMk/>
          <pc:sldMk cId="1272688928" sldId="298"/>
        </pc:sldMkLst>
      </pc:sldChg>
      <pc:sldChg chg="addSp modSp new mod">
        <pc:chgData name="Daniel Schwarz" userId="5bb35bb8-905a-4742-88d9-33d9089732e7" providerId="ADAL" clId="{3ED6F2CB-A331-4D07-A8D8-4033E30200D3}" dt="2020-11-10T21:33:13.193" v="1566" actId="1076"/>
        <pc:sldMkLst>
          <pc:docMk/>
          <pc:sldMk cId="3792953039" sldId="298"/>
        </pc:sldMkLst>
        <pc:spChg chg="mod">
          <ac:chgData name="Daniel Schwarz" userId="5bb35bb8-905a-4742-88d9-33d9089732e7" providerId="ADAL" clId="{3ED6F2CB-A331-4D07-A8D8-4033E30200D3}" dt="2020-11-10T21:29:34.490" v="1559" actId="20577"/>
          <ac:spMkLst>
            <pc:docMk/>
            <pc:sldMk cId="3792953039" sldId="298"/>
            <ac:spMk id="2" creationId="{694BB7A6-53AA-490D-9912-A5504A5CAC14}"/>
          </ac:spMkLst>
        </pc:spChg>
        <pc:spChg chg="add mod">
          <ac:chgData name="Daniel Schwarz" userId="5bb35bb8-905a-4742-88d9-33d9089732e7" providerId="ADAL" clId="{3ED6F2CB-A331-4D07-A8D8-4033E30200D3}" dt="2020-11-10T21:30:40.670" v="1561"/>
          <ac:spMkLst>
            <pc:docMk/>
            <pc:sldMk cId="3792953039" sldId="298"/>
            <ac:spMk id="4" creationId="{FB1433ED-60EB-4D2E-83BF-3452A349447A}"/>
          </ac:spMkLst>
        </pc:spChg>
        <pc:picChg chg="add mod">
          <ac:chgData name="Daniel Schwarz" userId="5bb35bb8-905a-4742-88d9-33d9089732e7" providerId="ADAL" clId="{3ED6F2CB-A331-4D07-A8D8-4033E30200D3}" dt="2020-11-10T21:33:13.193" v="1566" actId="1076"/>
          <ac:picMkLst>
            <pc:docMk/>
            <pc:sldMk cId="3792953039" sldId="298"/>
            <ac:picMk id="5" creationId="{2DDC59B1-A654-47A8-9957-A4A33102AB2F}"/>
          </ac:picMkLst>
        </pc:picChg>
      </pc:sldChg>
      <pc:sldChg chg="del">
        <pc:chgData name="Daniel Schwarz" userId="5bb35bb8-905a-4742-88d9-33d9089732e7" providerId="ADAL" clId="{3ED6F2CB-A331-4D07-A8D8-4033E30200D3}" dt="2020-11-10T20:49:31.801" v="1" actId="47"/>
        <pc:sldMkLst>
          <pc:docMk/>
          <pc:sldMk cId="180264529" sldId="299"/>
        </pc:sldMkLst>
      </pc:sldChg>
      <pc:sldChg chg="addSp modSp new mod">
        <pc:chgData name="Daniel Schwarz" userId="5bb35bb8-905a-4742-88d9-33d9089732e7" providerId="ADAL" clId="{3ED6F2CB-A331-4D07-A8D8-4033E30200D3}" dt="2020-11-10T21:28:43.747" v="1527" actId="1076"/>
        <pc:sldMkLst>
          <pc:docMk/>
          <pc:sldMk cId="3263749875" sldId="299"/>
        </pc:sldMkLst>
        <pc:spChg chg="mod">
          <ac:chgData name="Daniel Schwarz" userId="5bb35bb8-905a-4742-88d9-33d9089732e7" providerId="ADAL" clId="{3ED6F2CB-A331-4D07-A8D8-4033E30200D3}" dt="2020-11-10T21:17:31.977" v="1444" actId="20577"/>
          <ac:spMkLst>
            <pc:docMk/>
            <pc:sldMk cId="3263749875" sldId="299"/>
            <ac:spMk id="2" creationId="{0CD39EB5-5429-4B02-B1AD-05FED48F619A}"/>
          </ac:spMkLst>
        </pc:spChg>
        <pc:spChg chg="add mod">
          <ac:chgData name="Daniel Schwarz" userId="5bb35bb8-905a-4742-88d9-33d9089732e7" providerId="ADAL" clId="{3ED6F2CB-A331-4D07-A8D8-4033E30200D3}" dt="2020-11-10T21:24:26.165" v="1451"/>
          <ac:spMkLst>
            <pc:docMk/>
            <pc:sldMk cId="3263749875" sldId="299"/>
            <ac:spMk id="5" creationId="{47B6D921-EBB1-45E5-ABE0-B37065515E97}"/>
          </ac:spMkLst>
        </pc:spChg>
        <pc:spChg chg="add mod">
          <ac:chgData name="Daniel Schwarz" userId="5bb35bb8-905a-4742-88d9-33d9089732e7" providerId="ADAL" clId="{3ED6F2CB-A331-4D07-A8D8-4033E30200D3}" dt="2020-11-10T21:28:43.331" v="1526" actId="1076"/>
          <ac:spMkLst>
            <pc:docMk/>
            <pc:sldMk cId="3263749875" sldId="299"/>
            <ac:spMk id="6" creationId="{8D91C3DD-424B-434D-9372-8D5D39138C61}"/>
          </ac:spMkLst>
        </pc:spChg>
        <pc:picChg chg="add mod">
          <ac:chgData name="Daniel Schwarz" userId="5bb35bb8-905a-4742-88d9-33d9089732e7" providerId="ADAL" clId="{3ED6F2CB-A331-4D07-A8D8-4033E30200D3}" dt="2020-11-10T21:28:43.747" v="1527" actId="1076"/>
          <ac:picMkLst>
            <pc:docMk/>
            <pc:sldMk cId="3263749875" sldId="299"/>
            <ac:picMk id="3" creationId="{92CB60ED-27BB-4175-97C2-4ECCD8B6E12C}"/>
          </ac:picMkLst>
        </pc:picChg>
      </pc:sldChg>
      <pc:sldChg chg="addSp modSp new del mod modShow">
        <pc:chgData name="Daniel Schwarz" userId="5bb35bb8-905a-4742-88d9-33d9089732e7" providerId="ADAL" clId="{3ED6F2CB-A331-4D07-A8D8-4033E30200D3}" dt="2020-11-10T21:50:16.374" v="1940" actId="47"/>
        <pc:sldMkLst>
          <pc:docMk/>
          <pc:sldMk cId="1334707182" sldId="300"/>
        </pc:sldMkLst>
        <pc:spChg chg="mod">
          <ac:chgData name="Daniel Schwarz" userId="5bb35bb8-905a-4742-88d9-33d9089732e7" providerId="ADAL" clId="{3ED6F2CB-A331-4D07-A8D8-4033E30200D3}" dt="2020-11-10T21:34:40.823" v="1605" actId="20577"/>
          <ac:spMkLst>
            <pc:docMk/>
            <pc:sldMk cId="1334707182" sldId="300"/>
            <ac:spMk id="2" creationId="{78071A35-60E8-4F73-8F05-E6E76F3593EA}"/>
          </ac:spMkLst>
        </pc:spChg>
        <pc:spChg chg="add mod">
          <ac:chgData name="Daniel Schwarz" userId="5bb35bb8-905a-4742-88d9-33d9089732e7" providerId="ADAL" clId="{3ED6F2CB-A331-4D07-A8D8-4033E30200D3}" dt="2020-11-10T21:35:22.501" v="1609"/>
          <ac:spMkLst>
            <pc:docMk/>
            <pc:sldMk cId="1334707182" sldId="300"/>
            <ac:spMk id="5" creationId="{FB63AF06-69DE-42BB-98D4-684498DEEE34}"/>
          </ac:spMkLst>
        </pc:spChg>
        <pc:picChg chg="add mod">
          <ac:chgData name="Daniel Schwarz" userId="5bb35bb8-905a-4742-88d9-33d9089732e7" providerId="ADAL" clId="{3ED6F2CB-A331-4D07-A8D8-4033E30200D3}" dt="2020-11-10T21:35:05.907" v="1607" actId="1076"/>
          <ac:picMkLst>
            <pc:docMk/>
            <pc:sldMk cId="1334707182" sldId="300"/>
            <ac:picMk id="3" creationId="{5C47D021-F821-4432-8ED6-E97CFE3E2AA3}"/>
          </ac:picMkLst>
        </pc:picChg>
      </pc:sldChg>
      <pc:sldChg chg="del">
        <pc:chgData name="Daniel Schwarz" userId="5bb35bb8-905a-4742-88d9-33d9089732e7" providerId="ADAL" clId="{3ED6F2CB-A331-4D07-A8D8-4033E30200D3}" dt="2020-11-10T20:49:31.801" v="1" actId="47"/>
        <pc:sldMkLst>
          <pc:docMk/>
          <pc:sldMk cId="3090573643" sldId="300"/>
        </pc:sldMkLst>
      </pc:sldChg>
      <pc:sldChg chg="addSp modSp new mod modClrScheme chgLayout">
        <pc:chgData name="Daniel Schwarz" userId="5bb35bb8-905a-4742-88d9-33d9089732e7" providerId="ADAL" clId="{3ED6F2CB-A331-4D07-A8D8-4033E30200D3}" dt="2020-11-10T21:50:01.879" v="1939" actId="20577"/>
        <pc:sldMkLst>
          <pc:docMk/>
          <pc:sldMk cId="168114193" sldId="301"/>
        </pc:sldMkLst>
        <pc:spChg chg="mod ord">
          <ac:chgData name="Daniel Schwarz" userId="5bb35bb8-905a-4742-88d9-33d9089732e7" providerId="ADAL" clId="{3ED6F2CB-A331-4D07-A8D8-4033E30200D3}" dt="2020-11-10T21:36:56.017" v="1689" actId="20577"/>
          <ac:spMkLst>
            <pc:docMk/>
            <pc:sldMk cId="168114193" sldId="301"/>
            <ac:spMk id="2" creationId="{5E59BA24-DB51-435B-82D3-69A5E46115C2}"/>
          </ac:spMkLst>
        </pc:spChg>
        <pc:spChg chg="add mod ord">
          <ac:chgData name="Daniel Schwarz" userId="5bb35bb8-905a-4742-88d9-33d9089732e7" providerId="ADAL" clId="{3ED6F2CB-A331-4D07-A8D8-4033E30200D3}" dt="2020-11-10T21:50:01.879" v="1939" actId="20577"/>
          <ac:spMkLst>
            <pc:docMk/>
            <pc:sldMk cId="168114193" sldId="301"/>
            <ac:spMk id="3" creationId="{7D15D16E-58EA-45A1-A7D3-C94059350CF8}"/>
          </ac:spMkLst>
        </pc:spChg>
      </pc:sldChg>
      <pc:sldChg chg="del">
        <pc:chgData name="Daniel Schwarz" userId="5bb35bb8-905a-4742-88d9-33d9089732e7" providerId="ADAL" clId="{3ED6F2CB-A331-4D07-A8D8-4033E30200D3}" dt="2020-11-10T20:49:31.801" v="1" actId="47"/>
        <pc:sldMkLst>
          <pc:docMk/>
          <pc:sldMk cId="586173765" sldId="301"/>
        </pc:sldMkLst>
      </pc:sldChg>
      <pc:sldChg chg="modSp add mod">
        <pc:chgData name="Daniel Schwarz" userId="5bb35bb8-905a-4742-88d9-33d9089732e7" providerId="ADAL" clId="{3ED6F2CB-A331-4D07-A8D8-4033E30200D3}" dt="2020-11-10T21:50:50.998" v="1997" actId="5793"/>
        <pc:sldMkLst>
          <pc:docMk/>
          <pc:sldMk cId="590501299" sldId="302"/>
        </pc:sldMkLst>
        <pc:spChg chg="mod">
          <ac:chgData name="Daniel Schwarz" userId="5bb35bb8-905a-4742-88d9-33d9089732e7" providerId="ADAL" clId="{3ED6F2CB-A331-4D07-A8D8-4033E30200D3}" dt="2020-11-10T21:50:50.998" v="1997" actId="5793"/>
          <ac:spMkLst>
            <pc:docMk/>
            <pc:sldMk cId="590501299" sldId="302"/>
            <ac:spMk id="4" creationId="{44EC7A9A-36A6-4DB9-97CD-960FEC338F90}"/>
          </ac:spMkLst>
        </pc:spChg>
      </pc:sldChg>
      <pc:sldChg chg="del">
        <pc:chgData name="Daniel Schwarz" userId="5bb35bb8-905a-4742-88d9-33d9089732e7" providerId="ADAL" clId="{3ED6F2CB-A331-4D07-A8D8-4033E30200D3}" dt="2020-11-10T20:49:31.801" v="1" actId="47"/>
        <pc:sldMkLst>
          <pc:docMk/>
          <pc:sldMk cId="1513339557" sldId="302"/>
        </pc:sldMkLst>
      </pc:sldChg>
      <pc:sldChg chg="new del">
        <pc:chgData name="Daniel Schwarz" userId="5bb35bb8-905a-4742-88d9-33d9089732e7" providerId="ADAL" clId="{3ED6F2CB-A331-4D07-A8D8-4033E30200D3}" dt="2020-11-12T20:39:23.755" v="2000" actId="47"/>
        <pc:sldMkLst>
          <pc:docMk/>
          <pc:sldMk cId="224449335" sldId="303"/>
        </pc:sldMkLst>
      </pc:sldChg>
      <pc:sldChg chg="del">
        <pc:chgData name="Daniel Schwarz" userId="5bb35bb8-905a-4742-88d9-33d9089732e7" providerId="ADAL" clId="{3ED6F2CB-A331-4D07-A8D8-4033E30200D3}" dt="2020-11-10T20:49:31.801" v="1" actId="47"/>
        <pc:sldMkLst>
          <pc:docMk/>
          <pc:sldMk cId="3355901397" sldId="303"/>
        </pc:sldMkLst>
      </pc:sldChg>
      <pc:sldChg chg="del">
        <pc:chgData name="Daniel Schwarz" userId="5bb35bb8-905a-4742-88d9-33d9089732e7" providerId="ADAL" clId="{3ED6F2CB-A331-4D07-A8D8-4033E30200D3}" dt="2020-11-10T20:49:31.801" v="1" actId="47"/>
        <pc:sldMkLst>
          <pc:docMk/>
          <pc:sldMk cId="1471082872" sldId="304"/>
        </pc:sldMkLst>
      </pc:sldChg>
      <pc:sldChg chg="modSp add del mod">
        <pc:chgData name="Daniel Schwarz" userId="5bb35bb8-905a-4742-88d9-33d9089732e7" providerId="ADAL" clId="{3ED6F2CB-A331-4D07-A8D8-4033E30200D3}" dt="2020-11-12T20:39:34.874" v="2008"/>
        <pc:sldMkLst>
          <pc:docMk/>
          <pc:sldMk cId="3230129895" sldId="305"/>
        </pc:sldMkLst>
        <pc:spChg chg="mod">
          <ac:chgData name="Daniel Schwarz" userId="5bb35bb8-905a-4742-88d9-33d9089732e7" providerId="ADAL" clId="{3ED6F2CB-A331-4D07-A8D8-4033E30200D3}" dt="2020-11-12T20:39:34.874" v="2008"/>
          <ac:spMkLst>
            <pc:docMk/>
            <pc:sldMk cId="3230129895" sldId="305"/>
            <ac:spMk id="3" creationId="{F6C92554-F1BB-48DE-AF75-447F51F90828}"/>
          </ac:spMkLst>
        </pc:spChg>
      </pc:sldChg>
      <pc:sldChg chg="del">
        <pc:chgData name="Daniel Schwarz" userId="5bb35bb8-905a-4742-88d9-33d9089732e7" providerId="ADAL" clId="{3ED6F2CB-A331-4D07-A8D8-4033E30200D3}" dt="2020-11-10T20:49:31.801" v="1" actId="47"/>
        <pc:sldMkLst>
          <pc:docMk/>
          <pc:sldMk cId="287741505" sldId="306"/>
        </pc:sldMkLst>
      </pc:sldChg>
      <pc:sldChg chg="modSp new mod modAnim">
        <pc:chgData name="Daniel Schwarz" userId="5bb35bb8-905a-4742-88d9-33d9089732e7" providerId="ADAL" clId="{3ED6F2CB-A331-4D07-A8D8-4033E30200D3}" dt="2020-11-13T20:26:07.989" v="2337"/>
        <pc:sldMkLst>
          <pc:docMk/>
          <pc:sldMk cId="2430052296" sldId="306"/>
        </pc:sldMkLst>
        <pc:spChg chg="mod">
          <ac:chgData name="Daniel Schwarz" userId="5bb35bb8-905a-4742-88d9-33d9089732e7" providerId="ADAL" clId="{3ED6F2CB-A331-4D07-A8D8-4033E30200D3}" dt="2020-11-12T20:47:09.939" v="2037" actId="20577"/>
          <ac:spMkLst>
            <pc:docMk/>
            <pc:sldMk cId="2430052296" sldId="306"/>
            <ac:spMk id="2" creationId="{EF1833F3-2523-4441-A86E-58E90AC00DB6}"/>
          </ac:spMkLst>
        </pc:spChg>
        <pc:spChg chg="mod">
          <ac:chgData name="Daniel Schwarz" userId="5bb35bb8-905a-4742-88d9-33d9089732e7" providerId="ADAL" clId="{3ED6F2CB-A331-4D07-A8D8-4033E30200D3}" dt="2020-11-12T20:49:42.349" v="2315" actId="20577"/>
          <ac:spMkLst>
            <pc:docMk/>
            <pc:sldMk cId="2430052296" sldId="306"/>
            <ac:spMk id="3" creationId="{C9224A08-E85E-4EFB-8E90-949BBBFDB3A5}"/>
          </ac:spMkLst>
        </pc:spChg>
      </pc:sldChg>
    </pc:docChg>
  </pc:docChgLst>
  <pc:docChgLst>
    <pc:chgData name="Daniel Schwarz" userId="5bb35bb8-905a-4742-88d9-33d9089732e7" providerId="ADAL" clId="{C7693917-ED5C-4168-BFA0-78ABC8350BC1}"/>
    <pc:docChg chg="undo custSel addSld delSld modSld sldOrd">
      <pc:chgData name="Daniel Schwarz" userId="5bb35bb8-905a-4742-88d9-33d9089732e7" providerId="ADAL" clId="{C7693917-ED5C-4168-BFA0-78ABC8350BC1}" dt="2020-11-10T20:47:37.170" v="2538" actId="20577"/>
      <pc:docMkLst>
        <pc:docMk/>
      </pc:docMkLst>
      <pc:sldChg chg="addSp delSp modSp new mod modClrScheme chgLayout">
        <pc:chgData name="Daniel Schwarz" userId="5bb35bb8-905a-4742-88d9-33d9089732e7" providerId="ADAL" clId="{C7693917-ED5C-4168-BFA0-78ABC8350BC1}" dt="2020-11-09T20:59:53.932" v="35" actId="20577"/>
        <pc:sldMkLst>
          <pc:docMk/>
          <pc:sldMk cId="1739608523" sldId="293"/>
        </pc:sldMkLst>
        <pc:spChg chg="del">
          <ac:chgData name="Daniel Schwarz" userId="5bb35bb8-905a-4742-88d9-33d9089732e7" providerId="ADAL" clId="{C7693917-ED5C-4168-BFA0-78ABC8350BC1}" dt="2020-11-09T20:59:24.474" v="1" actId="700"/>
          <ac:spMkLst>
            <pc:docMk/>
            <pc:sldMk cId="1739608523" sldId="293"/>
            <ac:spMk id="2" creationId="{9A7228E4-AEC0-4CCF-966D-327D5F8DFCD2}"/>
          </ac:spMkLst>
        </pc:spChg>
        <pc:spChg chg="del">
          <ac:chgData name="Daniel Schwarz" userId="5bb35bb8-905a-4742-88d9-33d9089732e7" providerId="ADAL" clId="{C7693917-ED5C-4168-BFA0-78ABC8350BC1}" dt="2020-11-09T20:59:24.474" v="1" actId="700"/>
          <ac:spMkLst>
            <pc:docMk/>
            <pc:sldMk cId="1739608523" sldId="293"/>
            <ac:spMk id="3" creationId="{27BEECDC-6050-4872-BC02-DA8DE593D224}"/>
          </ac:spMkLst>
        </pc:spChg>
        <pc:spChg chg="add mod">
          <ac:chgData name="Daniel Schwarz" userId="5bb35bb8-905a-4742-88d9-33d9089732e7" providerId="ADAL" clId="{C7693917-ED5C-4168-BFA0-78ABC8350BC1}" dt="2020-11-09T20:59:53.932" v="35" actId="20577"/>
          <ac:spMkLst>
            <pc:docMk/>
            <pc:sldMk cId="1739608523" sldId="293"/>
            <ac:spMk id="4" creationId="{44EC7A9A-36A6-4DB9-97CD-960FEC338F90}"/>
          </ac:spMkLst>
        </pc:spChg>
      </pc:sldChg>
      <pc:sldChg chg="addSp delSp modSp new mod delAnim modAnim modNotesTx">
        <pc:chgData name="Daniel Schwarz" userId="5bb35bb8-905a-4742-88d9-33d9089732e7" providerId="ADAL" clId="{C7693917-ED5C-4168-BFA0-78ABC8350BC1}" dt="2020-11-09T21:09:46.146" v="327" actId="1076"/>
        <pc:sldMkLst>
          <pc:docMk/>
          <pc:sldMk cId="3875954506" sldId="294"/>
        </pc:sldMkLst>
        <pc:spChg chg="add mod">
          <ac:chgData name="Daniel Schwarz" userId="5bb35bb8-905a-4742-88d9-33d9089732e7" providerId="ADAL" clId="{C7693917-ED5C-4168-BFA0-78ABC8350BC1}" dt="2020-11-09T21:09:46.146" v="327" actId="1076"/>
          <ac:spMkLst>
            <pc:docMk/>
            <pc:sldMk cId="3875954506" sldId="294"/>
            <ac:spMk id="3" creationId="{A346356F-9A71-42D7-A14C-E5BB86736B6F}"/>
          </ac:spMkLst>
        </pc:spChg>
        <pc:spChg chg="add del mod">
          <ac:chgData name="Daniel Schwarz" userId="5bb35bb8-905a-4742-88d9-33d9089732e7" providerId="ADAL" clId="{C7693917-ED5C-4168-BFA0-78ABC8350BC1}" dt="2020-11-09T21:09:37.005" v="324" actId="478"/>
          <ac:spMkLst>
            <pc:docMk/>
            <pc:sldMk cId="3875954506" sldId="294"/>
            <ac:spMk id="5" creationId="{4CAEE67B-14BA-4507-8941-6AD7FE1FD91B}"/>
          </ac:spMkLst>
        </pc:spChg>
        <pc:spChg chg="add del mod">
          <ac:chgData name="Daniel Schwarz" userId="5bb35bb8-905a-4742-88d9-33d9089732e7" providerId="ADAL" clId="{C7693917-ED5C-4168-BFA0-78ABC8350BC1}" dt="2020-11-09T21:09:39.444" v="325" actId="478"/>
          <ac:spMkLst>
            <pc:docMk/>
            <pc:sldMk cId="3875954506" sldId="294"/>
            <ac:spMk id="7" creationId="{86B47F6E-162E-490F-8A16-F1C2B4988B9A}"/>
          </ac:spMkLst>
        </pc:spChg>
      </pc:sldChg>
      <pc:sldChg chg="addSp delSp modSp new mod modNotesTx">
        <pc:chgData name="Daniel Schwarz" userId="5bb35bb8-905a-4742-88d9-33d9089732e7" providerId="ADAL" clId="{C7693917-ED5C-4168-BFA0-78ABC8350BC1}" dt="2020-11-10T20:31:47.465" v="1819" actId="20577"/>
        <pc:sldMkLst>
          <pc:docMk/>
          <pc:sldMk cId="4238467972" sldId="295"/>
        </pc:sldMkLst>
        <pc:spChg chg="add mod">
          <ac:chgData name="Daniel Schwarz" userId="5bb35bb8-905a-4742-88d9-33d9089732e7" providerId="ADAL" clId="{C7693917-ED5C-4168-BFA0-78ABC8350BC1}" dt="2020-11-10T19:33:51.849" v="523" actId="1076"/>
          <ac:spMkLst>
            <pc:docMk/>
            <pc:sldMk cId="4238467972" sldId="295"/>
            <ac:spMk id="3" creationId="{0FDBC933-DDE8-4D53-90BD-BE23D32B2A4F}"/>
          </ac:spMkLst>
        </pc:spChg>
        <pc:picChg chg="add del mod">
          <ac:chgData name="Daniel Schwarz" userId="5bb35bb8-905a-4742-88d9-33d9089732e7" providerId="ADAL" clId="{C7693917-ED5C-4168-BFA0-78ABC8350BC1}" dt="2020-11-10T19:36:58.195" v="529" actId="478"/>
          <ac:picMkLst>
            <pc:docMk/>
            <pc:sldMk cId="4238467972" sldId="295"/>
            <ac:picMk id="2" creationId="{0CBE51AD-C696-44CD-B750-9E31F2B0950E}"/>
          </ac:picMkLst>
        </pc:picChg>
        <pc:picChg chg="add mod">
          <ac:chgData name="Daniel Schwarz" userId="5bb35bb8-905a-4742-88d9-33d9089732e7" providerId="ADAL" clId="{C7693917-ED5C-4168-BFA0-78ABC8350BC1}" dt="2020-11-10T19:37:08.650" v="533" actId="1076"/>
          <ac:picMkLst>
            <pc:docMk/>
            <pc:sldMk cId="4238467972" sldId="295"/>
            <ac:picMk id="4" creationId="{13E94840-8D6A-43EA-8886-B761F9AF5EAD}"/>
          </ac:picMkLst>
        </pc:picChg>
        <pc:picChg chg="add mod">
          <ac:chgData name="Daniel Schwarz" userId="5bb35bb8-905a-4742-88d9-33d9089732e7" providerId="ADAL" clId="{C7693917-ED5C-4168-BFA0-78ABC8350BC1}" dt="2020-11-10T19:37:14.865" v="534" actId="1076"/>
          <ac:picMkLst>
            <pc:docMk/>
            <pc:sldMk cId="4238467972" sldId="295"/>
            <ac:picMk id="5" creationId="{BA770E49-9BB6-4021-B4B0-8DF22E5E2D28}"/>
          </ac:picMkLst>
        </pc:picChg>
      </pc:sldChg>
      <pc:sldChg chg="new del">
        <pc:chgData name="Daniel Schwarz" userId="5bb35bb8-905a-4742-88d9-33d9089732e7" providerId="ADAL" clId="{C7693917-ED5C-4168-BFA0-78ABC8350BC1}" dt="2020-11-09T21:09:33.040" v="323" actId="47"/>
        <pc:sldMkLst>
          <pc:docMk/>
          <pc:sldMk cId="2585951598" sldId="296"/>
        </pc:sldMkLst>
      </pc:sldChg>
      <pc:sldChg chg="addSp delSp modSp add mod delAnim modAnim">
        <pc:chgData name="Daniel Schwarz" userId="5bb35bb8-905a-4742-88d9-33d9089732e7" providerId="ADAL" clId="{C7693917-ED5C-4168-BFA0-78ABC8350BC1}" dt="2020-11-09T21:11:22.541" v="402" actId="21"/>
        <pc:sldMkLst>
          <pc:docMk/>
          <pc:sldMk cId="1445920273" sldId="297"/>
        </pc:sldMkLst>
        <pc:spChg chg="add del mod">
          <ac:chgData name="Daniel Schwarz" userId="5bb35bb8-905a-4742-88d9-33d9089732e7" providerId="ADAL" clId="{C7693917-ED5C-4168-BFA0-78ABC8350BC1}" dt="2020-11-09T21:11:22.541" v="402" actId="21"/>
          <ac:spMkLst>
            <pc:docMk/>
            <pc:sldMk cId="1445920273" sldId="297"/>
            <ac:spMk id="2" creationId="{78B68703-97AD-48BC-9A03-75ACEC2A1F35}"/>
          </ac:spMkLst>
        </pc:spChg>
        <pc:spChg chg="del">
          <ac:chgData name="Daniel Schwarz" userId="5bb35bb8-905a-4742-88d9-33d9089732e7" providerId="ADAL" clId="{C7693917-ED5C-4168-BFA0-78ABC8350BC1}" dt="2020-11-09T21:09:58.947" v="331" actId="478"/>
          <ac:spMkLst>
            <pc:docMk/>
            <pc:sldMk cId="1445920273" sldId="297"/>
            <ac:spMk id="3" creationId="{A346356F-9A71-42D7-A14C-E5BB86736B6F}"/>
          </ac:spMkLst>
        </pc:spChg>
        <pc:spChg chg="del">
          <ac:chgData name="Daniel Schwarz" userId="5bb35bb8-905a-4742-88d9-33d9089732e7" providerId="ADAL" clId="{C7693917-ED5C-4168-BFA0-78ABC8350BC1}" dt="2020-11-09T21:10:00.412" v="332" actId="478"/>
          <ac:spMkLst>
            <pc:docMk/>
            <pc:sldMk cId="1445920273" sldId="297"/>
            <ac:spMk id="5" creationId="{4CAEE67B-14BA-4507-8941-6AD7FE1FD91B}"/>
          </ac:spMkLst>
        </pc:spChg>
        <pc:spChg chg="mod">
          <ac:chgData name="Daniel Schwarz" userId="5bb35bb8-905a-4742-88d9-33d9089732e7" providerId="ADAL" clId="{C7693917-ED5C-4168-BFA0-78ABC8350BC1}" dt="2020-11-09T21:10:14.086" v="342" actId="5793"/>
          <ac:spMkLst>
            <pc:docMk/>
            <pc:sldMk cId="1445920273" sldId="297"/>
            <ac:spMk id="7" creationId="{86B47F6E-162E-490F-8A16-F1C2B4988B9A}"/>
          </ac:spMkLst>
        </pc:spChg>
      </pc:sldChg>
      <pc:sldChg chg="delSp add mod delAnim modAnim">
        <pc:chgData name="Daniel Schwarz" userId="5bb35bb8-905a-4742-88d9-33d9089732e7" providerId="ADAL" clId="{C7693917-ED5C-4168-BFA0-78ABC8350BC1}" dt="2020-11-09T21:09:52.322" v="330"/>
        <pc:sldMkLst>
          <pc:docMk/>
          <pc:sldMk cId="1272688928" sldId="298"/>
        </pc:sldMkLst>
        <pc:spChg chg="del">
          <ac:chgData name="Daniel Schwarz" userId="5bb35bb8-905a-4742-88d9-33d9089732e7" providerId="ADAL" clId="{C7693917-ED5C-4168-BFA0-78ABC8350BC1}" dt="2020-11-09T21:09:49.507" v="328" actId="478"/>
          <ac:spMkLst>
            <pc:docMk/>
            <pc:sldMk cId="1272688928" sldId="298"/>
            <ac:spMk id="3" creationId="{A346356F-9A71-42D7-A14C-E5BB86736B6F}"/>
          </ac:spMkLst>
        </pc:spChg>
        <pc:spChg chg="del">
          <ac:chgData name="Daniel Schwarz" userId="5bb35bb8-905a-4742-88d9-33d9089732e7" providerId="ADAL" clId="{C7693917-ED5C-4168-BFA0-78ABC8350BC1}" dt="2020-11-09T21:09:51.014" v="329" actId="478"/>
          <ac:spMkLst>
            <pc:docMk/>
            <pc:sldMk cId="1272688928" sldId="298"/>
            <ac:spMk id="7" creationId="{86B47F6E-162E-490F-8A16-F1C2B4988B9A}"/>
          </ac:spMkLst>
        </pc:spChg>
      </pc:sldChg>
      <pc:sldChg chg="addSp modSp new mod">
        <pc:chgData name="Daniel Schwarz" userId="5bb35bb8-905a-4742-88d9-33d9089732e7" providerId="ADAL" clId="{C7693917-ED5C-4168-BFA0-78ABC8350BC1}" dt="2020-11-09T21:11:37.235" v="406" actId="1076"/>
        <pc:sldMkLst>
          <pc:docMk/>
          <pc:sldMk cId="180264529" sldId="299"/>
        </pc:sldMkLst>
        <pc:spChg chg="add mod">
          <ac:chgData name="Daniel Schwarz" userId="5bb35bb8-905a-4742-88d9-33d9089732e7" providerId="ADAL" clId="{C7693917-ED5C-4168-BFA0-78ABC8350BC1}" dt="2020-11-09T21:11:37.235" v="406" actId="1076"/>
          <ac:spMkLst>
            <pc:docMk/>
            <pc:sldMk cId="180264529" sldId="299"/>
            <ac:spMk id="3" creationId="{5CED5E19-9AEC-42B1-9A10-3D0AABF8E286}"/>
          </ac:spMkLst>
        </pc:spChg>
      </pc:sldChg>
      <pc:sldChg chg="modSp add mod ord">
        <pc:chgData name="Daniel Schwarz" userId="5bb35bb8-905a-4742-88d9-33d9089732e7" providerId="ADAL" clId="{C7693917-ED5C-4168-BFA0-78ABC8350BC1}" dt="2020-11-09T21:12:16.803" v="463"/>
        <pc:sldMkLst>
          <pc:docMk/>
          <pc:sldMk cId="3090573643" sldId="300"/>
        </pc:sldMkLst>
        <pc:spChg chg="mod">
          <ac:chgData name="Daniel Schwarz" userId="5bb35bb8-905a-4742-88d9-33d9089732e7" providerId="ADAL" clId="{C7693917-ED5C-4168-BFA0-78ABC8350BC1}" dt="2020-11-09T21:12:10.989" v="461" actId="20577"/>
          <ac:spMkLst>
            <pc:docMk/>
            <pc:sldMk cId="3090573643" sldId="300"/>
            <ac:spMk id="3" creationId="{5CED5E19-9AEC-42B1-9A10-3D0AABF8E286}"/>
          </ac:spMkLst>
        </pc:spChg>
      </pc:sldChg>
      <pc:sldChg chg="addSp modSp new mod modNotesTx">
        <pc:chgData name="Daniel Schwarz" userId="5bb35bb8-905a-4742-88d9-33d9089732e7" providerId="ADAL" clId="{C7693917-ED5C-4168-BFA0-78ABC8350BC1}" dt="2020-11-10T20:22:26.265" v="1318" actId="20577"/>
        <pc:sldMkLst>
          <pc:docMk/>
          <pc:sldMk cId="586173765" sldId="301"/>
        </pc:sldMkLst>
        <pc:spChg chg="add mod">
          <ac:chgData name="Daniel Schwarz" userId="5bb35bb8-905a-4742-88d9-33d9089732e7" providerId="ADAL" clId="{C7693917-ED5C-4168-BFA0-78ABC8350BC1}" dt="2020-11-10T19:48:46.849" v="558" actId="1076"/>
          <ac:spMkLst>
            <pc:docMk/>
            <pc:sldMk cId="586173765" sldId="301"/>
            <ac:spMk id="3" creationId="{C7592359-8A62-4E81-8F89-1BCD4E4AB097}"/>
          </ac:spMkLst>
        </pc:spChg>
        <pc:picChg chg="add mod">
          <ac:chgData name="Daniel Schwarz" userId="5bb35bb8-905a-4742-88d9-33d9089732e7" providerId="ADAL" clId="{C7693917-ED5C-4168-BFA0-78ABC8350BC1}" dt="2020-11-10T19:48:30.113" v="549" actId="1076"/>
          <ac:picMkLst>
            <pc:docMk/>
            <pc:sldMk cId="586173765" sldId="301"/>
            <ac:picMk id="2" creationId="{3EE6C278-8D61-410D-8259-DC60A3DCC011}"/>
          </ac:picMkLst>
        </pc:picChg>
      </pc:sldChg>
      <pc:sldChg chg="addSp modSp new mod">
        <pc:chgData name="Daniel Schwarz" userId="5bb35bb8-905a-4742-88d9-33d9089732e7" providerId="ADAL" clId="{C7693917-ED5C-4168-BFA0-78ABC8350BC1}" dt="2020-11-10T20:19:27.345" v="1060" actId="20577"/>
        <pc:sldMkLst>
          <pc:docMk/>
          <pc:sldMk cId="1513339557" sldId="302"/>
        </pc:sldMkLst>
        <pc:spChg chg="add mod">
          <ac:chgData name="Daniel Schwarz" userId="5bb35bb8-905a-4742-88d9-33d9089732e7" providerId="ADAL" clId="{C7693917-ED5C-4168-BFA0-78ABC8350BC1}" dt="2020-11-10T20:19:27.345" v="1060" actId="20577"/>
          <ac:spMkLst>
            <pc:docMk/>
            <pc:sldMk cId="1513339557" sldId="302"/>
            <ac:spMk id="3" creationId="{9A129551-8658-48CD-9358-11394084CD25}"/>
          </ac:spMkLst>
        </pc:spChg>
      </pc:sldChg>
      <pc:sldChg chg="addSp delSp modSp new mod">
        <pc:chgData name="Daniel Schwarz" userId="5bb35bb8-905a-4742-88d9-33d9089732e7" providerId="ADAL" clId="{C7693917-ED5C-4168-BFA0-78ABC8350BC1}" dt="2020-11-10T20:24:37.953" v="1437" actId="1076"/>
        <pc:sldMkLst>
          <pc:docMk/>
          <pc:sldMk cId="3355901397" sldId="303"/>
        </pc:sldMkLst>
        <pc:spChg chg="add mod">
          <ac:chgData name="Daniel Schwarz" userId="5bb35bb8-905a-4742-88d9-33d9089732e7" providerId="ADAL" clId="{C7693917-ED5C-4168-BFA0-78ABC8350BC1}" dt="2020-11-10T20:24:37.953" v="1437" actId="1076"/>
          <ac:spMkLst>
            <pc:docMk/>
            <pc:sldMk cId="3355901397" sldId="303"/>
            <ac:spMk id="3" creationId="{DD441B16-02C8-4CCF-935D-FEFCC335FB35}"/>
          </ac:spMkLst>
        </pc:spChg>
        <pc:spChg chg="add del mod">
          <ac:chgData name="Daniel Schwarz" userId="5bb35bb8-905a-4742-88d9-33d9089732e7" providerId="ADAL" clId="{C7693917-ED5C-4168-BFA0-78ABC8350BC1}" dt="2020-11-10T20:24:34.640" v="1436" actId="21"/>
          <ac:spMkLst>
            <pc:docMk/>
            <pc:sldMk cId="3355901397" sldId="303"/>
            <ac:spMk id="5" creationId="{ADA1D0EF-E7F9-4A49-BF8F-C0790D598FCF}"/>
          </ac:spMkLst>
        </pc:spChg>
      </pc:sldChg>
      <pc:sldChg chg="addSp modSp new mod">
        <pc:chgData name="Daniel Schwarz" userId="5bb35bb8-905a-4742-88d9-33d9089732e7" providerId="ADAL" clId="{C7693917-ED5C-4168-BFA0-78ABC8350BC1}" dt="2020-11-10T20:27:42.475" v="1576" actId="20577"/>
        <pc:sldMkLst>
          <pc:docMk/>
          <pc:sldMk cId="1471082872" sldId="304"/>
        </pc:sldMkLst>
        <pc:spChg chg="add mod">
          <ac:chgData name="Daniel Schwarz" userId="5bb35bb8-905a-4742-88d9-33d9089732e7" providerId="ADAL" clId="{C7693917-ED5C-4168-BFA0-78ABC8350BC1}" dt="2020-11-10T20:27:42.475" v="1576" actId="20577"/>
          <ac:spMkLst>
            <pc:docMk/>
            <pc:sldMk cId="1471082872" sldId="304"/>
            <ac:spMk id="3" creationId="{AF5B5810-57AD-4590-B709-A1D472389093}"/>
          </ac:spMkLst>
        </pc:spChg>
      </pc:sldChg>
      <pc:sldChg chg="addSp modSp new mod modClrScheme chgLayout">
        <pc:chgData name="Daniel Schwarz" userId="5bb35bb8-905a-4742-88d9-33d9089732e7" providerId="ADAL" clId="{C7693917-ED5C-4168-BFA0-78ABC8350BC1}" dt="2020-11-10T20:46:59.547" v="2533" actId="207"/>
        <pc:sldMkLst>
          <pc:docMk/>
          <pc:sldMk cId="3230129895" sldId="305"/>
        </pc:sldMkLst>
        <pc:spChg chg="add mod">
          <ac:chgData name="Daniel Schwarz" userId="5bb35bb8-905a-4742-88d9-33d9089732e7" providerId="ADAL" clId="{C7693917-ED5C-4168-BFA0-78ABC8350BC1}" dt="2020-11-10T20:28:56.930" v="1612" actId="20577"/>
          <ac:spMkLst>
            <pc:docMk/>
            <pc:sldMk cId="3230129895" sldId="305"/>
            <ac:spMk id="2" creationId="{B4F9D624-3DB7-4DD1-B76F-837027E33207}"/>
          </ac:spMkLst>
        </pc:spChg>
        <pc:spChg chg="add mod">
          <ac:chgData name="Daniel Schwarz" userId="5bb35bb8-905a-4742-88d9-33d9089732e7" providerId="ADAL" clId="{C7693917-ED5C-4168-BFA0-78ABC8350BC1}" dt="2020-11-10T20:46:59.547" v="2533" actId="207"/>
          <ac:spMkLst>
            <pc:docMk/>
            <pc:sldMk cId="3230129895" sldId="305"/>
            <ac:spMk id="3" creationId="{F6C92554-F1BB-48DE-AF75-447F51F90828}"/>
          </ac:spMkLst>
        </pc:spChg>
      </pc:sldChg>
      <pc:sldChg chg="modSp new mod">
        <pc:chgData name="Daniel Schwarz" userId="5bb35bb8-905a-4742-88d9-33d9089732e7" providerId="ADAL" clId="{C7693917-ED5C-4168-BFA0-78ABC8350BC1}" dt="2020-11-10T20:47:37.170" v="2538" actId="20577"/>
        <pc:sldMkLst>
          <pc:docMk/>
          <pc:sldMk cId="287741505" sldId="306"/>
        </pc:sldMkLst>
        <pc:spChg chg="mod">
          <ac:chgData name="Daniel Schwarz" userId="5bb35bb8-905a-4742-88d9-33d9089732e7" providerId="ADAL" clId="{C7693917-ED5C-4168-BFA0-78ABC8350BC1}" dt="2020-11-10T20:40:00.393" v="2169" actId="20577"/>
          <ac:spMkLst>
            <pc:docMk/>
            <pc:sldMk cId="287741505" sldId="306"/>
            <ac:spMk id="2" creationId="{94B5B01C-49B7-4AED-9B61-B9630955EC17}"/>
          </ac:spMkLst>
        </pc:spChg>
        <pc:spChg chg="mod">
          <ac:chgData name="Daniel Schwarz" userId="5bb35bb8-905a-4742-88d9-33d9089732e7" providerId="ADAL" clId="{C7693917-ED5C-4168-BFA0-78ABC8350BC1}" dt="2020-11-10T20:47:37.170" v="2538" actId="20577"/>
          <ac:spMkLst>
            <pc:docMk/>
            <pc:sldMk cId="287741505" sldId="306"/>
            <ac:spMk id="3" creationId="{89AB706F-5AA0-454A-813B-625B887DBB7E}"/>
          </ac:spMkLst>
        </pc:spChg>
      </pc:sldChg>
    </pc:docChg>
  </pc:docChgLst>
  <pc:docChgLst>
    <pc:chgData name="Daniel Schwarz" userId="5bb35bb8-905a-4742-88d9-33d9089732e7" providerId="ADAL" clId="{1FCDE0C3-EE10-4509-BF44-D59D8C10DC16}"/>
    <pc:docChg chg="undo custSel addSld delSld modSld">
      <pc:chgData name="Daniel Schwarz" userId="5bb35bb8-905a-4742-88d9-33d9089732e7" providerId="ADAL" clId="{1FCDE0C3-EE10-4509-BF44-D59D8C10DC16}" dt="2023-04-14T16:17:54.200" v="16"/>
      <pc:docMkLst>
        <pc:docMk/>
      </pc:docMkLst>
      <pc:sldChg chg="del">
        <pc:chgData name="Daniel Schwarz" userId="5bb35bb8-905a-4742-88d9-33d9089732e7" providerId="ADAL" clId="{1FCDE0C3-EE10-4509-BF44-D59D8C10DC16}" dt="2022-04-19T19:41:33.062" v="7" actId="47"/>
        <pc:sldMkLst>
          <pc:docMk/>
          <pc:sldMk cId="1862711636" sldId="290"/>
        </pc:sldMkLst>
      </pc:sldChg>
      <pc:sldChg chg="del">
        <pc:chgData name="Daniel Schwarz" userId="5bb35bb8-905a-4742-88d9-33d9089732e7" providerId="ADAL" clId="{1FCDE0C3-EE10-4509-BF44-D59D8C10DC16}" dt="2022-04-19T19:39:17.952" v="1" actId="47"/>
        <pc:sldMkLst>
          <pc:docMk/>
          <pc:sldMk cId="47617300" sldId="297"/>
        </pc:sldMkLst>
      </pc:sldChg>
      <pc:sldChg chg="add">
        <pc:chgData name="Daniel Schwarz" userId="5bb35bb8-905a-4742-88d9-33d9089732e7" providerId="ADAL" clId="{1FCDE0C3-EE10-4509-BF44-D59D8C10DC16}" dt="2023-04-14T16:17:54.200" v="16"/>
        <pc:sldMkLst>
          <pc:docMk/>
          <pc:sldMk cId="4186641867" sldId="307"/>
        </pc:sldMkLst>
      </pc:sldChg>
      <pc:sldChg chg="modSp mod">
        <pc:chgData name="Daniel Schwarz" userId="5bb35bb8-905a-4742-88d9-33d9089732e7" providerId="ADAL" clId="{1FCDE0C3-EE10-4509-BF44-D59D8C10DC16}" dt="2022-11-08T14:35:13.714" v="15"/>
        <pc:sldMkLst>
          <pc:docMk/>
          <pc:sldMk cId="643123613" sldId="428"/>
        </pc:sldMkLst>
        <pc:spChg chg="mod">
          <ac:chgData name="Daniel Schwarz" userId="5bb35bb8-905a-4742-88d9-33d9089732e7" providerId="ADAL" clId="{1FCDE0C3-EE10-4509-BF44-D59D8C10DC16}" dt="2022-11-08T14:35:13.714" v="15"/>
          <ac:spMkLst>
            <pc:docMk/>
            <pc:sldMk cId="643123613" sldId="428"/>
            <ac:spMk id="3" creationId="{1DD69BA9-05B5-46F2-84A5-0865ABBAA81D}"/>
          </ac:spMkLst>
        </pc:spChg>
      </pc:sldChg>
      <pc:sldChg chg="del">
        <pc:chgData name="Daniel Schwarz" userId="5bb35bb8-905a-4742-88d9-33d9089732e7" providerId="ADAL" clId="{1FCDE0C3-EE10-4509-BF44-D59D8C10DC16}" dt="2022-04-19T19:40:39.830" v="3" actId="47"/>
        <pc:sldMkLst>
          <pc:docMk/>
          <pc:sldMk cId="3259584968" sldId="440"/>
        </pc:sldMkLst>
      </pc:sldChg>
      <pc:sldChg chg="del">
        <pc:chgData name="Daniel Schwarz" userId="5bb35bb8-905a-4742-88d9-33d9089732e7" providerId="ADAL" clId="{1FCDE0C3-EE10-4509-BF44-D59D8C10DC16}" dt="2022-04-19T19:40:56.031" v="5" actId="47"/>
        <pc:sldMkLst>
          <pc:docMk/>
          <pc:sldMk cId="758040534" sldId="444"/>
        </pc:sldMkLst>
      </pc:sldChg>
      <pc:sldChg chg="add">
        <pc:chgData name="Daniel Schwarz" userId="5bb35bb8-905a-4742-88d9-33d9089732e7" providerId="ADAL" clId="{1FCDE0C3-EE10-4509-BF44-D59D8C10DC16}" dt="2022-04-19T19:39:00.143" v="0"/>
        <pc:sldMkLst>
          <pc:docMk/>
          <pc:sldMk cId="2771310328" sldId="445"/>
        </pc:sldMkLst>
      </pc:sldChg>
      <pc:sldChg chg="add">
        <pc:chgData name="Daniel Schwarz" userId="5bb35bb8-905a-4742-88d9-33d9089732e7" providerId="ADAL" clId="{1FCDE0C3-EE10-4509-BF44-D59D8C10DC16}" dt="2022-04-19T19:40:33.088" v="2"/>
        <pc:sldMkLst>
          <pc:docMk/>
          <pc:sldMk cId="2283971043" sldId="446"/>
        </pc:sldMkLst>
      </pc:sldChg>
      <pc:sldChg chg="add">
        <pc:chgData name="Daniel Schwarz" userId="5bb35bb8-905a-4742-88d9-33d9089732e7" providerId="ADAL" clId="{1FCDE0C3-EE10-4509-BF44-D59D8C10DC16}" dt="2022-04-19T19:40:53.964" v="4"/>
        <pc:sldMkLst>
          <pc:docMk/>
          <pc:sldMk cId="888474986" sldId="447"/>
        </pc:sldMkLst>
      </pc:sldChg>
      <pc:sldChg chg="add modAnim">
        <pc:chgData name="Daniel Schwarz" userId="5bb35bb8-905a-4742-88d9-33d9089732e7" providerId="ADAL" clId="{1FCDE0C3-EE10-4509-BF44-D59D8C10DC16}" dt="2022-04-19T19:41:43.311" v="12"/>
        <pc:sldMkLst>
          <pc:docMk/>
          <pc:sldMk cId="3524196724" sldId="448"/>
        </pc:sldMkLst>
      </pc:sldChg>
    </pc:docChg>
  </pc:docChgLst>
  <pc:docChgLst>
    <pc:chgData name="Daniel Schwarz" userId="5bb35bb8-905a-4742-88d9-33d9089732e7" providerId="ADAL" clId="{6C00ADBC-A59E-4B2E-9F3B-DE4813814D5F}"/>
    <pc:docChg chg="custSel addSld delSld modSld">
      <pc:chgData name="Daniel Schwarz" userId="5bb35bb8-905a-4742-88d9-33d9089732e7" providerId="ADAL" clId="{6C00ADBC-A59E-4B2E-9F3B-DE4813814D5F}" dt="2020-11-20T00:13:02.757" v="63"/>
      <pc:docMkLst>
        <pc:docMk/>
      </pc:docMkLst>
      <pc:sldChg chg="del">
        <pc:chgData name="Daniel Schwarz" userId="5bb35bb8-905a-4742-88d9-33d9089732e7" providerId="ADAL" clId="{6C00ADBC-A59E-4B2E-9F3B-DE4813814D5F}" dt="2020-11-20T00:07:11.384" v="1" actId="47"/>
        <pc:sldMkLst>
          <pc:docMk/>
          <pc:sldMk cId="4073586220" sldId="256"/>
        </pc:sldMkLst>
      </pc:sldChg>
      <pc:sldChg chg="add modAnim">
        <pc:chgData name="Daniel Schwarz" userId="5bb35bb8-905a-4742-88d9-33d9089732e7" providerId="ADAL" clId="{6C00ADBC-A59E-4B2E-9F3B-DE4813814D5F}" dt="2020-11-20T00:11:56.687" v="27"/>
        <pc:sldMkLst>
          <pc:docMk/>
          <pc:sldMk cId="2198096012" sldId="258"/>
        </pc:sldMkLst>
      </pc:sldChg>
      <pc:sldChg chg="add modAnim">
        <pc:chgData name="Daniel Schwarz" userId="5bb35bb8-905a-4742-88d9-33d9089732e7" providerId="ADAL" clId="{6C00ADBC-A59E-4B2E-9F3B-DE4813814D5F}" dt="2020-11-20T00:12:05.456" v="29"/>
        <pc:sldMkLst>
          <pc:docMk/>
          <pc:sldMk cId="1748661716" sldId="269"/>
        </pc:sldMkLst>
      </pc:sldChg>
      <pc:sldChg chg="add modAnim">
        <pc:chgData name="Daniel Schwarz" userId="5bb35bb8-905a-4742-88d9-33d9089732e7" providerId="ADAL" clId="{6C00ADBC-A59E-4B2E-9F3B-DE4813814D5F}" dt="2020-11-20T00:12:58.519" v="62"/>
        <pc:sldMkLst>
          <pc:docMk/>
          <pc:sldMk cId="2308799344" sldId="273"/>
        </pc:sldMkLst>
      </pc:sldChg>
      <pc:sldChg chg="add">
        <pc:chgData name="Daniel Schwarz" userId="5bb35bb8-905a-4742-88d9-33d9089732e7" providerId="ADAL" clId="{6C00ADBC-A59E-4B2E-9F3B-DE4813814D5F}" dt="2020-11-20T00:09:41.295" v="22"/>
        <pc:sldMkLst>
          <pc:docMk/>
          <pc:sldMk cId="2479954791" sldId="283"/>
        </pc:sldMkLst>
      </pc:sldChg>
      <pc:sldChg chg="add modAnim">
        <pc:chgData name="Daniel Schwarz" userId="5bb35bb8-905a-4742-88d9-33d9089732e7" providerId="ADAL" clId="{6C00ADBC-A59E-4B2E-9F3B-DE4813814D5F}" dt="2020-11-20T00:12:22.792" v="42"/>
        <pc:sldMkLst>
          <pc:docMk/>
          <pc:sldMk cId="1862711636" sldId="290"/>
        </pc:sldMkLst>
      </pc:sldChg>
      <pc:sldChg chg="del">
        <pc:chgData name="Daniel Schwarz" userId="5bb35bb8-905a-4742-88d9-33d9089732e7" providerId="ADAL" clId="{6C00ADBC-A59E-4B2E-9F3B-DE4813814D5F}" dt="2020-11-20T00:07:09.179" v="0" actId="47"/>
        <pc:sldMkLst>
          <pc:docMk/>
          <pc:sldMk cId="1739608523" sldId="293"/>
        </pc:sldMkLst>
      </pc:sldChg>
      <pc:sldChg chg="modAnim">
        <pc:chgData name="Daniel Schwarz" userId="5bb35bb8-905a-4742-88d9-33d9089732e7" providerId="ADAL" clId="{6C00ADBC-A59E-4B2E-9F3B-DE4813814D5F}" dt="2020-11-20T00:07:45.221" v="17"/>
        <pc:sldMkLst>
          <pc:docMk/>
          <pc:sldMk cId="3756812701" sldId="294"/>
        </pc:sldMkLst>
      </pc:sldChg>
      <pc:sldChg chg="modAnim">
        <pc:chgData name="Daniel Schwarz" userId="5bb35bb8-905a-4742-88d9-33d9089732e7" providerId="ADAL" clId="{6C00ADBC-A59E-4B2E-9F3B-DE4813814D5F}" dt="2020-11-20T00:11:14.514" v="23"/>
        <pc:sldMkLst>
          <pc:docMk/>
          <pc:sldMk cId="2300856582" sldId="295"/>
        </pc:sldMkLst>
      </pc:sldChg>
      <pc:sldChg chg="del">
        <pc:chgData name="Daniel Schwarz" userId="5bb35bb8-905a-4742-88d9-33d9089732e7" providerId="ADAL" clId="{6C00ADBC-A59E-4B2E-9F3B-DE4813814D5F}" dt="2020-11-20T00:07:50.787" v="19" actId="47"/>
        <pc:sldMkLst>
          <pc:docMk/>
          <pc:sldMk cId="958584882" sldId="296"/>
        </pc:sldMkLst>
      </pc:sldChg>
      <pc:sldChg chg="del">
        <pc:chgData name="Daniel Schwarz" userId="5bb35bb8-905a-4742-88d9-33d9089732e7" providerId="ADAL" clId="{6C00ADBC-A59E-4B2E-9F3B-DE4813814D5F}" dt="2020-11-20T00:07:56.817" v="20" actId="47"/>
        <pc:sldMkLst>
          <pc:docMk/>
          <pc:sldMk cId="168114193" sldId="301"/>
        </pc:sldMkLst>
      </pc:sldChg>
      <pc:sldChg chg="del">
        <pc:chgData name="Daniel Schwarz" userId="5bb35bb8-905a-4742-88d9-33d9089732e7" providerId="ADAL" clId="{6C00ADBC-A59E-4B2E-9F3B-DE4813814D5F}" dt="2020-11-20T00:07:46.724" v="18" actId="47"/>
        <pc:sldMkLst>
          <pc:docMk/>
          <pc:sldMk cId="590501299" sldId="302"/>
        </pc:sldMkLst>
      </pc:sldChg>
      <pc:sldChg chg="del">
        <pc:chgData name="Daniel Schwarz" userId="5bb35bb8-905a-4742-88d9-33d9089732e7" providerId="ADAL" clId="{6C00ADBC-A59E-4B2E-9F3B-DE4813814D5F}" dt="2020-11-20T00:07:09.179" v="0" actId="47"/>
        <pc:sldMkLst>
          <pc:docMk/>
          <pc:sldMk cId="3230129895" sldId="305"/>
        </pc:sldMkLst>
      </pc:sldChg>
      <pc:sldChg chg="del">
        <pc:chgData name="Daniel Schwarz" userId="5bb35bb8-905a-4742-88d9-33d9089732e7" providerId="ADAL" clId="{6C00ADBC-A59E-4B2E-9F3B-DE4813814D5F}" dt="2020-11-20T00:07:57.805" v="21" actId="47"/>
        <pc:sldMkLst>
          <pc:docMk/>
          <pc:sldMk cId="2430052296" sldId="306"/>
        </pc:sldMkLst>
      </pc:sldChg>
      <pc:sldChg chg="add del">
        <pc:chgData name="Daniel Schwarz" userId="5bb35bb8-905a-4742-88d9-33d9089732e7" providerId="ADAL" clId="{6C00ADBC-A59E-4B2E-9F3B-DE4813814D5F}" dt="2020-11-20T00:11:31.638" v="24" actId="47"/>
        <pc:sldMkLst>
          <pc:docMk/>
          <pc:sldMk cId="127418746" sldId="307"/>
        </pc:sldMkLst>
      </pc:sldChg>
      <pc:sldChg chg="delSp add mod delAnim">
        <pc:chgData name="Daniel Schwarz" userId="5bb35bb8-905a-4742-88d9-33d9089732e7" providerId="ADAL" clId="{6C00ADBC-A59E-4B2E-9F3B-DE4813814D5F}" dt="2020-11-20T00:11:36.469" v="26" actId="478"/>
        <pc:sldMkLst>
          <pc:docMk/>
          <pc:sldMk cId="1023509386" sldId="426"/>
        </pc:sldMkLst>
        <pc:spChg chg="del">
          <ac:chgData name="Daniel Schwarz" userId="5bb35bb8-905a-4742-88d9-33d9089732e7" providerId="ADAL" clId="{6C00ADBC-A59E-4B2E-9F3B-DE4813814D5F}" dt="2020-11-20T00:11:36.469" v="26" actId="478"/>
          <ac:spMkLst>
            <pc:docMk/>
            <pc:sldMk cId="1023509386" sldId="426"/>
            <ac:spMk id="2" creationId="{76FD6F19-51EC-4B7D-8EF6-594A8AA731EB}"/>
          </ac:spMkLst>
        </pc:spChg>
      </pc:sldChg>
      <pc:sldChg chg="add modAnim">
        <pc:chgData name="Daniel Schwarz" userId="5bb35bb8-905a-4742-88d9-33d9089732e7" providerId="ADAL" clId="{6C00ADBC-A59E-4B2E-9F3B-DE4813814D5F}" dt="2020-11-20T00:12:28.315" v="47"/>
        <pc:sldMkLst>
          <pc:docMk/>
          <pc:sldMk cId="1757018873" sldId="427"/>
        </pc:sldMkLst>
      </pc:sldChg>
      <pc:sldChg chg="add modAnim">
        <pc:chgData name="Daniel Schwarz" userId="5bb35bb8-905a-4742-88d9-33d9089732e7" providerId="ADAL" clId="{6C00ADBC-A59E-4B2E-9F3B-DE4813814D5F}" dt="2020-11-20T00:12:35.403" v="54"/>
        <pc:sldMkLst>
          <pc:docMk/>
          <pc:sldMk cId="643123613" sldId="428"/>
        </pc:sldMkLst>
      </pc:sldChg>
      <pc:sldChg chg="add modAnim">
        <pc:chgData name="Daniel Schwarz" userId="5bb35bb8-905a-4742-88d9-33d9089732e7" providerId="ADAL" clId="{6C00ADBC-A59E-4B2E-9F3B-DE4813814D5F}" dt="2020-11-20T00:13:02.757" v="63"/>
        <pc:sldMkLst>
          <pc:docMk/>
          <pc:sldMk cId="2838858073" sldId="434"/>
        </pc:sldMkLst>
      </pc:sldChg>
      <pc:sldChg chg="add">
        <pc:chgData name="Daniel Schwarz" userId="5bb35bb8-905a-4742-88d9-33d9089732e7" providerId="ADAL" clId="{6C00ADBC-A59E-4B2E-9F3B-DE4813814D5F}" dt="2020-11-20T00:09:41.295" v="22"/>
        <pc:sldMkLst>
          <pc:docMk/>
          <pc:sldMk cId="864837315" sldId="438"/>
        </pc:sldMkLst>
      </pc:sldChg>
      <pc:sldChg chg="add">
        <pc:chgData name="Daniel Schwarz" userId="5bb35bb8-905a-4742-88d9-33d9089732e7" providerId="ADAL" clId="{6C00ADBC-A59E-4B2E-9F3B-DE4813814D5F}" dt="2020-11-20T00:09:41.295" v="22"/>
        <pc:sldMkLst>
          <pc:docMk/>
          <pc:sldMk cId="3259584968" sldId="440"/>
        </pc:sldMkLst>
      </pc:sldChg>
      <pc:sldChg chg="add">
        <pc:chgData name="Daniel Schwarz" userId="5bb35bb8-905a-4742-88d9-33d9089732e7" providerId="ADAL" clId="{6C00ADBC-A59E-4B2E-9F3B-DE4813814D5F}" dt="2020-11-20T00:09:41.295" v="22"/>
        <pc:sldMkLst>
          <pc:docMk/>
          <pc:sldMk cId="758040534" sldId="444"/>
        </pc:sldMkLst>
      </pc:sldChg>
    </pc:docChg>
  </pc:docChgLst>
  <pc:docChgLst>
    <pc:chgData name="Daniel Schwarz" userId="5bb35bb8-905a-4742-88d9-33d9089732e7" providerId="ADAL" clId="{45DDBC7B-0EF9-4769-90EF-0BD7B1418A09}"/>
    <pc:docChg chg="addSld modSld">
      <pc:chgData name="Daniel Schwarz" userId="5bb35bb8-905a-4742-88d9-33d9089732e7" providerId="ADAL" clId="{45DDBC7B-0EF9-4769-90EF-0BD7B1418A09}" dt="2021-02-18T22:09:44.139" v="2"/>
      <pc:docMkLst>
        <pc:docMk/>
      </pc:docMkLst>
      <pc:sldChg chg="modNotesTx">
        <pc:chgData name="Daniel Schwarz" userId="5bb35bb8-905a-4742-88d9-33d9089732e7" providerId="ADAL" clId="{45DDBC7B-0EF9-4769-90EF-0BD7B1418A09}" dt="2020-12-06T11:26:54.505" v="0" actId="20577"/>
        <pc:sldMkLst>
          <pc:docMk/>
          <pc:sldMk cId="1862711636" sldId="290"/>
        </pc:sldMkLst>
      </pc:sldChg>
      <pc:sldChg chg="add modAnim">
        <pc:chgData name="Daniel Schwarz" userId="5bb35bb8-905a-4742-88d9-33d9089732e7" providerId="ADAL" clId="{45DDBC7B-0EF9-4769-90EF-0BD7B1418A09}" dt="2021-02-18T22:09:44.139" v="2"/>
        <pc:sldMkLst>
          <pc:docMk/>
          <pc:sldMk cId="2258615398" sldId="431"/>
        </pc:sldMkLst>
      </pc:sldChg>
    </pc:docChg>
  </pc:docChgLst>
  <pc:docChgLst>
    <pc:chgData name="Daniel Schwarz" userId="5bb35bb8-905a-4742-88d9-33d9089732e7" providerId="ADAL" clId="{B978F1FB-F7A8-4D7A-9ECE-262D82EC8AD0}"/>
    <pc:docChg chg="undo custSel mod addSld delSld modSld">
      <pc:chgData name="Daniel Schwarz" userId="5bb35bb8-905a-4742-88d9-33d9089732e7" providerId="ADAL" clId="{B978F1FB-F7A8-4D7A-9ECE-262D82EC8AD0}" dt="2020-11-09T20:56:28.250" v="306" actId="47"/>
      <pc:docMkLst>
        <pc:docMk/>
      </pc:docMkLst>
      <pc:sldChg chg="modSp mod">
        <pc:chgData name="Daniel Schwarz" userId="5bb35bb8-905a-4742-88d9-33d9089732e7" providerId="ADAL" clId="{B978F1FB-F7A8-4D7A-9ECE-262D82EC8AD0}" dt="2020-11-09T19:59:10.113" v="62" actId="20577"/>
        <pc:sldMkLst>
          <pc:docMk/>
          <pc:sldMk cId="4073586220" sldId="256"/>
        </pc:sldMkLst>
        <pc:spChg chg="mod">
          <ac:chgData name="Daniel Schwarz" userId="5bb35bb8-905a-4742-88d9-33d9089732e7" providerId="ADAL" clId="{B978F1FB-F7A8-4D7A-9ECE-262D82EC8AD0}" dt="2020-11-09T19:59:10.113" v="62" actId="20577"/>
          <ac:spMkLst>
            <pc:docMk/>
            <pc:sldMk cId="4073586220" sldId="256"/>
            <ac:spMk id="2" creationId="{05A9BE41-91A5-4DA7-B9E0-DE2DD34A1CC7}"/>
          </ac:spMkLst>
        </pc:spChg>
        <pc:spChg chg="mod">
          <ac:chgData name="Daniel Schwarz" userId="5bb35bb8-905a-4742-88d9-33d9089732e7" providerId="ADAL" clId="{B978F1FB-F7A8-4D7A-9ECE-262D82EC8AD0}" dt="2020-11-09T19:58:40.620" v="52" actId="20577"/>
          <ac:spMkLst>
            <pc:docMk/>
            <pc:sldMk cId="4073586220" sldId="256"/>
            <ac:spMk id="3" creationId="{A705490D-FDBC-4842-87D1-73577E6541F1}"/>
          </ac:spMkLst>
        </pc:spChg>
      </pc:sldChg>
      <pc:sldChg chg="del">
        <pc:chgData name="Daniel Schwarz" userId="5bb35bb8-905a-4742-88d9-33d9089732e7" providerId="ADAL" clId="{B978F1FB-F7A8-4D7A-9ECE-262D82EC8AD0}" dt="2020-11-09T20:56:28.250" v="306" actId="47"/>
        <pc:sldMkLst>
          <pc:docMk/>
          <pc:sldMk cId="1276219808" sldId="257"/>
        </pc:sldMkLst>
      </pc:sldChg>
      <pc:sldChg chg="del">
        <pc:chgData name="Daniel Schwarz" userId="5bb35bb8-905a-4742-88d9-33d9089732e7" providerId="ADAL" clId="{B978F1FB-F7A8-4D7A-9ECE-262D82EC8AD0}" dt="2020-11-09T20:56:28.250" v="306" actId="47"/>
        <pc:sldMkLst>
          <pc:docMk/>
          <pc:sldMk cId="2198096012" sldId="258"/>
        </pc:sldMkLst>
      </pc:sldChg>
      <pc:sldChg chg="del">
        <pc:chgData name="Daniel Schwarz" userId="5bb35bb8-905a-4742-88d9-33d9089732e7" providerId="ADAL" clId="{B978F1FB-F7A8-4D7A-9ECE-262D82EC8AD0}" dt="2020-11-09T20:56:28.250" v="306" actId="47"/>
        <pc:sldMkLst>
          <pc:docMk/>
          <pc:sldMk cId="1810432342" sldId="259"/>
        </pc:sldMkLst>
      </pc:sldChg>
      <pc:sldChg chg="del">
        <pc:chgData name="Daniel Schwarz" userId="5bb35bb8-905a-4742-88d9-33d9089732e7" providerId="ADAL" clId="{B978F1FB-F7A8-4D7A-9ECE-262D82EC8AD0}" dt="2020-11-09T20:56:28.250" v="306" actId="47"/>
        <pc:sldMkLst>
          <pc:docMk/>
          <pc:sldMk cId="1404830931" sldId="260"/>
        </pc:sldMkLst>
      </pc:sldChg>
      <pc:sldChg chg="del">
        <pc:chgData name="Daniel Schwarz" userId="5bb35bb8-905a-4742-88d9-33d9089732e7" providerId="ADAL" clId="{B978F1FB-F7A8-4D7A-9ECE-262D82EC8AD0}" dt="2020-11-09T20:56:28.250" v="306" actId="47"/>
        <pc:sldMkLst>
          <pc:docMk/>
          <pc:sldMk cId="1303257976" sldId="261"/>
        </pc:sldMkLst>
      </pc:sldChg>
      <pc:sldChg chg="del">
        <pc:chgData name="Daniel Schwarz" userId="5bb35bb8-905a-4742-88d9-33d9089732e7" providerId="ADAL" clId="{B978F1FB-F7A8-4D7A-9ECE-262D82EC8AD0}" dt="2020-11-09T20:56:28.250" v="306" actId="47"/>
        <pc:sldMkLst>
          <pc:docMk/>
          <pc:sldMk cId="711743520" sldId="262"/>
        </pc:sldMkLst>
      </pc:sldChg>
      <pc:sldChg chg="del">
        <pc:chgData name="Daniel Schwarz" userId="5bb35bb8-905a-4742-88d9-33d9089732e7" providerId="ADAL" clId="{B978F1FB-F7A8-4D7A-9ECE-262D82EC8AD0}" dt="2020-11-09T20:56:28.250" v="306" actId="47"/>
        <pc:sldMkLst>
          <pc:docMk/>
          <pc:sldMk cId="1154027328" sldId="264"/>
        </pc:sldMkLst>
      </pc:sldChg>
      <pc:sldChg chg="del">
        <pc:chgData name="Daniel Schwarz" userId="5bb35bb8-905a-4742-88d9-33d9089732e7" providerId="ADAL" clId="{B978F1FB-F7A8-4D7A-9ECE-262D82EC8AD0}" dt="2020-11-09T20:56:28.250" v="306" actId="47"/>
        <pc:sldMkLst>
          <pc:docMk/>
          <pc:sldMk cId="2051763001" sldId="265"/>
        </pc:sldMkLst>
      </pc:sldChg>
      <pc:sldChg chg="del">
        <pc:chgData name="Daniel Schwarz" userId="5bb35bb8-905a-4742-88d9-33d9089732e7" providerId="ADAL" clId="{B978F1FB-F7A8-4D7A-9ECE-262D82EC8AD0}" dt="2020-11-09T20:56:28.250" v="306" actId="47"/>
        <pc:sldMkLst>
          <pc:docMk/>
          <pc:sldMk cId="2823506680" sldId="266"/>
        </pc:sldMkLst>
      </pc:sldChg>
      <pc:sldChg chg="del">
        <pc:chgData name="Daniel Schwarz" userId="5bb35bb8-905a-4742-88d9-33d9089732e7" providerId="ADAL" clId="{B978F1FB-F7A8-4D7A-9ECE-262D82EC8AD0}" dt="2020-11-09T20:56:28.250" v="306" actId="47"/>
        <pc:sldMkLst>
          <pc:docMk/>
          <pc:sldMk cId="2229056209" sldId="267"/>
        </pc:sldMkLst>
      </pc:sldChg>
      <pc:sldChg chg="del">
        <pc:chgData name="Daniel Schwarz" userId="5bb35bb8-905a-4742-88d9-33d9089732e7" providerId="ADAL" clId="{B978F1FB-F7A8-4D7A-9ECE-262D82EC8AD0}" dt="2020-11-09T20:56:28.250" v="306" actId="47"/>
        <pc:sldMkLst>
          <pc:docMk/>
          <pc:sldMk cId="2356919259" sldId="268"/>
        </pc:sldMkLst>
      </pc:sldChg>
      <pc:sldChg chg="del">
        <pc:chgData name="Daniel Schwarz" userId="5bb35bb8-905a-4742-88d9-33d9089732e7" providerId="ADAL" clId="{B978F1FB-F7A8-4D7A-9ECE-262D82EC8AD0}" dt="2020-11-09T20:56:28.250" v="306" actId="47"/>
        <pc:sldMkLst>
          <pc:docMk/>
          <pc:sldMk cId="1748661716" sldId="269"/>
        </pc:sldMkLst>
      </pc:sldChg>
      <pc:sldChg chg="del">
        <pc:chgData name="Daniel Schwarz" userId="5bb35bb8-905a-4742-88d9-33d9089732e7" providerId="ADAL" clId="{B978F1FB-F7A8-4D7A-9ECE-262D82EC8AD0}" dt="2020-11-09T20:56:28.250" v="306" actId="47"/>
        <pc:sldMkLst>
          <pc:docMk/>
          <pc:sldMk cId="3628425774" sldId="270"/>
        </pc:sldMkLst>
      </pc:sldChg>
      <pc:sldChg chg="del">
        <pc:chgData name="Daniel Schwarz" userId="5bb35bb8-905a-4742-88d9-33d9089732e7" providerId="ADAL" clId="{B978F1FB-F7A8-4D7A-9ECE-262D82EC8AD0}" dt="2020-11-09T20:56:28.250" v="306" actId="47"/>
        <pc:sldMkLst>
          <pc:docMk/>
          <pc:sldMk cId="2668608033" sldId="271"/>
        </pc:sldMkLst>
      </pc:sldChg>
      <pc:sldChg chg="del">
        <pc:chgData name="Daniel Schwarz" userId="5bb35bb8-905a-4742-88d9-33d9089732e7" providerId="ADAL" clId="{B978F1FB-F7A8-4D7A-9ECE-262D82EC8AD0}" dt="2020-11-09T20:56:28.250" v="306" actId="47"/>
        <pc:sldMkLst>
          <pc:docMk/>
          <pc:sldMk cId="851132908" sldId="272"/>
        </pc:sldMkLst>
      </pc:sldChg>
      <pc:sldChg chg="del">
        <pc:chgData name="Daniel Schwarz" userId="5bb35bb8-905a-4742-88d9-33d9089732e7" providerId="ADAL" clId="{B978F1FB-F7A8-4D7A-9ECE-262D82EC8AD0}" dt="2020-11-09T20:56:28.250" v="306" actId="47"/>
        <pc:sldMkLst>
          <pc:docMk/>
          <pc:sldMk cId="1954819724" sldId="273"/>
        </pc:sldMkLst>
      </pc:sldChg>
      <pc:sldChg chg="del">
        <pc:chgData name="Daniel Schwarz" userId="5bb35bb8-905a-4742-88d9-33d9089732e7" providerId="ADAL" clId="{B978F1FB-F7A8-4D7A-9ECE-262D82EC8AD0}" dt="2020-11-09T20:56:28.250" v="306" actId="47"/>
        <pc:sldMkLst>
          <pc:docMk/>
          <pc:sldMk cId="1551526605" sldId="274"/>
        </pc:sldMkLst>
      </pc:sldChg>
      <pc:sldChg chg="del">
        <pc:chgData name="Daniel Schwarz" userId="5bb35bb8-905a-4742-88d9-33d9089732e7" providerId="ADAL" clId="{B978F1FB-F7A8-4D7A-9ECE-262D82EC8AD0}" dt="2020-11-09T20:56:28.250" v="306" actId="47"/>
        <pc:sldMkLst>
          <pc:docMk/>
          <pc:sldMk cId="3111970829" sldId="275"/>
        </pc:sldMkLst>
      </pc:sldChg>
      <pc:sldChg chg="del">
        <pc:chgData name="Daniel Schwarz" userId="5bb35bb8-905a-4742-88d9-33d9089732e7" providerId="ADAL" clId="{B978F1FB-F7A8-4D7A-9ECE-262D82EC8AD0}" dt="2020-11-09T20:56:28.250" v="306" actId="47"/>
        <pc:sldMkLst>
          <pc:docMk/>
          <pc:sldMk cId="1011783519" sldId="276"/>
        </pc:sldMkLst>
      </pc:sldChg>
      <pc:sldChg chg="del">
        <pc:chgData name="Daniel Schwarz" userId="5bb35bb8-905a-4742-88d9-33d9089732e7" providerId="ADAL" clId="{B978F1FB-F7A8-4D7A-9ECE-262D82EC8AD0}" dt="2020-11-09T20:56:28.250" v="306" actId="47"/>
        <pc:sldMkLst>
          <pc:docMk/>
          <pc:sldMk cId="4177448628" sldId="277"/>
        </pc:sldMkLst>
      </pc:sldChg>
      <pc:sldChg chg="del">
        <pc:chgData name="Daniel Schwarz" userId="5bb35bb8-905a-4742-88d9-33d9089732e7" providerId="ADAL" clId="{B978F1FB-F7A8-4D7A-9ECE-262D82EC8AD0}" dt="2020-11-09T20:56:28.250" v="306" actId="47"/>
        <pc:sldMkLst>
          <pc:docMk/>
          <pc:sldMk cId="3465139106" sldId="278"/>
        </pc:sldMkLst>
      </pc:sldChg>
      <pc:sldChg chg="del">
        <pc:chgData name="Daniel Schwarz" userId="5bb35bb8-905a-4742-88d9-33d9089732e7" providerId="ADAL" clId="{B978F1FB-F7A8-4D7A-9ECE-262D82EC8AD0}" dt="2020-11-09T20:56:28.250" v="306" actId="47"/>
        <pc:sldMkLst>
          <pc:docMk/>
          <pc:sldMk cId="3980532375" sldId="279"/>
        </pc:sldMkLst>
      </pc:sldChg>
      <pc:sldChg chg="del">
        <pc:chgData name="Daniel Schwarz" userId="5bb35bb8-905a-4742-88d9-33d9089732e7" providerId="ADAL" clId="{B978F1FB-F7A8-4D7A-9ECE-262D82EC8AD0}" dt="2020-11-09T20:56:28.250" v="306" actId="47"/>
        <pc:sldMkLst>
          <pc:docMk/>
          <pc:sldMk cId="3813244987" sldId="280"/>
        </pc:sldMkLst>
      </pc:sldChg>
      <pc:sldChg chg="del">
        <pc:chgData name="Daniel Schwarz" userId="5bb35bb8-905a-4742-88d9-33d9089732e7" providerId="ADAL" clId="{B978F1FB-F7A8-4D7A-9ECE-262D82EC8AD0}" dt="2020-11-09T20:56:28.250" v="306" actId="47"/>
        <pc:sldMkLst>
          <pc:docMk/>
          <pc:sldMk cId="4095876065" sldId="281"/>
        </pc:sldMkLst>
      </pc:sldChg>
      <pc:sldChg chg="del">
        <pc:chgData name="Daniel Schwarz" userId="5bb35bb8-905a-4742-88d9-33d9089732e7" providerId="ADAL" clId="{B978F1FB-F7A8-4D7A-9ECE-262D82EC8AD0}" dt="2020-11-09T20:56:28.250" v="306" actId="47"/>
        <pc:sldMkLst>
          <pc:docMk/>
          <pc:sldMk cId="2479954791" sldId="283"/>
        </pc:sldMkLst>
      </pc:sldChg>
      <pc:sldChg chg="del">
        <pc:chgData name="Daniel Schwarz" userId="5bb35bb8-905a-4742-88d9-33d9089732e7" providerId="ADAL" clId="{B978F1FB-F7A8-4D7A-9ECE-262D82EC8AD0}" dt="2020-11-09T20:56:28.250" v="306" actId="47"/>
        <pc:sldMkLst>
          <pc:docMk/>
          <pc:sldMk cId="889727238" sldId="284"/>
        </pc:sldMkLst>
      </pc:sldChg>
      <pc:sldChg chg="del">
        <pc:chgData name="Daniel Schwarz" userId="5bb35bb8-905a-4742-88d9-33d9089732e7" providerId="ADAL" clId="{B978F1FB-F7A8-4D7A-9ECE-262D82EC8AD0}" dt="2020-11-09T20:56:28.250" v="306" actId="47"/>
        <pc:sldMkLst>
          <pc:docMk/>
          <pc:sldMk cId="2806075464" sldId="285"/>
        </pc:sldMkLst>
      </pc:sldChg>
      <pc:sldChg chg="del">
        <pc:chgData name="Daniel Schwarz" userId="5bb35bb8-905a-4742-88d9-33d9089732e7" providerId="ADAL" clId="{B978F1FB-F7A8-4D7A-9ECE-262D82EC8AD0}" dt="2020-11-09T20:56:28.250" v="306" actId="47"/>
        <pc:sldMkLst>
          <pc:docMk/>
          <pc:sldMk cId="4231827098" sldId="286"/>
        </pc:sldMkLst>
      </pc:sldChg>
      <pc:sldChg chg="del">
        <pc:chgData name="Daniel Schwarz" userId="5bb35bb8-905a-4742-88d9-33d9089732e7" providerId="ADAL" clId="{B978F1FB-F7A8-4D7A-9ECE-262D82EC8AD0}" dt="2020-11-09T20:56:28.250" v="306" actId="47"/>
        <pc:sldMkLst>
          <pc:docMk/>
          <pc:sldMk cId="588544016" sldId="288"/>
        </pc:sldMkLst>
      </pc:sldChg>
      <pc:sldChg chg="del">
        <pc:chgData name="Daniel Schwarz" userId="5bb35bb8-905a-4742-88d9-33d9089732e7" providerId="ADAL" clId="{B978F1FB-F7A8-4D7A-9ECE-262D82EC8AD0}" dt="2020-11-09T20:56:28.250" v="306" actId="47"/>
        <pc:sldMkLst>
          <pc:docMk/>
          <pc:sldMk cId="2101057785" sldId="289"/>
        </pc:sldMkLst>
      </pc:sldChg>
      <pc:sldChg chg="del">
        <pc:chgData name="Daniel Schwarz" userId="5bb35bb8-905a-4742-88d9-33d9089732e7" providerId="ADAL" clId="{B978F1FB-F7A8-4D7A-9ECE-262D82EC8AD0}" dt="2020-11-09T20:56:28.250" v="306" actId="47"/>
        <pc:sldMkLst>
          <pc:docMk/>
          <pc:sldMk cId="1862711636" sldId="290"/>
        </pc:sldMkLst>
      </pc:sldChg>
      <pc:sldChg chg="del">
        <pc:chgData name="Daniel Schwarz" userId="5bb35bb8-905a-4742-88d9-33d9089732e7" providerId="ADAL" clId="{B978F1FB-F7A8-4D7A-9ECE-262D82EC8AD0}" dt="2020-11-09T20:56:28.250" v="306" actId="47"/>
        <pc:sldMkLst>
          <pc:docMk/>
          <pc:sldMk cId="2682076118" sldId="291"/>
        </pc:sldMkLst>
      </pc:sldChg>
      <pc:sldChg chg="addSp delSp modSp new mod setBg modClrScheme chgLayout">
        <pc:chgData name="Daniel Schwarz" userId="5bb35bb8-905a-4742-88d9-33d9089732e7" providerId="ADAL" clId="{B978F1FB-F7A8-4D7A-9ECE-262D82EC8AD0}" dt="2020-11-09T20:55:21.641" v="305" actId="1076"/>
        <pc:sldMkLst>
          <pc:docMk/>
          <pc:sldMk cId="47860836" sldId="292"/>
        </pc:sldMkLst>
        <pc:spChg chg="del mod ord">
          <ac:chgData name="Daniel Schwarz" userId="5bb35bb8-905a-4742-88d9-33d9089732e7" providerId="ADAL" clId="{B978F1FB-F7A8-4D7A-9ECE-262D82EC8AD0}" dt="2020-11-09T19:59:37.711" v="64" actId="700"/>
          <ac:spMkLst>
            <pc:docMk/>
            <pc:sldMk cId="47860836" sldId="292"/>
            <ac:spMk id="2" creationId="{990C1BF5-A9E6-4EA0-8F98-B51275234067}"/>
          </ac:spMkLst>
        </pc:spChg>
        <pc:spChg chg="del">
          <ac:chgData name="Daniel Schwarz" userId="5bb35bb8-905a-4742-88d9-33d9089732e7" providerId="ADAL" clId="{B978F1FB-F7A8-4D7A-9ECE-262D82EC8AD0}" dt="2020-11-09T19:59:37.711" v="64" actId="700"/>
          <ac:spMkLst>
            <pc:docMk/>
            <pc:sldMk cId="47860836" sldId="292"/>
            <ac:spMk id="3" creationId="{D881C0A0-87A1-4CF2-9B7C-2848170EEC0B}"/>
          </ac:spMkLst>
        </pc:spChg>
        <pc:spChg chg="add mod ord">
          <ac:chgData name="Daniel Schwarz" userId="5bb35bb8-905a-4742-88d9-33d9089732e7" providerId="ADAL" clId="{B978F1FB-F7A8-4D7A-9ECE-262D82EC8AD0}" dt="2020-11-09T20:27:09.119" v="78" actId="700"/>
          <ac:spMkLst>
            <pc:docMk/>
            <pc:sldMk cId="47860836" sldId="292"/>
            <ac:spMk id="4" creationId="{79DD07A4-C61A-4DC0-8865-4CED484D870B}"/>
          </ac:spMkLst>
        </pc:spChg>
        <pc:spChg chg="add mod ord">
          <ac:chgData name="Daniel Schwarz" userId="5bb35bb8-905a-4742-88d9-33d9089732e7" providerId="ADAL" clId="{B978F1FB-F7A8-4D7A-9ECE-262D82EC8AD0}" dt="2020-11-09T20:42:07.690" v="225" actId="20577"/>
          <ac:spMkLst>
            <pc:docMk/>
            <pc:sldMk cId="47860836" sldId="292"/>
            <ac:spMk id="7" creationId="{02256441-DBB1-4B58-BF74-D31157C4AF82}"/>
          </ac:spMkLst>
        </pc:spChg>
        <pc:spChg chg="add del">
          <ac:chgData name="Daniel Schwarz" userId="5bb35bb8-905a-4742-88d9-33d9089732e7" providerId="ADAL" clId="{B978F1FB-F7A8-4D7A-9ECE-262D82EC8AD0}" dt="2020-11-09T20:36:05.596" v="200" actId="478"/>
          <ac:spMkLst>
            <pc:docMk/>
            <pc:sldMk cId="47860836" sldId="292"/>
            <ac:spMk id="10" creationId="{B1285B31-77E0-4E65-A842-99C83922EF29}"/>
          </ac:spMkLst>
        </pc:spChg>
        <pc:spChg chg="add del">
          <ac:chgData name="Daniel Schwarz" userId="5bb35bb8-905a-4742-88d9-33d9089732e7" providerId="ADAL" clId="{B978F1FB-F7A8-4D7A-9ECE-262D82EC8AD0}" dt="2020-11-09T20:24:29.725" v="75" actId="26606"/>
          <ac:spMkLst>
            <pc:docMk/>
            <pc:sldMk cId="47860836" sldId="292"/>
            <ac:spMk id="11" creationId="{0671A8AE-40A1-4631-A6B8-581AFF065482}"/>
          </ac:spMkLst>
        </pc:spChg>
        <pc:spChg chg="add del mod">
          <ac:chgData name="Daniel Schwarz" userId="5bb35bb8-905a-4742-88d9-33d9089732e7" providerId="ADAL" clId="{B978F1FB-F7A8-4D7A-9ECE-262D82EC8AD0}" dt="2020-11-09T20:36:26.825" v="204" actId="478"/>
          <ac:spMkLst>
            <pc:docMk/>
            <pc:sldMk cId="47860836" sldId="292"/>
            <ac:spMk id="12" creationId="{2B6E118B-9857-4877-8A5B-1E2860987D88}"/>
          </ac:spMkLst>
        </pc:spChg>
        <pc:spChg chg="add del">
          <ac:chgData name="Daniel Schwarz" userId="5bb35bb8-905a-4742-88d9-33d9089732e7" providerId="ADAL" clId="{B978F1FB-F7A8-4D7A-9ECE-262D82EC8AD0}" dt="2020-11-09T20:24:29.725" v="75" actId="26606"/>
          <ac:spMkLst>
            <pc:docMk/>
            <pc:sldMk cId="47860836" sldId="292"/>
            <ac:spMk id="13" creationId="{AB58EF07-17C2-48CF-ABB0-EEF1F17CB8F0}"/>
          </ac:spMkLst>
        </pc:spChg>
        <pc:spChg chg="add del">
          <ac:chgData name="Daniel Schwarz" userId="5bb35bb8-905a-4742-88d9-33d9089732e7" providerId="ADAL" clId="{B978F1FB-F7A8-4D7A-9ECE-262D82EC8AD0}" dt="2020-11-09T20:36:45.530" v="206" actId="478"/>
          <ac:spMkLst>
            <pc:docMk/>
            <pc:sldMk cId="47860836" sldId="292"/>
            <ac:spMk id="14" creationId="{F4C36A04-BB89-40A1-9B2C-567E3A35869A}"/>
          </ac:spMkLst>
        </pc:spChg>
        <pc:spChg chg="add del">
          <ac:chgData name="Daniel Schwarz" userId="5bb35bb8-905a-4742-88d9-33d9089732e7" providerId="ADAL" clId="{B978F1FB-F7A8-4D7A-9ECE-262D82EC8AD0}" dt="2020-11-09T20:24:29.725" v="75" actId="26606"/>
          <ac:spMkLst>
            <pc:docMk/>
            <pc:sldMk cId="47860836" sldId="292"/>
            <ac:spMk id="15" creationId="{AF2F604E-43BE-4DC3-B983-E071523364F8}"/>
          </ac:spMkLst>
        </pc:spChg>
        <pc:spChg chg="add del">
          <ac:chgData name="Daniel Schwarz" userId="5bb35bb8-905a-4742-88d9-33d9089732e7" providerId="ADAL" clId="{B978F1FB-F7A8-4D7A-9ECE-262D82EC8AD0}" dt="2020-11-09T20:24:29.725" v="75" actId="26606"/>
          <ac:spMkLst>
            <pc:docMk/>
            <pc:sldMk cId="47860836" sldId="292"/>
            <ac:spMk id="17" creationId="{08C9B587-E65E-4B52-B37C-ABEBB6E87928}"/>
          </ac:spMkLst>
        </pc:spChg>
        <pc:picChg chg="add del mod">
          <ac:chgData name="Daniel Schwarz" userId="5bb35bb8-905a-4742-88d9-33d9089732e7" providerId="ADAL" clId="{B978F1FB-F7A8-4D7A-9ECE-262D82EC8AD0}" dt="2020-11-09T20:24:34.811" v="77"/>
          <ac:picMkLst>
            <pc:docMk/>
            <pc:sldMk cId="47860836" sldId="292"/>
            <ac:picMk id="6" creationId="{CD36C571-56A1-42BD-9115-31029F95FE67}"/>
          </ac:picMkLst>
        </pc:picChg>
        <pc:picChg chg="add del mod">
          <ac:chgData name="Daniel Schwarz" userId="5bb35bb8-905a-4742-88d9-33d9089732e7" providerId="ADAL" clId="{B978F1FB-F7A8-4D7A-9ECE-262D82EC8AD0}" dt="2020-11-09T20:47:21.683" v="247" actId="478"/>
          <ac:picMkLst>
            <pc:docMk/>
            <pc:sldMk cId="47860836" sldId="292"/>
            <ac:picMk id="18" creationId="{6270C1D5-77F5-4532-B87F-77FFE282FA6B}"/>
          </ac:picMkLst>
        </pc:picChg>
        <pc:picChg chg="add del mod">
          <ac:chgData name="Daniel Schwarz" userId="5bb35bb8-905a-4742-88d9-33d9089732e7" providerId="ADAL" clId="{B978F1FB-F7A8-4D7A-9ECE-262D82EC8AD0}" dt="2020-11-09T20:49:10.987" v="253" actId="478"/>
          <ac:picMkLst>
            <pc:docMk/>
            <pc:sldMk cId="47860836" sldId="292"/>
            <ac:picMk id="20" creationId="{F08F29CF-2288-4851-9A60-8DEE5BC92DC5}"/>
          </ac:picMkLst>
        </pc:picChg>
        <pc:picChg chg="add mod">
          <ac:chgData name="Daniel Schwarz" userId="5bb35bb8-905a-4742-88d9-33d9089732e7" providerId="ADAL" clId="{B978F1FB-F7A8-4D7A-9ECE-262D82EC8AD0}" dt="2020-11-09T20:49:21.282" v="258" actId="1076"/>
          <ac:picMkLst>
            <pc:docMk/>
            <pc:sldMk cId="47860836" sldId="292"/>
            <ac:picMk id="21" creationId="{50137B24-E0F7-4D40-A3F9-558E9417E36B}"/>
          </ac:picMkLst>
        </pc:picChg>
        <pc:picChg chg="add mod">
          <ac:chgData name="Daniel Schwarz" userId="5bb35bb8-905a-4742-88d9-33d9089732e7" providerId="ADAL" clId="{B978F1FB-F7A8-4D7A-9ECE-262D82EC8AD0}" dt="2020-11-09T20:50:07.138" v="271" actId="1037"/>
          <ac:picMkLst>
            <pc:docMk/>
            <pc:sldMk cId="47860836" sldId="292"/>
            <ac:picMk id="22" creationId="{9CDD5F6A-3ED9-423C-A5A6-25EC702B0916}"/>
          </ac:picMkLst>
        </pc:picChg>
        <pc:picChg chg="add mod">
          <ac:chgData name="Daniel Schwarz" userId="5bb35bb8-905a-4742-88d9-33d9089732e7" providerId="ADAL" clId="{B978F1FB-F7A8-4D7A-9ECE-262D82EC8AD0}" dt="2020-11-09T20:32:41.201" v="189" actId="1076"/>
          <ac:picMkLst>
            <pc:docMk/>
            <pc:sldMk cId="47860836" sldId="292"/>
            <ac:picMk id="1026" creationId="{7C55E1F1-0E6B-4879-BFA3-5B86CD05A689}"/>
          </ac:picMkLst>
        </pc:picChg>
        <pc:picChg chg="add mod">
          <ac:chgData name="Daniel Schwarz" userId="5bb35bb8-905a-4742-88d9-33d9089732e7" providerId="ADAL" clId="{B978F1FB-F7A8-4D7A-9ECE-262D82EC8AD0}" dt="2020-11-09T20:32:41.201" v="189" actId="1076"/>
          <ac:picMkLst>
            <pc:docMk/>
            <pc:sldMk cId="47860836" sldId="292"/>
            <ac:picMk id="1028" creationId="{CC72CAB9-A4C1-4782-ABDA-390F811B2A7E}"/>
          </ac:picMkLst>
        </pc:picChg>
        <pc:picChg chg="add mod">
          <ac:chgData name="Daniel Schwarz" userId="5bb35bb8-905a-4742-88d9-33d9089732e7" providerId="ADAL" clId="{B978F1FB-F7A8-4D7A-9ECE-262D82EC8AD0}" dt="2020-11-09T20:32:37.008" v="188" actId="1076"/>
          <ac:picMkLst>
            <pc:docMk/>
            <pc:sldMk cId="47860836" sldId="292"/>
            <ac:picMk id="1030" creationId="{3696C5C2-3816-41F7-9A95-F6B525C27455}"/>
          </ac:picMkLst>
        </pc:picChg>
        <pc:picChg chg="add mod">
          <ac:chgData name="Daniel Schwarz" userId="5bb35bb8-905a-4742-88d9-33d9089732e7" providerId="ADAL" clId="{B978F1FB-F7A8-4D7A-9ECE-262D82EC8AD0}" dt="2020-11-09T20:32:45.360" v="190" actId="1076"/>
          <ac:picMkLst>
            <pc:docMk/>
            <pc:sldMk cId="47860836" sldId="292"/>
            <ac:picMk id="1032" creationId="{E4D7BDE7-1700-41DB-BA26-A88BCBB51C51}"/>
          </ac:picMkLst>
        </pc:picChg>
        <pc:picChg chg="add del">
          <ac:chgData name="Daniel Schwarz" userId="5bb35bb8-905a-4742-88d9-33d9089732e7" providerId="ADAL" clId="{B978F1FB-F7A8-4D7A-9ECE-262D82EC8AD0}" dt="2020-11-09T20:35:29.656" v="195" actId="478"/>
          <ac:picMkLst>
            <pc:docMk/>
            <pc:sldMk cId="47860836" sldId="292"/>
            <ac:picMk id="1034" creationId="{48282490-837B-4011-B027-E4A68CA504E8}"/>
          </ac:picMkLst>
        </pc:picChg>
        <pc:picChg chg="add del mod">
          <ac:chgData name="Daniel Schwarz" userId="5bb35bb8-905a-4742-88d9-33d9089732e7" providerId="ADAL" clId="{B978F1FB-F7A8-4D7A-9ECE-262D82EC8AD0}" dt="2020-11-09T20:35:44.904" v="198" actId="478"/>
          <ac:picMkLst>
            <pc:docMk/>
            <pc:sldMk cId="47860836" sldId="292"/>
            <ac:picMk id="1036" creationId="{83C1A5BE-02B9-40DC-AD18-6A38B333211A}"/>
          </ac:picMkLst>
        </pc:picChg>
        <pc:picChg chg="add mod">
          <ac:chgData name="Daniel Schwarz" userId="5bb35bb8-905a-4742-88d9-33d9089732e7" providerId="ADAL" clId="{B978F1FB-F7A8-4D7A-9ECE-262D82EC8AD0}" dt="2020-11-09T20:50:28.313" v="273" actId="1076"/>
          <ac:picMkLst>
            <pc:docMk/>
            <pc:sldMk cId="47860836" sldId="292"/>
            <ac:picMk id="1044" creationId="{8CBF6689-C8AB-4E8F-9E97-BCA3B132DE92}"/>
          </ac:picMkLst>
        </pc:picChg>
        <pc:picChg chg="add mod">
          <ac:chgData name="Daniel Schwarz" userId="5bb35bb8-905a-4742-88d9-33d9089732e7" providerId="ADAL" clId="{B978F1FB-F7A8-4D7A-9ECE-262D82EC8AD0}" dt="2020-11-09T20:50:31.816" v="274" actId="1076"/>
          <ac:picMkLst>
            <pc:docMk/>
            <pc:sldMk cId="47860836" sldId="292"/>
            <ac:picMk id="1046" creationId="{D7328EAA-D6B8-46D0-9D03-50A86CA64B1C}"/>
          </ac:picMkLst>
        </pc:picChg>
        <pc:picChg chg="add del mod">
          <ac:chgData name="Daniel Schwarz" userId="5bb35bb8-905a-4742-88d9-33d9089732e7" providerId="ADAL" clId="{B978F1FB-F7A8-4D7A-9ECE-262D82EC8AD0}" dt="2020-11-09T20:41:20.971" v="221" actId="478"/>
          <ac:picMkLst>
            <pc:docMk/>
            <pc:sldMk cId="47860836" sldId="292"/>
            <ac:picMk id="1048" creationId="{B5D50313-3058-4232-B129-DB9493F25D99}"/>
          </ac:picMkLst>
        </pc:picChg>
        <pc:picChg chg="add mod">
          <ac:chgData name="Daniel Schwarz" userId="5bb35bb8-905a-4742-88d9-33d9089732e7" providerId="ADAL" clId="{B978F1FB-F7A8-4D7A-9ECE-262D82EC8AD0}" dt="2020-11-09T20:44:37.648" v="241" actId="1076"/>
          <ac:picMkLst>
            <pc:docMk/>
            <pc:sldMk cId="47860836" sldId="292"/>
            <ac:picMk id="1050" creationId="{9641EA71-6E31-4C88-982B-723B10CEC232}"/>
          </ac:picMkLst>
        </pc:picChg>
        <pc:picChg chg="add del mod">
          <ac:chgData name="Daniel Schwarz" userId="5bb35bb8-905a-4742-88d9-33d9089732e7" providerId="ADAL" clId="{B978F1FB-F7A8-4D7A-9ECE-262D82EC8AD0}" dt="2020-11-09T20:49:39.273" v="259" actId="478"/>
          <ac:picMkLst>
            <pc:docMk/>
            <pc:sldMk cId="47860836" sldId="292"/>
            <ac:picMk id="1052" creationId="{714736CD-9512-4F4B-BEF0-A41D906B73C8}"/>
          </ac:picMkLst>
        </pc:picChg>
        <pc:picChg chg="add mod">
          <ac:chgData name="Daniel Schwarz" userId="5bb35bb8-905a-4742-88d9-33d9089732e7" providerId="ADAL" clId="{B978F1FB-F7A8-4D7A-9ECE-262D82EC8AD0}" dt="2020-11-09T20:44:37.648" v="241" actId="1076"/>
          <ac:picMkLst>
            <pc:docMk/>
            <pc:sldMk cId="47860836" sldId="292"/>
            <ac:picMk id="1054" creationId="{488444C0-D533-473B-AB29-0A330BE09253}"/>
          </ac:picMkLst>
        </pc:picChg>
        <pc:picChg chg="add del mod">
          <ac:chgData name="Daniel Schwarz" userId="5bb35bb8-905a-4742-88d9-33d9089732e7" providerId="ADAL" clId="{B978F1FB-F7A8-4D7A-9ECE-262D82EC8AD0}" dt="2020-11-09T20:46:30.555" v="244" actId="478"/>
          <ac:picMkLst>
            <pc:docMk/>
            <pc:sldMk cId="47860836" sldId="292"/>
            <ac:picMk id="1056" creationId="{4ED99658-5BD8-4D96-85BE-66BA6E2F607F}"/>
          </ac:picMkLst>
        </pc:picChg>
        <pc:picChg chg="add mod">
          <ac:chgData name="Daniel Schwarz" userId="5bb35bb8-905a-4742-88d9-33d9089732e7" providerId="ADAL" clId="{B978F1FB-F7A8-4D7A-9ECE-262D82EC8AD0}" dt="2020-11-09T20:55:21.641" v="305" actId="1076"/>
          <ac:picMkLst>
            <pc:docMk/>
            <pc:sldMk cId="47860836" sldId="292"/>
            <ac:picMk id="1058" creationId="{B169B70F-1E93-404F-A69A-41FDCE563606}"/>
          </ac:picMkLst>
        </pc:picChg>
        <pc:picChg chg="add mod">
          <ac:chgData name="Daniel Schwarz" userId="5bb35bb8-905a-4742-88d9-33d9089732e7" providerId="ADAL" clId="{B978F1FB-F7A8-4D7A-9ECE-262D82EC8AD0}" dt="2020-11-09T20:55:21.641" v="305" actId="1076"/>
          <ac:picMkLst>
            <pc:docMk/>
            <pc:sldMk cId="47860836" sldId="292"/>
            <ac:picMk id="1060" creationId="{C64BEBE6-BD6D-4F55-B8B7-D5DA4D1B3D3E}"/>
          </ac:picMkLst>
        </pc:picChg>
        <pc:picChg chg="add mod">
          <ac:chgData name="Daniel Schwarz" userId="5bb35bb8-905a-4742-88d9-33d9089732e7" providerId="ADAL" clId="{B978F1FB-F7A8-4D7A-9ECE-262D82EC8AD0}" dt="2020-11-09T20:55:21.641" v="305" actId="1076"/>
          <ac:picMkLst>
            <pc:docMk/>
            <pc:sldMk cId="47860836" sldId="292"/>
            <ac:picMk id="1062" creationId="{98CB1BB6-7BE3-4A7C-9DE5-2E437BED2AFF}"/>
          </ac:picMkLst>
        </pc:picChg>
        <pc:cxnChg chg="add del mod">
          <ac:chgData name="Daniel Schwarz" userId="5bb35bb8-905a-4742-88d9-33d9089732e7" providerId="ADAL" clId="{B978F1FB-F7A8-4D7A-9ECE-262D82EC8AD0}" dt="2020-11-09T20:33:55.567" v="193" actId="478"/>
          <ac:cxnSpMkLst>
            <pc:docMk/>
            <pc:sldMk cId="47860836" sldId="292"/>
            <ac:cxnSpMk id="9" creationId="{69190C76-AE93-408F-A4BC-6796962C7375}"/>
          </ac:cxnSpMkLst>
        </pc:cxnChg>
      </pc:sldChg>
    </pc:docChg>
  </pc:docChgLst>
  <pc:docChgLst>
    <pc:chgData name="Daniel Schwarz" userId="5bb35bb8-905a-4742-88d9-33d9089732e7" providerId="ADAL" clId="{86437948-6A79-4B7B-B7E0-67C001754F77}"/>
    <pc:docChg chg="undo redo custSel mod addSld delSld modSld">
      <pc:chgData name="Daniel Schwarz" userId="5bb35bb8-905a-4742-88d9-33d9089732e7" providerId="ADAL" clId="{86437948-6A79-4B7B-B7E0-67C001754F77}" dt="2020-10-10T19:53:14.891" v="5732"/>
      <pc:docMkLst>
        <pc:docMk/>
      </pc:docMkLst>
      <pc:sldChg chg="modAnim">
        <pc:chgData name="Daniel Schwarz" userId="5bb35bb8-905a-4742-88d9-33d9089732e7" providerId="ADAL" clId="{86437948-6A79-4B7B-B7E0-67C001754F77}" dt="2020-10-03T16:43:37.993" v="65"/>
        <pc:sldMkLst>
          <pc:docMk/>
          <pc:sldMk cId="1276219808" sldId="257"/>
        </pc:sldMkLst>
      </pc:sldChg>
      <pc:sldChg chg="addSp delSp modSp mod modAnim">
        <pc:chgData name="Daniel Schwarz" userId="5bb35bb8-905a-4742-88d9-33d9089732e7" providerId="ADAL" clId="{86437948-6A79-4B7B-B7E0-67C001754F77}" dt="2020-10-10T19:53:14.891" v="5732"/>
        <pc:sldMkLst>
          <pc:docMk/>
          <pc:sldMk cId="2198096012" sldId="258"/>
        </pc:sldMkLst>
        <pc:spChg chg="add del mod">
          <ac:chgData name="Daniel Schwarz" userId="5bb35bb8-905a-4742-88d9-33d9089732e7" providerId="ADAL" clId="{86437948-6A79-4B7B-B7E0-67C001754F77}" dt="2020-10-03T16:59:19.782" v="219"/>
          <ac:spMkLst>
            <pc:docMk/>
            <pc:sldMk cId="2198096012" sldId="258"/>
            <ac:spMk id="2" creationId="{8A802BD9-B594-4AF4-A352-BF54192D49AC}"/>
          </ac:spMkLst>
        </pc:spChg>
        <pc:spChg chg="mod">
          <ac:chgData name="Daniel Schwarz" userId="5bb35bb8-905a-4742-88d9-33d9089732e7" providerId="ADAL" clId="{86437948-6A79-4B7B-B7E0-67C001754F77}" dt="2020-10-10T19:52:53.872" v="5719" actId="5793"/>
          <ac:spMkLst>
            <pc:docMk/>
            <pc:sldMk cId="2198096012" sldId="258"/>
            <ac:spMk id="3" creationId="{8E88B5D4-D7F5-4511-9053-D56E2E160C23}"/>
          </ac:spMkLst>
        </pc:spChg>
        <pc:spChg chg="add mod">
          <ac:chgData name="Daniel Schwarz" userId="5bb35bb8-905a-4742-88d9-33d9089732e7" providerId="ADAL" clId="{86437948-6A79-4B7B-B7E0-67C001754F77}" dt="2020-10-09T16:02:59.198" v="2435" actId="1037"/>
          <ac:spMkLst>
            <pc:docMk/>
            <pc:sldMk cId="2198096012" sldId="258"/>
            <ac:spMk id="4" creationId="{5FE5C49E-CC50-4D1A-960A-FAE41828F9FC}"/>
          </ac:spMkLst>
        </pc:spChg>
        <pc:spChg chg="add mod">
          <ac:chgData name="Daniel Schwarz" userId="5bb35bb8-905a-4742-88d9-33d9089732e7" providerId="ADAL" clId="{86437948-6A79-4B7B-B7E0-67C001754F77}" dt="2020-10-09T16:03:49.095" v="2446" actId="14100"/>
          <ac:spMkLst>
            <pc:docMk/>
            <pc:sldMk cId="2198096012" sldId="258"/>
            <ac:spMk id="5" creationId="{D7A36863-CEEE-4D00-979D-79BC8B25FB8C}"/>
          </ac:spMkLst>
        </pc:spChg>
        <pc:spChg chg="add del mod">
          <ac:chgData name="Daniel Schwarz" userId="5bb35bb8-905a-4742-88d9-33d9089732e7" providerId="ADAL" clId="{86437948-6A79-4B7B-B7E0-67C001754F77}" dt="2020-10-03T17:07:34.050" v="326"/>
          <ac:spMkLst>
            <pc:docMk/>
            <pc:sldMk cId="2198096012" sldId="258"/>
            <ac:spMk id="6" creationId="{FFBB2443-7AF9-411E-909D-8E4916AE8BEB}"/>
          </ac:spMkLst>
        </pc:spChg>
        <pc:spChg chg="add mod">
          <ac:chgData name="Daniel Schwarz" userId="5bb35bb8-905a-4742-88d9-33d9089732e7" providerId="ADAL" clId="{86437948-6A79-4B7B-B7E0-67C001754F77}" dt="2020-10-09T16:03:57.491" v="2447" actId="1076"/>
          <ac:spMkLst>
            <pc:docMk/>
            <pc:sldMk cId="2198096012" sldId="258"/>
            <ac:spMk id="7" creationId="{EBC33FCA-4907-497B-BEF9-59ED01A78CA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8" creationId="{D8B37FDA-CF06-405D-894F-49ACD746A09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9" creationId="{BF335051-D01C-42D2-9521-FD0E822182D2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0" creationId="{DAF92272-DDA0-440B-B527-9C1B0BFA3C1C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1" creationId="{50FDE272-0E1B-4BFF-A8BA-415739F53918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2" creationId="{E8A636CF-95A4-48DD-A5DE-0A13437588D0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3" creationId="{5E94184E-F99D-4A24-BE54-8336D5541E6A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4" creationId="{B08ABD70-B647-4866-8699-A95E08577E3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5" creationId="{2E1387E7-0063-4F12-8DCA-8AB7BB08879A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6" creationId="{9288CB9C-FE9F-4BE9-A9A9-4E70AA89E076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7" creationId="{BD5DB6A4-DEAA-4E09-A3CA-F5DCC6CEFC10}"/>
          </ac:spMkLst>
        </pc:spChg>
      </pc:sldChg>
      <pc:sldChg chg="addSp delSp modSp new mod modClrScheme modAnim chgLayout">
        <pc:chgData name="Daniel Schwarz" userId="5bb35bb8-905a-4742-88d9-33d9089732e7" providerId="ADAL" clId="{86437948-6A79-4B7B-B7E0-67C001754F77}" dt="2020-10-03T17:26:30.176" v="575"/>
        <pc:sldMkLst>
          <pc:docMk/>
          <pc:sldMk cId="1810432342" sldId="259"/>
        </pc:sldMkLst>
        <pc:spChg chg="del">
          <ac:chgData name="Daniel Schwarz" userId="5bb35bb8-905a-4742-88d9-33d9089732e7" providerId="ADAL" clId="{86437948-6A79-4B7B-B7E0-67C001754F77}" dt="2020-10-03T17:23:51.862" v="539" actId="700"/>
          <ac:spMkLst>
            <pc:docMk/>
            <pc:sldMk cId="1810432342" sldId="259"/>
            <ac:spMk id="2" creationId="{FC269189-CE89-4D9A-AC4D-F549F3422897}"/>
          </ac:spMkLst>
        </pc:spChg>
        <pc:spChg chg="add mod">
          <ac:chgData name="Daniel Schwarz" userId="5bb35bb8-905a-4742-88d9-33d9089732e7" providerId="ADAL" clId="{86437948-6A79-4B7B-B7E0-67C001754F77}" dt="2020-10-03T17:24:02.554" v="540"/>
          <ac:spMkLst>
            <pc:docMk/>
            <pc:sldMk cId="1810432342" sldId="259"/>
            <ac:spMk id="6" creationId="{3061901B-E89B-43F5-912C-CE57CD0BF72B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42" creationId="{7D7F37BE-1B5F-403F-A158-707EB4DB3430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68" creationId="{3D652C36-88EC-48F5-AD4B-D663DD27A71E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74" creationId="{4FD2C906-1475-4846-8DDE-DA1015CE314A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84" creationId="{0BD6C549-3AA2-48A4-B3BA-4CD8CFD50201}"/>
          </ac:spMkLst>
        </pc:spChg>
        <pc:grpChg chg="del mod">
          <ac:chgData name="Daniel Schwarz" userId="5bb35bb8-905a-4742-88d9-33d9089732e7" providerId="ADAL" clId="{86437948-6A79-4B7B-B7E0-67C001754F77}" dt="2020-10-03T17:25:04.746" v="547"/>
          <ac:grpSpMkLst>
            <pc:docMk/>
            <pc:sldMk cId="1810432342" sldId="259"/>
            <ac:grpSpMk id="10" creationId="{04E1BCDC-D1CD-44E5-A960-15D01ED86695}"/>
          </ac:grpSpMkLst>
        </pc:grpChg>
        <pc:grpChg chg="del mod">
          <ac:chgData name="Daniel Schwarz" userId="5bb35bb8-905a-4742-88d9-33d9089732e7" providerId="ADAL" clId="{86437948-6A79-4B7B-B7E0-67C001754F77}" dt="2020-10-03T17:25:27.946" v="557"/>
          <ac:grpSpMkLst>
            <pc:docMk/>
            <pc:sldMk cId="1810432342" sldId="259"/>
            <ac:grpSpMk id="18" creationId="{0C3966BE-B2FE-4C41-9BDF-EC28B565FB50}"/>
          </ac:grpSpMkLst>
        </pc:grpChg>
        <pc:grpChg chg="del mod">
          <ac:chgData name="Daniel Schwarz" userId="5bb35bb8-905a-4742-88d9-33d9089732e7" providerId="ADAL" clId="{86437948-6A79-4B7B-B7E0-67C001754F77}" dt="2020-10-03T17:25:30.937" v="562"/>
          <ac:grpSpMkLst>
            <pc:docMk/>
            <pc:sldMk cId="1810432342" sldId="259"/>
            <ac:grpSpMk id="20" creationId="{B78FDCC8-50F3-408F-A5FF-1065AF890996}"/>
          </ac:grpSpMkLst>
        </pc:grpChg>
        <pc:grpChg chg="add del mod">
          <ac:chgData name="Daniel Schwarz" userId="5bb35bb8-905a-4742-88d9-33d9089732e7" providerId="ADAL" clId="{86437948-6A79-4B7B-B7E0-67C001754F77}" dt="2020-10-03T17:26:03.145" v="573"/>
          <ac:grpSpMkLst>
            <pc:docMk/>
            <pc:sldMk cId="1810432342" sldId="259"/>
            <ac:grpSpMk id="25" creationId="{F05E03C4-C2CA-445B-8155-762787717BD6}"/>
          </ac:grpSpMkLst>
        </pc:grpChg>
        <pc:grpChg chg="add del mod">
          <ac:chgData name="Daniel Schwarz" userId="5bb35bb8-905a-4742-88d9-33d9089732e7" providerId="ADAL" clId="{86437948-6A79-4B7B-B7E0-67C001754F77}" dt="2020-10-03T17:26:16.760" v="574" actId="164"/>
          <ac:grpSpMkLst>
            <pc:docMk/>
            <pc:sldMk cId="1810432342" sldId="259"/>
            <ac:grpSpMk id="28" creationId="{8CC04A24-6069-4B8B-BAEA-276A38EEC5D1}"/>
          </ac:grpSpMkLst>
        </pc:grpChg>
        <pc:grpChg chg="add mod">
          <ac:chgData name="Daniel Schwarz" userId="5bb35bb8-905a-4742-88d9-33d9089732e7" providerId="ADAL" clId="{86437948-6A79-4B7B-B7E0-67C001754F77}" dt="2020-10-03T17:26:16.760" v="574" actId="164"/>
          <ac:grpSpMkLst>
            <pc:docMk/>
            <pc:sldMk cId="1810432342" sldId="259"/>
            <ac:grpSpMk id="29" creationId="{19A5EB0D-3B6F-4C0E-B34F-C7A480B14F53}"/>
          </ac:grpSpMkLst>
        </pc:grpChg>
        <pc:picChg chg="add">
          <ac:chgData name="Daniel Schwarz" userId="5bb35bb8-905a-4742-88d9-33d9089732e7" providerId="ADAL" clId="{86437948-6A79-4B7B-B7E0-67C001754F77}" dt="2020-10-03T17:23:46.479" v="538" actId="22"/>
          <ac:picMkLst>
            <pc:docMk/>
            <pc:sldMk cId="1810432342" sldId="259"/>
            <ac:picMk id="5" creationId="{E475D233-8F8C-4B45-B519-89851E64DD6D}"/>
          </ac:picMkLst>
        </pc:picChg>
        <pc:inkChg chg="add">
          <ac:chgData name="Daniel Schwarz" userId="5bb35bb8-905a-4742-88d9-33d9089732e7" providerId="ADAL" clId="{86437948-6A79-4B7B-B7E0-67C001754F77}" dt="2020-10-03T17:19:30.917" v="537" actId="9405"/>
          <ac:inkMkLst>
            <pc:docMk/>
            <pc:sldMk cId="1810432342" sldId="259"/>
            <ac:inkMk id="3" creationId="{7ED2A32C-41AB-4899-B58A-BCBB2D6C3528}"/>
          </ac:inkMkLst>
        </pc:inkChg>
        <pc:inkChg chg="add del">
          <ac:chgData name="Daniel Schwarz" userId="5bb35bb8-905a-4742-88d9-33d9089732e7" providerId="ADAL" clId="{86437948-6A79-4B7B-B7E0-67C001754F77}" dt="2020-10-03T17:24:32.664" v="543" actId="9405"/>
          <ac:inkMkLst>
            <pc:docMk/>
            <pc:sldMk cId="1810432342" sldId="259"/>
            <ac:inkMk id="7" creationId="{93D48C57-7EC1-41F6-82E7-4D72C39D1737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8" creationId="{2DA4F374-2899-4BC8-AAFD-83B8C5198645}"/>
          </ac:inkMkLst>
        </pc:inkChg>
        <pc:inkChg chg="add del mod">
          <ac:chgData name="Daniel Schwarz" userId="5bb35bb8-905a-4742-88d9-33d9089732e7" providerId="ADAL" clId="{86437948-6A79-4B7B-B7E0-67C001754F77}" dt="2020-10-03T17:25:04.746" v="547"/>
          <ac:inkMkLst>
            <pc:docMk/>
            <pc:sldMk cId="1810432342" sldId="259"/>
            <ac:inkMk id="9" creationId="{4AB5BF5A-7928-44DC-9CA9-6A2A7964097C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11" creationId="{0EE880DF-A877-4F56-9591-C14404B61A92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12" creationId="{12338B0D-D829-4FF6-A064-125C0D735C55}"/>
          </ac:inkMkLst>
        </pc:inkChg>
        <pc:inkChg chg="add mod topLvl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3" creationId="{E60F4277-1EBD-4E89-AC6A-6561E9F52729}"/>
          </ac:inkMkLst>
        </pc:inkChg>
        <pc:inkChg chg="add del mod topLvl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4" creationId="{3738B579-BB35-40F8-AB2D-2ACA4E0EB312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5" creationId="{43BB5A70-9B1A-4A52-8E15-C796B7D2D365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6" creationId="{43AA254C-1D81-45EE-954F-1956EF8BA4BD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7" creationId="{E2AC832D-B4B1-4E78-890C-154223B48C65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9" creationId="{6F050A6F-CAEB-461A-BD9D-61881EA98063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1" creationId="{E888A7B9-B66B-4DEB-BCB3-936E8239610F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2" creationId="{34CD5DAF-B58D-4F7C-9BDF-64A3DE0216DB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3" creationId="{B2E23C24-27C3-451B-AF13-6E6EE09B7649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4" creationId="{4A965818-5A01-4203-91F5-C69B466F4CC9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6" creationId="{5BC55939-81AB-475E-BA10-5D95D8111E5F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7" creationId="{E73549E6-BBC8-47A1-B1FE-29EB197DA7C7}"/>
          </ac:inkMkLst>
        </pc:inkChg>
      </pc:sldChg>
      <pc:sldChg chg="addSp delSp modSp new mod setBg modAnim">
        <pc:chgData name="Daniel Schwarz" userId="5bb35bb8-905a-4742-88d9-33d9089732e7" providerId="ADAL" clId="{86437948-6A79-4B7B-B7E0-67C001754F77}" dt="2020-10-09T16:04:03.048" v="2448" actId="20577"/>
        <pc:sldMkLst>
          <pc:docMk/>
          <pc:sldMk cId="1404830931" sldId="260"/>
        </pc:sldMkLst>
        <pc:spChg chg="add mod">
          <ac:chgData name="Daniel Schwarz" userId="5bb35bb8-905a-4742-88d9-33d9089732e7" providerId="ADAL" clId="{86437948-6A79-4B7B-B7E0-67C001754F77}" dt="2020-10-09T16:04:03.048" v="2448" actId="20577"/>
          <ac:spMkLst>
            <pc:docMk/>
            <pc:sldMk cId="1404830931" sldId="260"/>
            <ac:spMk id="61" creationId="{F9D06B83-6F11-4BE8-82B4-10D19CCD8A35}"/>
          </ac:spMkLst>
        </pc:spChg>
        <pc:grpChg chg="add mod">
          <ac:chgData name="Daniel Schwarz" userId="5bb35bb8-905a-4742-88d9-33d9089732e7" providerId="ADAL" clId="{86437948-6A79-4B7B-B7E0-67C001754F77}" dt="2020-10-03T17:33:34.165" v="592" actId="1076"/>
          <ac:grpSpMkLst>
            <pc:docMk/>
            <pc:sldMk cId="1404830931" sldId="260"/>
            <ac:grpSpMk id="4" creationId="{6FF10DC6-281C-462D-991C-D5EE420C7CBD}"/>
          </ac:grpSpMkLst>
        </pc:grpChg>
        <pc:grpChg chg="mod">
          <ac:chgData name="Daniel Schwarz" userId="5bb35bb8-905a-4742-88d9-33d9089732e7" providerId="ADAL" clId="{86437948-6A79-4B7B-B7E0-67C001754F77}" dt="2020-10-03T17:32:26.508" v="585"/>
          <ac:grpSpMkLst>
            <pc:docMk/>
            <pc:sldMk cId="1404830931" sldId="260"/>
            <ac:grpSpMk id="8" creationId="{3704B438-2766-4155-BCDD-C8F06E4EE7B2}"/>
          </ac:grpSpMkLst>
        </pc:grpChg>
        <pc:grpChg chg="mod">
          <ac:chgData name="Daniel Schwarz" userId="5bb35bb8-905a-4742-88d9-33d9089732e7" providerId="ADAL" clId="{86437948-6A79-4B7B-B7E0-67C001754F77}" dt="2020-10-03T17:34:32.726" v="596"/>
          <ac:grpSpMkLst>
            <pc:docMk/>
            <pc:sldMk cId="1404830931" sldId="260"/>
            <ac:grpSpMk id="23" creationId="{6600E1ED-769C-4523-A0C2-B5F332FDE740}"/>
          </ac:grpSpMkLst>
        </pc:grpChg>
        <pc:grpChg chg="del mod">
          <ac:chgData name="Daniel Schwarz" userId="5bb35bb8-905a-4742-88d9-33d9089732e7" providerId="ADAL" clId="{86437948-6A79-4B7B-B7E0-67C001754F77}" dt="2020-10-03T17:34:41.896" v="608"/>
          <ac:grpSpMkLst>
            <pc:docMk/>
            <pc:sldMk cId="1404830931" sldId="260"/>
            <ac:grpSpMk id="31" creationId="{67F7E785-6E98-4F55-8793-5940B74E52E1}"/>
          </ac:grpSpMkLst>
        </pc:grpChg>
        <pc:grpChg chg="mod">
          <ac:chgData name="Daniel Schwarz" userId="5bb35bb8-905a-4742-88d9-33d9089732e7" providerId="ADAL" clId="{86437948-6A79-4B7B-B7E0-67C001754F77}" dt="2020-10-06T19:28:49.280" v="896"/>
          <ac:grpSpMkLst>
            <pc:docMk/>
            <pc:sldMk cId="1404830931" sldId="260"/>
            <ac:grpSpMk id="35" creationId="{A735B11B-D6B1-4FFF-832F-5F43C6F38254}"/>
          </ac:grpSpMkLst>
        </pc:grpChg>
        <pc:grpChg chg="del mod">
          <ac:chgData name="Daniel Schwarz" userId="5bb35bb8-905a-4742-88d9-33d9089732e7" providerId="ADAL" clId="{86437948-6A79-4B7B-B7E0-67C001754F77}" dt="2020-10-03T17:34:44.844" v="611"/>
          <ac:grpSpMkLst>
            <pc:docMk/>
            <pc:sldMk cId="1404830931" sldId="260"/>
            <ac:grpSpMk id="35" creationId="{AFB5F02E-EBF3-4664-B6AC-0FC22046A74A}"/>
          </ac:grpSpMkLst>
        </pc:grpChg>
        <pc:grpChg chg="mod">
          <ac:chgData name="Daniel Schwarz" userId="5bb35bb8-905a-4742-88d9-33d9089732e7" providerId="ADAL" clId="{86437948-6A79-4B7B-B7E0-67C001754F77}" dt="2020-10-03T17:34:44.844" v="611"/>
          <ac:grpSpMkLst>
            <pc:docMk/>
            <pc:sldMk cId="1404830931" sldId="260"/>
            <ac:grpSpMk id="38" creationId="{CE045107-2559-48EF-AE5A-FB85D7A2C2E7}"/>
          </ac:grpSpMkLst>
        </pc:grpChg>
        <pc:grpChg chg="mod">
          <ac:chgData name="Daniel Schwarz" userId="5bb35bb8-905a-4742-88d9-33d9089732e7" providerId="ADAL" clId="{86437948-6A79-4B7B-B7E0-67C001754F77}" dt="2020-10-03T17:35:00.092" v="614"/>
          <ac:grpSpMkLst>
            <pc:docMk/>
            <pc:sldMk cId="1404830931" sldId="260"/>
            <ac:grpSpMk id="41" creationId="{1A5A8F6E-3D94-4287-A08B-B4EE6EEF8BA9}"/>
          </ac:grpSpMkLst>
        </pc:grpChg>
        <pc:grpChg chg="del mod">
          <ac:chgData name="Daniel Schwarz" userId="5bb35bb8-905a-4742-88d9-33d9089732e7" providerId="ADAL" clId="{86437948-6A79-4B7B-B7E0-67C001754F77}" dt="2020-10-03T17:35:48.562" v="622"/>
          <ac:grpSpMkLst>
            <pc:docMk/>
            <pc:sldMk cId="1404830931" sldId="260"/>
            <ac:grpSpMk id="46" creationId="{A6074E8F-CDD1-4943-BDF4-D86B6749F2B0}"/>
          </ac:grpSpMkLst>
        </pc:grpChg>
        <pc:grpChg chg="del mod">
          <ac:chgData name="Daniel Schwarz" userId="5bb35bb8-905a-4742-88d9-33d9089732e7" providerId="ADAL" clId="{86437948-6A79-4B7B-B7E0-67C001754F77}" dt="2020-10-03T17:35:50.508" v="625"/>
          <ac:grpSpMkLst>
            <pc:docMk/>
            <pc:sldMk cId="1404830931" sldId="260"/>
            <ac:grpSpMk id="49" creationId="{CD1C3EE2-9FFD-470E-86D8-44E53ED4BCF8}"/>
          </ac:grpSpMkLst>
        </pc:grpChg>
        <pc:grpChg chg="del mod">
          <ac:chgData name="Daniel Schwarz" userId="5bb35bb8-905a-4742-88d9-33d9089732e7" providerId="ADAL" clId="{86437948-6A79-4B7B-B7E0-67C001754F77}" dt="2020-10-03T17:35:55.313" v="630"/>
          <ac:grpSpMkLst>
            <pc:docMk/>
            <pc:sldMk cId="1404830931" sldId="260"/>
            <ac:grpSpMk id="52" creationId="{D8249B9B-BE12-4EE7-9F98-5471F36C0548}"/>
          </ac:grpSpMkLst>
        </pc:grpChg>
        <pc:grpChg chg="del mod">
          <ac:chgData name="Daniel Schwarz" userId="5bb35bb8-905a-4742-88d9-33d9089732e7" providerId="ADAL" clId="{86437948-6A79-4B7B-B7E0-67C001754F77}" dt="2020-10-03T17:35:59.218" v="633"/>
          <ac:grpSpMkLst>
            <pc:docMk/>
            <pc:sldMk cId="1404830931" sldId="260"/>
            <ac:grpSpMk id="57" creationId="{5BFA6443-C1A5-4C54-A2B3-6B80A92E0C10}"/>
          </ac:grpSpMkLst>
        </pc:grpChg>
        <pc:grpChg chg="mod">
          <ac:chgData name="Daniel Schwarz" userId="5bb35bb8-905a-4742-88d9-33d9089732e7" providerId="ADAL" clId="{86437948-6A79-4B7B-B7E0-67C001754F77}" dt="2020-10-03T17:36:09.058" v="655" actId="1037"/>
          <ac:grpSpMkLst>
            <pc:docMk/>
            <pc:sldMk cId="1404830931" sldId="260"/>
            <ac:grpSpMk id="60" creationId="{5C87D7C6-4619-4EE4-809D-EED20BEBEF7B}"/>
          </ac:grpSpMkLst>
        </pc:grpChg>
        <pc:picChg chg="add del mod">
          <ac:chgData name="Daniel Schwarz" userId="5bb35bb8-905a-4742-88d9-33d9089732e7" providerId="ADAL" clId="{86437948-6A79-4B7B-B7E0-67C001754F77}" dt="2020-10-03T17:29:31.070" v="582"/>
          <ac:picMkLst>
            <pc:docMk/>
            <pc:sldMk cId="1404830931" sldId="260"/>
            <ac:picMk id="2" creationId="{244F11B2-8DDB-41DB-AAB9-64E3AC66AA0E}"/>
          </ac:picMkLst>
        </pc:picChg>
        <pc:picChg chg="add mod">
          <ac:chgData name="Daniel Schwarz" userId="5bb35bb8-905a-4742-88d9-33d9089732e7" providerId="ADAL" clId="{86437948-6A79-4B7B-B7E0-67C001754F77}" dt="2020-10-03T17:33:36.829" v="593" actId="1076"/>
          <ac:picMkLst>
            <pc:docMk/>
            <pc:sldMk cId="1404830931" sldId="260"/>
            <ac:picMk id="3" creationId="{B95C9634-ED04-4594-B043-0232F0E27F53}"/>
          </ac:picMkLst>
        </pc:picChg>
        <pc:inkChg chg="add del mod">
          <ac:chgData name="Daniel Schwarz" userId="5bb35bb8-905a-4742-88d9-33d9089732e7" providerId="ADAL" clId="{86437948-6A79-4B7B-B7E0-67C001754F77}" dt="2020-10-06T19:28:50.731" v="897" actId="9405"/>
          <ac:inkMkLst>
            <pc:docMk/>
            <pc:sldMk cId="1404830931" sldId="260"/>
            <ac:inkMk id="2" creationId="{DCFDD7CE-6006-413A-9AE4-4844CD1F2B94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5" creationId="{15A2F184-14BE-4E60-876C-79322543583C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6" creationId="{FE5674AF-B9D1-4EA9-959B-D86966B8DE75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7" creationId="{E6D25749-C5AA-451C-B9E9-40613AB2B871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9" creationId="{29FBBBF8-8685-42F7-A9A1-E2AA7BF773B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0" creationId="{6527E0E1-A86B-41EC-B947-B097AE2F5757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1" creationId="{443CD2A4-01E7-42EF-99F1-4AE77640F2AE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2" creationId="{78F684E1-A664-47F0-AB80-294D46A0646B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3" creationId="{32C55C70-46F5-4DA3-AE28-8CE47D3CE188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4" creationId="{EB432BE0-FE4D-45C7-B017-FF8979501A0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5" creationId="{9AE3E6E8-D56C-4A7E-9B9C-50CDCE78482C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6" creationId="{1F539855-FE94-4D5A-AC8E-0A4BDE5A7C8B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7" creationId="{A8404F3A-1CAE-4880-B5C9-56BA68D48286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8" creationId="{D8F00DCF-775C-4AFA-8966-D34DAE7E2E5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9" creationId="{12B653A7-9E40-42D6-8F37-C4A0EFCD334F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20" creationId="{3C5827DC-494F-4858-BBE8-9ED0D5A0F3F2}"/>
          </ac:inkMkLst>
        </pc:inkChg>
        <pc:inkChg chg="add mod">
          <ac:chgData name="Daniel Schwarz" userId="5bb35bb8-905a-4742-88d9-33d9089732e7" providerId="ADAL" clId="{86437948-6A79-4B7B-B7E0-67C001754F77}" dt="2020-10-03T17:34:32.726" v="596"/>
          <ac:inkMkLst>
            <pc:docMk/>
            <pc:sldMk cId="1404830931" sldId="260"/>
            <ac:inkMk id="21" creationId="{0054C028-27C5-42A1-9394-2404DAF3A1A6}"/>
          </ac:inkMkLst>
        </pc:inkChg>
        <pc:inkChg chg="add mod">
          <ac:chgData name="Daniel Schwarz" userId="5bb35bb8-905a-4742-88d9-33d9089732e7" providerId="ADAL" clId="{86437948-6A79-4B7B-B7E0-67C001754F77}" dt="2020-10-03T17:34:32.726" v="596"/>
          <ac:inkMkLst>
            <pc:docMk/>
            <pc:sldMk cId="1404830931" sldId="260"/>
            <ac:inkMk id="22" creationId="{84938105-5136-4EB8-BAFD-75BA451FB9B3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4" creationId="{C998A1B8-7A11-44FE-AFBF-191AB665663A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5" creationId="{37A4220C-B4A0-4650-977D-965EA0E12CEC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6" creationId="{9FA936F4-E5DC-4DFC-ADB2-C27B3158605F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7" creationId="{00B0EB39-834D-490D-85B2-E8092DA0550A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8" creationId="{8A1C0067-91D2-44D1-A419-3A8F718FCA28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9" creationId="{9B972041-D438-46CB-AAC4-FFEA1C42A96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0" creationId="{2ABD45E4-A4CB-47F7-A61B-AB433B8C5D53}"/>
          </ac:inkMkLst>
        </pc:inkChg>
        <pc:inkChg chg="add del mod">
          <ac:chgData name="Daniel Schwarz" userId="5bb35bb8-905a-4742-88d9-33d9089732e7" providerId="ADAL" clId="{86437948-6A79-4B7B-B7E0-67C001754F77}" dt="2020-10-06T19:28:49.280" v="896"/>
          <ac:inkMkLst>
            <pc:docMk/>
            <pc:sldMk cId="1404830931" sldId="260"/>
            <ac:inkMk id="31" creationId="{51059BDD-8DCE-42E2-903D-B7F574FE0A2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2" creationId="{14460865-4E24-4CF7-BBA4-D0C85E9A96F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3" creationId="{BFB74D0D-1AA8-4235-B9F7-0C278B86A2E9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4" creationId="{040EEAA3-559E-4E98-9C61-1787A02F084F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6" creationId="{C7FF5C66-733E-4E39-8298-176F92D6E551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7" creationId="{82C7B9C8-A114-43A7-AE41-0B16DAE48AEE}"/>
          </ac:inkMkLst>
        </pc:inkChg>
        <pc:inkChg chg="add mod">
          <ac:chgData name="Daniel Schwarz" userId="5bb35bb8-905a-4742-88d9-33d9089732e7" providerId="ADAL" clId="{86437948-6A79-4B7B-B7E0-67C001754F77}" dt="2020-10-03T17:35:00.092" v="614"/>
          <ac:inkMkLst>
            <pc:docMk/>
            <pc:sldMk cId="1404830931" sldId="260"/>
            <ac:inkMk id="39" creationId="{77468737-6C54-4439-9543-C472AAFFFBEC}"/>
          </ac:inkMkLst>
        </pc:inkChg>
        <pc:inkChg chg="add mod">
          <ac:chgData name="Daniel Schwarz" userId="5bb35bb8-905a-4742-88d9-33d9089732e7" providerId="ADAL" clId="{86437948-6A79-4B7B-B7E0-67C001754F77}" dt="2020-10-03T17:35:00.092" v="614"/>
          <ac:inkMkLst>
            <pc:docMk/>
            <pc:sldMk cId="1404830931" sldId="260"/>
            <ac:inkMk id="40" creationId="{AB2B3BF9-7D0D-4CE0-AD0C-107C3B02DA5F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2" creationId="{A79ADB75-29A5-48E4-A9D2-5423272E168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3" creationId="{A1C57C89-E2EC-4D7E-BBB3-0339853B84B1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4" creationId="{6A212D3E-0823-49BD-A303-E573F2ED3714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5" creationId="{1F2FCF22-64E5-426E-922D-9780C18EF6A1}"/>
          </ac:inkMkLst>
        </pc:inkChg>
        <pc:inkChg chg="add del">
          <ac:chgData name="Daniel Schwarz" userId="5bb35bb8-905a-4742-88d9-33d9089732e7" providerId="ADAL" clId="{86437948-6A79-4B7B-B7E0-67C001754F77}" dt="2020-10-06T19:28:55.138" v="899" actId="9405"/>
          <ac:inkMkLst>
            <pc:docMk/>
            <pc:sldMk cId="1404830931" sldId="260"/>
            <ac:inkMk id="46" creationId="{758A58E0-F8D6-424F-827D-DBDA00117119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7" creationId="{F7A81DB5-BEA7-449E-9822-828B52CCE119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8" creationId="{8CCDDDA9-B983-4265-8837-5AEA27AF1E00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0" creationId="{5A2C3559-9949-4BF2-8DC4-9F56C515EFD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1" creationId="{67D7C7DE-FB70-4135-8FBF-831098CB021A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3" creationId="{496954D9-32FA-426B-9540-5E086D47707D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4" creationId="{F99E4CC6-F7DE-4B96-8CB8-25F6DFD74D8B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5" creationId="{39EBF2DF-47D7-4E46-9263-60A0BDC35AB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6" creationId="{D49397D2-615C-4B44-815E-4E9BFC232DAF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8" creationId="{4777BBFB-08F7-419A-8715-174CA59F3070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9" creationId="{03DC74FC-BA58-4049-8C38-33D9876AB119}"/>
          </ac:inkMkLst>
        </pc:inkChg>
      </pc:sldChg>
      <pc:sldChg chg="addSp delSp modSp new mod">
        <pc:chgData name="Daniel Schwarz" userId="5bb35bb8-905a-4742-88d9-33d9089732e7" providerId="ADAL" clId="{86437948-6A79-4B7B-B7E0-67C001754F77}" dt="2020-10-03T17:43:10.485" v="728" actId="1076"/>
        <pc:sldMkLst>
          <pc:docMk/>
          <pc:sldMk cId="1303257976" sldId="261"/>
        </pc:sldMkLst>
        <pc:spChg chg="add del">
          <ac:chgData name="Daniel Schwarz" userId="5bb35bb8-905a-4742-88d9-33d9089732e7" providerId="ADAL" clId="{86437948-6A79-4B7B-B7E0-67C001754F77}" dt="2020-10-03T17:39:11.464" v="681" actId="478"/>
          <ac:spMkLst>
            <pc:docMk/>
            <pc:sldMk cId="1303257976" sldId="261"/>
            <ac:spMk id="5" creationId="{514AD766-081D-46F0-8C74-F5185D4F6163}"/>
          </ac:spMkLst>
        </pc:spChg>
        <pc:grpChg chg="mod">
          <ac:chgData name="Daniel Schwarz" userId="5bb35bb8-905a-4742-88d9-33d9089732e7" providerId="ADAL" clId="{86437948-6A79-4B7B-B7E0-67C001754F77}" dt="2020-10-03T17:40:12.159" v="689"/>
          <ac:grpSpMkLst>
            <pc:docMk/>
            <pc:sldMk cId="1303257976" sldId="261"/>
            <ac:grpSpMk id="10" creationId="{24883448-6071-4404-B66B-CB5FCE9C512B}"/>
          </ac:grpSpMkLst>
        </pc:grpChg>
        <pc:grpChg chg="del mod">
          <ac:chgData name="Daniel Schwarz" userId="5bb35bb8-905a-4742-88d9-33d9089732e7" providerId="ADAL" clId="{86437948-6A79-4B7B-B7E0-67C001754F77}" dt="2020-10-03T17:40:30.047" v="697"/>
          <ac:grpSpMkLst>
            <pc:docMk/>
            <pc:sldMk cId="1303257976" sldId="261"/>
            <ac:grpSpMk id="13" creationId="{1584C6FF-1F89-42A4-B389-3A64299B098D}"/>
          </ac:grpSpMkLst>
        </pc:grpChg>
        <pc:grpChg chg="mod">
          <ac:chgData name="Daniel Schwarz" userId="5bb35bb8-905a-4742-88d9-33d9089732e7" providerId="ADAL" clId="{86437948-6A79-4B7B-B7E0-67C001754F77}" dt="2020-10-03T17:40:43.455" v="698" actId="1076"/>
          <ac:grpSpMkLst>
            <pc:docMk/>
            <pc:sldMk cId="1303257976" sldId="261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86437948-6A79-4B7B-B7E0-67C001754F77}" dt="2020-10-03T17:40:53.640" v="701"/>
          <ac:grpSpMkLst>
            <pc:docMk/>
            <pc:sldMk cId="1303257976" sldId="261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86437948-6A79-4B7B-B7E0-67C001754F77}" dt="2020-10-03T17:40:56.170" v="704"/>
          <ac:grpSpMkLst>
            <pc:docMk/>
            <pc:sldMk cId="1303257976" sldId="261"/>
            <ac:grpSpMk id="22" creationId="{E1FA1207-5A69-469E-8BA9-AE9F3AE1952D}"/>
          </ac:grpSpMkLst>
        </pc:grpChg>
        <pc:grpChg chg="add mod">
          <ac:chgData name="Daniel Schwarz" userId="5bb35bb8-905a-4742-88d9-33d9089732e7" providerId="ADAL" clId="{86437948-6A79-4B7B-B7E0-67C001754F77}" dt="2020-10-03T17:43:10.485" v="728" actId="1076"/>
          <ac:grpSpMkLst>
            <pc:docMk/>
            <pc:sldMk cId="1303257976" sldId="261"/>
            <ac:grpSpMk id="23" creationId="{73650C01-95DF-4D62-8AE4-964FFE938B3B}"/>
          </ac:grpSpMkLst>
        </pc:grpChg>
        <pc:picChg chg="add">
          <ac:chgData name="Daniel Schwarz" userId="5bb35bb8-905a-4742-88d9-33d9089732e7" providerId="ADAL" clId="{86437948-6A79-4B7B-B7E0-67C001754F77}" dt="2020-10-03T17:39:05.032" v="680" actId="22"/>
          <ac:picMkLst>
            <pc:docMk/>
            <pc:sldMk cId="1303257976" sldId="261"/>
            <ac:picMk id="3" creationId="{4ACFF989-3CC5-4620-999D-4E77637FBD07}"/>
          </ac:picMkLst>
        </pc:picChg>
        <pc:inkChg chg="add del">
          <ac:chgData name="Daniel Schwarz" userId="5bb35bb8-905a-4742-88d9-33d9089732e7" providerId="ADAL" clId="{86437948-6A79-4B7B-B7E0-67C001754F77}" dt="2020-10-03T17:39:58.176" v="683" actId="9405"/>
          <ac:inkMkLst>
            <pc:docMk/>
            <pc:sldMk cId="1303257976" sldId="261"/>
            <ac:inkMk id="6" creationId="{66E40756-C784-4859-9EFF-51AC8E2E6661}"/>
          </ac:inkMkLst>
        </pc:inkChg>
        <pc:inkChg chg="add del mod">
          <ac:chgData name="Daniel Schwarz" userId="5bb35bb8-905a-4742-88d9-33d9089732e7" providerId="ADAL" clId="{86437948-6A79-4B7B-B7E0-67C001754F77}" dt="2020-10-03T17:40:16" v="691" actId="9405"/>
          <ac:inkMkLst>
            <pc:docMk/>
            <pc:sldMk cId="1303257976" sldId="261"/>
            <ac:inkMk id="7" creationId="{5272642B-60A7-4D46-A986-72252C72B69E}"/>
          </ac:inkMkLst>
        </pc:inkChg>
        <pc:inkChg chg="add del mod">
          <ac:chgData name="Daniel Schwarz" userId="5bb35bb8-905a-4742-88d9-33d9089732e7" providerId="ADAL" clId="{86437948-6A79-4B7B-B7E0-67C001754F77}" dt="2020-10-03T17:40:15.704" v="690" actId="9405"/>
          <ac:inkMkLst>
            <pc:docMk/>
            <pc:sldMk cId="1303257976" sldId="261"/>
            <ac:inkMk id="8" creationId="{DD898061-0B39-40C8-A3DA-8023DF2489CF}"/>
          </ac:inkMkLst>
        </pc:inkChg>
        <pc:inkChg chg="add del mod">
          <ac:chgData name="Daniel Schwarz" userId="5bb35bb8-905a-4742-88d9-33d9089732e7" providerId="ADAL" clId="{86437948-6A79-4B7B-B7E0-67C001754F77}" dt="2020-10-03T17:40:12.159" v="689"/>
          <ac:inkMkLst>
            <pc:docMk/>
            <pc:sldMk cId="1303257976" sldId="261"/>
            <ac:inkMk id="9" creationId="{86558083-BD2A-4297-8FB6-274389F86E58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1" creationId="{60EA6572-0C51-488A-873B-08286609CC1C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2" creationId="{B2E2D79D-ED7E-4335-9DA4-F84F30E52C68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4" creationId="{951FFE41-E04A-4213-AB8F-36249D59983D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5" creationId="{281D324E-1C2F-48B4-B422-1C064CB7613A}"/>
          </ac:inkMkLst>
        </pc:inkChg>
        <pc:inkChg chg="add mod">
          <ac:chgData name="Daniel Schwarz" userId="5bb35bb8-905a-4742-88d9-33d9089732e7" providerId="ADAL" clId="{86437948-6A79-4B7B-B7E0-67C001754F77}" dt="2020-10-03T17:40:53.640" v="701"/>
          <ac:inkMkLst>
            <pc:docMk/>
            <pc:sldMk cId="1303257976" sldId="261"/>
            <ac:inkMk id="17" creationId="{A65A1F3F-E2FA-41E3-A8BA-97A95B8EA1F1}"/>
          </ac:inkMkLst>
        </pc:inkChg>
        <pc:inkChg chg="add mod">
          <ac:chgData name="Daniel Schwarz" userId="5bb35bb8-905a-4742-88d9-33d9089732e7" providerId="ADAL" clId="{86437948-6A79-4B7B-B7E0-67C001754F77}" dt="2020-10-03T17:40:53.640" v="701"/>
          <ac:inkMkLst>
            <pc:docMk/>
            <pc:sldMk cId="1303257976" sldId="261"/>
            <ac:inkMk id="18" creationId="{1C4F37CF-07D7-48FD-8581-1F56830A8F15}"/>
          </ac:inkMkLst>
        </pc:inkChg>
        <pc:inkChg chg="add mod">
          <ac:chgData name="Daniel Schwarz" userId="5bb35bb8-905a-4742-88d9-33d9089732e7" providerId="ADAL" clId="{86437948-6A79-4B7B-B7E0-67C001754F77}" dt="2020-10-03T17:40:56.170" v="704"/>
          <ac:inkMkLst>
            <pc:docMk/>
            <pc:sldMk cId="1303257976" sldId="261"/>
            <ac:inkMk id="20" creationId="{C548EFC4-443D-49EC-8B3A-359051069D57}"/>
          </ac:inkMkLst>
        </pc:inkChg>
        <pc:inkChg chg="add mod">
          <ac:chgData name="Daniel Schwarz" userId="5bb35bb8-905a-4742-88d9-33d9089732e7" providerId="ADAL" clId="{86437948-6A79-4B7B-B7E0-67C001754F77}" dt="2020-10-03T17:40:56.170" v="704"/>
          <ac:inkMkLst>
            <pc:docMk/>
            <pc:sldMk cId="1303257976" sldId="261"/>
            <ac:inkMk id="21" creationId="{C8476E93-49D5-421B-AB5A-02132D5BAD6D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4" creationId="{A87716E8-0329-40BE-B040-60C113126971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5" creationId="{AE8EDEA3-33FD-42CE-A3CC-6AC320E5DCE8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6" creationId="{E9E0082D-0D33-443E-A142-C5F9D659BED0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7" creationId="{F771EA70-A9AC-4156-8FB1-1FD44F58BCC2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8" creationId="{53C941E1-4471-4704-9C48-EF4333D53A02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9" creationId="{F2AD3D1A-7615-426D-BC52-F7B3BFC59B5D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0" creationId="{76D408CB-BEB2-49C6-85DD-5A3922A0001A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1" creationId="{9D3F0435-6799-4D56-8AB9-3130696D5EE3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2" creationId="{E5377998-2853-4135-9458-DA71756BAB6D}"/>
          </ac:inkMkLst>
        </pc:inkChg>
      </pc:sldChg>
      <pc:sldChg chg="addSp delSp modSp new mod modAnim">
        <pc:chgData name="Daniel Schwarz" userId="5bb35bb8-905a-4742-88d9-33d9089732e7" providerId="ADAL" clId="{86437948-6A79-4B7B-B7E0-67C001754F77}" dt="2020-10-09T16:19:58.871" v="2534" actId="20577"/>
        <pc:sldMkLst>
          <pc:docMk/>
          <pc:sldMk cId="711743520" sldId="262"/>
        </pc:sldMkLst>
        <pc:spChg chg="add mod">
          <ac:chgData name="Daniel Schwarz" userId="5bb35bb8-905a-4742-88d9-33d9089732e7" providerId="ADAL" clId="{86437948-6A79-4B7B-B7E0-67C001754F77}" dt="2020-10-07T20:11:12.399" v="2163" actId="1036"/>
          <ac:spMkLst>
            <pc:docMk/>
            <pc:sldMk cId="711743520" sldId="262"/>
            <ac:spMk id="3" creationId="{09E95FF9-E344-4251-A642-0E8FEBAB64C2}"/>
          </ac:spMkLst>
        </pc:spChg>
        <pc:spChg chg="add mod">
          <ac:chgData name="Daniel Schwarz" userId="5bb35bb8-905a-4742-88d9-33d9089732e7" providerId="ADAL" clId="{86437948-6A79-4B7B-B7E0-67C001754F77}" dt="2020-10-07T20:22:31.103" v="2253" actId="1076"/>
          <ac:spMkLst>
            <pc:docMk/>
            <pc:sldMk cId="711743520" sldId="262"/>
            <ac:spMk id="6" creationId="{5A70FDB3-375F-440E-A984-4B4962ECF854}"/>
          </ac:spMkLst>
        </pc:spChg>
        <pc:spChg chg="add mod">
          <ac:chgData name="Daniel Schwarz" userId="5bb35bb8-905a-4742-88d9-33d9089732e7" providerId="ADAL" clId="{86437948-6A79-4B7B-B7E0-67C001754F77}" dt="2020-10-09T16:19:58.871" v="2534" actId="20577"/>
          <ac:spMkLst>
            <pc:docMk/>
            <pc:sldMk cId="711743520" sldId="262"/>
            <ac:spMk id="19" creationId="{3D012A3C-88BF-40C8-A582-91D2C076539A}"/>
          </ac:spMkLst>
        </pc:spChg>
        <pc:grpChg chg="del mod">
          <ac:chgData name="Daniel Schwarz" userId="5bb35bb8-905a-4742-88d9-33d9089732e7" providerId="ADAL" clId="{86437948-6A79-4B7B-B7E0-67C001754F77}" dt="2020-10-03T17:41:30.460" v="713"/>
          <ac:grpSpMkLst>
            <pc:docMk/>
            <pc:sldMk cId="711743520" sldId="262"/>
            <ac:grpSpMk id="6" creationId="{FF34FD90-3467-4CDA-922E-49F15A6E5370}"/>
          </ac:grpSpMkLst>
        </pc:grpChg>
        <pc:grpChg chg="mod">
          <ac:chgData name="Daniel Schwarz" userId="5bb35bb8-905a-4742-88d9-33d9089732e7" providerId="ADAL" clId="{86437948-6A79-4B7B-B7E0-67C001754F77}" dt="2020-10-03T17:43:42.182" v="729" actId="1076"/>
          <ac:grpSpMkLst>
            <pc:docMk/>
            <pc:sldMk cId="711743520" sldId="262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86437948-6A79-4B7B-B7E0-67C001754F77}" dt="2020-10-03T17:43:42.182" v="729" actId="1076"/>
          <ac:grpSpMkLst>
            <pc:docMk/>
            <pc:sldMk cId="711743520" sldId="262"/>
            <ac:grpSpMk id="18" creationId="{56F7306F-5D68-439D-AF48-CBB6C34E9D5E}"/>
          </ac:grpSpMkLst>
        </pc:grpChg>
        <pc:inkChg chg="add mod">
          <ac:chgData name="Daniel Schwarz" userId="5bb35bb8-905a-4742-88d9-33d9089732e7" providerId="ADAL" clId="{86437948-6A79-4B7B-B7E0-67C001754F77}" dt="2020-10-03T17:43:42.182" v="729" actId="1076"/>
          <ac:inkMkLst>
            <pc:docMk/>
            <pc:sldMk cId="711743520" sldId="262"/>
            <ac:inkMk id="2" creationId="{3A13B677-CC10-4E6B-A092-B34D19B675FE}"/>
          </ac:inkMkLst>
        </pc:inkChg>
        <pc:inkChg chg="add del">
          <ac:chgData name="Daniel Schwarz" userId="5bb35bb8-905a-4742-88d9-33d9089732e7" providerId="ADAL" clId="{86437948-6A79-4B7B-B7E0-67C001754F77}" dt="2020-10-03T17:41:20.144" v="708" actId="9405"/>
          <ac:inkMkLst>
            <pc:docMk/>
            <pc:sldMk cId="711743520" sldId="262"/>
            <ac:inkMk id="3" creationId="{2A8EBA13-53BD-4D80-9843-CC6CDEAF6565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4" creationId="{81F4D96F-C3FD-4D3B-A068-91516D6A8865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5" creationId="{328C6062-E421-4A8D-A418-22DDD0D60308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7" creationId="{16492099-6981-4944-B41A-376382230762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9" creationId="{A49510FC-6CC1-4293-BC7D-1D4D24E7A0B8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0" creationId="{6F485025-3F06-4228-9E0C-DE01B5979B89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1" creationId="{A3771D87-DE22-41C2-93F8-198827743FC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2" creationId="{62B3F3F0-D165-4782-BB50-79C7C1B64F7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3" creationId="{C22BCC45-D18F-48B7-9392-D3806757984D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4" creationId="{7E0D4D6C-AA2E-4602-9A2A-D571AD48A06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5" creationId="{05B5C902-971C-4DEF-B22D-C3BC1B30E8AD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6" creationId="{71F480D3-B0BD-48E2-9791-2229F970B226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7" creationId="{210594DA-B3A8-4538-88EA-C26B0C40B370}"/>
          </ac:inkMkLst>
        </pc:inkChg>
        <pc:inkChg chg="add del">
          <ac:chgData name="Daniel Schwarz" userId="5bb35bb8-905a-4742-88d9-33d9089732e7" providerId="ADAL" clId="{86437948-6A79-4B7B-B7E0-67C001754F77}" dt="2020-10-07T20:22:01.493" v="2251" actId="9405"/>
          <ac:inkMkLst>
            <pc:docMk/>
            <pc:sldMk cId="711743520" sldId="262"/>
            <ac:inkMk id="22" creationId="{08FD7BE1-1A80-4621-A31A-7E9F21D1F2F4}"/>
          </ac:inkMkLst>
        </pc:inkChg>
        <pc:inkChg chg="add del">
          <ac:chgData name="Daniel Schwarz" userId="5bb35bb8-905a-4742-88d9-33d9089732e7" providerId="ADAL" clId="{86437948-6A79-4B7B-B7E0-67C001754F77}" dt="2020-10-07T20:22:00.605" v="2250" actId="9405"/>
          <ac:inkMkLst>
            <pc:docMk/>
            <pc:sldMk cId="711743520" sldId="262"/>
            <ac:inkMk id="23" creationId="{CD68A3B4-4177-4317-841A-C94A10848661}"/>
          </ac:inkMkLst>
        </pc:inkChg>
      </pc:sldChg>
      <pc:sldChg chg="addSp delSp modSp new del mod">
        <pc:chgData name="Daniel Schwarz" userId="5bb35bb8-905a-4742-88d9-33d9089732e7" providerId="ADAL" clId="{86437948-6A79-4B7B-B7E0-67C001754F77}" dt="2020-10-06T21:00:05.079" v="1419" actId="47"/>
        <pc:sldMkLst>
          <pc:docMk/>
          <pc:sldMk cId="15352327" sldId="263"/>
        </pc:sldMkLst>
        <pc:spChg chg="add">
          <ac:chgData name="Daniel Schwarz" userId="5bb35bb8-905a-4742-88d9-33d9089732e7" providerId="ADAL" clId="{86437948-6A79-4B7B-B7E0-67C001754F77}" dt="2020-10-06T19:27:35.833" v="885" actId="22"/>
          <ac:spMkLst>
            <pc:docMk/>
            <pc:sldMk cId="15352327" sldId="263"/>
            <ac:spMk id="3" creationId="{D96AF120-2948-496D-9CBF-A62D1B7A0C90}"/>
          </ac:spMkLst>
        </pc:spChg>
        <pc:grpChg chg="add del mod">
          <ac:chgData name="Daniel Schwarz" userId="5bb35bb8-905a-4742-88d9-33d9089732e7" providerId="ADAL" clId="{86437948-6A79-4B7B-B7E0-67C001754F77}" dt="2020-10-06T19:28:06.793" v="891" actId="478"/>
          <ac:grpSpMkLst>
            <pc:docMk/>
            <pc:sldMk cId="15352327" sldId="263"/>
            <ac:grpSpMk id="6" creationId="{B3E5A775-6FFF-41E7-AE6C-4A75609929E9}"/>
          </ac:grpSpMkLst>
        </pc:grpChg>
        <pc:grpChg chg="mod">
          <ac:chgData name="Daniel Schwarz" userId="5bb35bb8-905a-4742-88d9-33d9089732e7" providerId="ADAL" clId="{86437948-6A79-4B7B-B7E0-67C001754F77}" dt="2020-10-06T19:27:50.214" v="887"/>
          <ac:grpSpMkLst>
            <pc:docMk/>
            <pc:sldMk cId="15352327" sldId="263"/>
            <ac:grpSpMk id="10" creationId="{53BF9C8D-A31B-4805-9016-B52300B12942}"/>
          </ac:grpSpMkLst>
        </pc:grpChg>
        <pc:grpChg chg="add del mod">
          <ac:chgData name="Daniel Schwarz" userId="5bb35bb8-905a-4742-88d9-33d9089732e7" providerId="ADAL" clId="{86437948-6A79-4B7B-B7E0-67C001754F77}" dt="2020-10-06T19:29:24.029" v="901" actId="478"/>
          <ac:grpSpMkLst>
            <pc:docMk/>
            <pc:sldMk cId="15352327" sldId="263"/>
            <ac:grpSpMk id="23" creationId="{3EC59D82-43E6-4697-B27E-B984630E3470}"/>
          </ac:grpSpMkLst>
        </pc:grpChg>
        <pc:grpChg chg="mod">
          <ac:chgData name="Daniel Schwarz" userId="5bb35bb8-905a-4742-88d9-33d9089732e7" providerId="ADAL" clId="{86437948-6A79-4B7B-B7E0-67C001754F77}" dt="2020-10-06T19:29:08.075" v="900"/>
          <ac:grpSpMkLst>
            <pc:docMk/>
            <pc:sldMk cId="15352327" sldId="263"/>
            <ac:grpSpMk id="27" creationId="{98A0A8FD-D318-486A-B25D-D3DD085798B7}"/>
          </ac:grpSpMkLst>
        </pc:grpChg>
        <pc:grpChg chg="del mod">
          <ac:chgData name="Daniel Schwarz" userId="5bb35bb8-905a-4742-88d9-33d9089732e7" providerId="ADAL" clId="{86437948-6A79-4B7B-B7E0-67C001754F77}" dt="2020-10-06T19:29:46.476" v="907"/>
          <ac:grpSpMkLst>
            <pc:docMk/>
            <pc:sldMk cId="15352327" sldId="263"/>
            <ac:grpSpMk id="42" creationId="{38E65E49-CD30-466F-88E3-65F1D78BE80D}"/>
          </ac:grpSpMkLst>
        </pc:grpChg>
        <pc:grpChg chg="del mod">
          <ac:chgData name="Daniel Schwarz" userId="5bb35bb8-905a-4742-88d9-33d9089732e7" providerId="ADAL" clId="{86437948-6A79-4B7B-B7E0-67C001754F77}" dt="2020-10-06T19:29:54.756" v="918"/>
          <ac:grpSpMkLst>
            <pc:docMk/>
            <pc:sldMk cId="15352327" sldId="263"/>
            <ac:grpSpMk id="45" creationId="{4C455ED3-305B-401D-BA9F-2F3665635434}"/>
          </ac:grpSpMkLst>
        </pc:grpChg>
        <pc:grpChg chg="mod">
          <ac:chgData name="Daniel Schwarz" userId="5bb35bb8-905a-4742-88d9-33d9089732e7" providerId="ADAL" clId="{86437948-6A79-4B7B-B7E0-67C001754F77}" dt="2020-10-06T19:29:54.756" v="918"/>
          <ac:grpSpMkLst>
            <pc:docMk/>
            <pc:sldMk cId="15352327" sldId="263"/>
            <ac:grpSpMk id="56" creationId="{1BA9F489-A25B-47EE-B691-DDB1544B68CA}"/>
          </ac:grpSpMkLst>
        </pc:grpChg>
        <pc:picChg chg="add">
          <ac:chgData name="Daniel Schwarz" userId="5bb35bb8-905a-4742-88d9-33d9089732e7" providerId="ADAL" clId="{86437948-6A79-4B7B-B7E0-67C001754F77}" dt="2020-10-06T19:27:42.392" v="886" actId="22"/>
          <ac:picMkLst>
            <pc:docMk/>
            <pc:sldMk cId="15352327" sldId="263"/>
            <ac:picMk id="5" creationId="{D6655F09-7CEF-45EB-A604-186B33608B1A}"/>
          </ac:picMkLst>
        </pc:pic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7" creationId="{C98F309D-81E8-4808-B99B-B8E567019B77}"/>
          </ac:inkMkLst>
        </pc:inkChg>
        <pc:inkChg chg="add del mod">
          <ac:chgData name="Daniel Schwarz" userId="5bb35bb8-905a-4742-88d9-33d9089732e7" providerId="ADAL" clId="{86437948-6A79-4B7B-B7E0-67C001754F77}" dt="2020-10-06T19:27:55.652" v="889" actId="478"/>
          <ac:inkMkLst>
            <pc:docMk/>
            <pc:sldMk cId="15352327" sldId="263"/>
            <ac:inkMk id="8" creationId="{E6230537-45EC-43C3-85E3-AC167B51207B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9" creationId="{0258CFE5-B45C-4529-8542-9AE7FB539273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1" creationId="{8953E46B-69AE-43C3-B26C-424B1FEB2AA9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2" creationId="{841A92E9-F14E-42B1-82D2-F81BA2DFD44F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3" creationId="{8DFD318D-1538-48D4-99B7-DC49AF7F5F3D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4" creationId="{434E8FF8-5471-4B85-AAB2-FC093A83E7ED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5" creationId="{CC0B60C1-AC62-400E-BDC9-2DDA9DC199AE}"/>
          </ac:inkMkLst>
        </pc:inkChg>
        <pc:inkChg chg="del mod">
          <ac:chgData name="Daniel Schwarz" userId="5bb35bb8-905a-4742-88d9-33d9089732e7" providerId="ADAL" clId="{86437948-6A79-4B7B-B7E0-67C001754F77}" dt="2020-10-06T19:28:01.802" v="890" actId="478"/>
          <ac:inkMkLst>
            <pc:docMk/>
            <pc:sldMk cId="15352327" sldId="263"/>
            <ac:inkMk id="16" creationId="{92AF5CAB-3858-44A3-B81A-57F386340F5B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7" creationId="{AE9233B7-B040-4DAD-8750-20B12C66A857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8" creationId="{D31298A2-CEC1-4CFC-AF97-5F2D50ED8810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9" creationId="{EF572A0E-EF58-4C2F-AC10-9B10FCCE8B98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0" creationId="{A32ACA7F-ED8D-4C40-9F0E-A180EA1348A3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1" creationId="{5507ACD8-EBA2-48F3-9C8E-C7D7FF32ABB5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2" creationId="{427BB8AE-E863-4283-9ED6-78ADBDECF867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4" creationId="{D333442B-8F05-4F84-835A-EF5AC086F4F6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5" creationId="{897D45DB-F4D2-4626-8507-ED17DF4EB832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6" creationId="{4E1D033D-CCCD-40F4-A148-9BA978D31B6D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8" creationId="{BB7D61D3-8659-40E6-A2A7-09F703901B7B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9" creationId="{C67C0708-BAC0-4795-8FC6-759F232F716A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0" creationId="{B9E88529-FAE8-4BA4-A3C5-5083459F246E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1" creationId="{6FE7A24B-5BEC-4017-B301-11513D7F69AF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2" creationId="{6B64D20D-DE5F-467C-93BA-17EF52BC2323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3" creationId="{FA214538-E89E-4EBB-AFF0-CE56FB2DEE35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4" creationId="{3C1AEA67-82A4-4C27-BEFA-6E2383B95DF8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5" creationId="{F6C315C0-5B9F-43A7-A223-BB38A4AAD209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6" creationId="{157F74C0-7C35-4229-86D2-95252322C750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7" creationId="{A1E18027-F377-4A50-8D25-BC648036FCDB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8" creationId="{BB0AFCB3-B56C-4B40-B9DF-15A610E9343E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9" creationId="{F3C40C4E-3B3C-4AE7-BB40-622B3B16FC9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0" creationId="{F42EF2B1-A035-4ACF-AA59-68F884F665CD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1" creationId="{75407124-6936-441A-AF19-BB0C2DC6322B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3" creationId="{CE2F7800-4FF3-41EE-A0C0-0768A0FA6191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4" creationId="{1B2A5EA6-8456-4C02-BD46-CEB9D935888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6" creationId="{1A1D8554-0483-4E19-9121-C66E03EDA5B7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7" creationId="{45C8CC1D-500A-47F6-B851-1FB6F01E42C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8" creationId="{AB5357FF-D994-4944-922C-343F2854938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9" creationId="{CACE7A96-861B-4622-90B2-5182B51492A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0" creationId="{3CAC08CB-28AF-407D-A1BB-5CD34697D596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1" creationId="{BD9FE71B-5A4E-4ADC-9A4D-8F5CDF32E036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2" creationId="{262E991D-05EB-4D33-AEC4-CB241A8D25A0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3" creationId="{011314D3-EE50-43F8-91BA-78DBBA55CE2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4" creationId="{0DE387C0-6F02-43E3-933E-AD3BF6042A24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5" creationId="{79F3AADE-6984-467C-BF7C-9A153316D01B}"/>
          </ac:inkMkLst>
        </pc:inkChg>
      </pc:sldChg>
      <pc:sldChg chg="addSp delSp modSp new del mod">
        <pc:chgData name="Daniel Schwarz" userId="5bb35bb8-905a-4742-88d9-33d9089732e7" providerId="ADAL" clId="{86437948-6A79-4B7B-B7E0-67C001754F77}" dt="2020-10-05T20:17:59.257" v="883" actId="2696"/>
        <pc:sldMkLst>
          <pc:docMk/>
          <pc:sldMk cId="2323704699" sldId="263"/>
        </pc:sldMkLst>
        <pc:grpChg chg="del mod">
          <ac:chgData name="Daniel Schwarz" userId="5bb35bb8-905a-4742-88d9-33d9089732e7" providerId="ADAL" clId="{86437948-6A79-4B7B-B7E0-67C001754F77}" dt="2020-10-05T19:07:06.561" v="741"/>
          <ac:grpSpMkLst>
            <pc:docMk/>
            <pc:sldMk cId="2323704699" sldId="263"/>
            <ac:grpSpMk id="6" creationId="{C4825008-7484-4C0B-947F-8A422473D7CA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10" creationId="{DF7D1A46-701E-478C-9BFE-9853AAFB8A8A}"/>
          </ac:grpSpMkLst>
        </pc:grpChg>
        <pc:grpChg chg="del mod">
          <ac:chgData name="Daniel Schwarz" userId="5bb35bb8-905a-4742-88d9-33d9089732e7" providerId="ADAL" clId="{86437948-6A79-4B7B-B7E0-67C001754F77}" dt="2020-10-05T19:07:25.335" v="746"/>
          <ac:grpSpMkLst>
            <pc:docMk/>
            <pc:sldMk cId="2323704699" sldId="263"/>
            <ac:grpSpMk id="13" creationId="{FE032172-D285-43D1-A158-4022570D6BFE}"/>
          </ac:grpSpMkLst>
        </pc:grpChg>
        <pc:grpChg chg="del mod">
          <ac:chgData name="Daniel Schwarz" userId="5bb35bb8-905a-4742-88d9-33d9089732e7" providerId="ADAL" clId="{86437948-6A79-4B7B-B7E0-67C001754F77}" dt="2020-10-05T19:07:30.046" v="754"/>
          <ac:grpSpMkLst>
            <pc:docMk/>
            <pc:sldMk cId="2323704699" sldId="263"/>
            <ac:grpSpMk id="15" creationId="{8BFD3B08-E5D3-471B-925C-38649C754AA0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23" creationId="{F8AACAB4-012D-4639-8D2D-8D9297B8EE71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30" creationId="{610C2203-7696-498F-9B93-FF6B0306151C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33" creationId="{026D1EBA-D0F3-4879-8F52-9DEAD882914F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36" creationId="{CFB7BB16-7536-44B6-B555-11DBF6F9703F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42" creationId="{74BB7EAA-C8D0-4820-9AC2-B2277093302B}"/>
          </ac:grpSpMkLst>
        </pc:grpChg>
        <pc:grpChg chg="del mod">
          <ac:chgData name="Daniel Schwarz" userId="5bb35bb8-905a-4742-88d9-33d9089732e7" providerId="ADAL" clId="{86437948-6A79-4B7B-B7E0-67C001754F77}" dt="2020-10-05T19:09:55.787" v="782"/>
          <ac:grpSpMkLst>
            <pc:docMk/>
            <pc:sldMk cId="2323704699" sldId="263"/>
            <ac:grpSpMk id="49" creationId="{23B4FC46-EF6B-4EAC-B4B7-E2AF85EAFF14}"/>
          </ac:grpSpMkLst>
        </pc:grpChg>
        <pc:grpChg chg="del mod">
          <ac:chgData name="Daniel Schwarz" userId="5bb35bb8-905a-4742-88d9-33d9089732e7" providerId="ADAL" clId="{86437948-6A79-4B7B-B7E0-67C001754F77}" dt="2020-10-05T19:10:00.482" v="787"/>
          <ac:grpSpMkLst>
            <pc:docMk/>
            <pc:sldMk cId="2323704699" sldId="263"/>
            <ac:grpSpMk id="51" creationId="{E96B27D0-D0B9-45CB-B715-56A782818BAE}"/>
          </ac:grpSpMkLst>
        </pc:grpChg>
        <pc:grpChg chg="del mod">
          <ac:chgData name="Daniel Schwarz" userId="5bb35bb8-905a-4742-88d9-33d9089732e7" providerId="ADAL" clId="{86437948-6A79-4B7B-B7E0-67C001754F77}" dt="2020-10-05T19:10:03.010" v="793"/>
          <ac:grpSpMkLst>
            <pc:docMk/>
            <pc:sldMk cId="2323704699" sldId="263"/>
            <ac:grpSpMk id="56" creationId="{24831A12-A4F6-4166-8511-ACFFB3F684C8}"/>
          </ac:grpSpMkLst>
        </pc:grpChg>
        <pc:grpChg chg="del mod">
          <ac:chgData name="Daniel Schwarz" userId="5bb35bb8-905a-4742-88d9-33d9089732e7" providerId="ADAL" clId="{86437948-6A79-4B7B-B7E0-67C001754F77}" dt="2020-10-05T19:10:04.441" v="795"/>
          <ac:grpSpMkLst>
            <pc:docMk/>
            <pc:sldMk cId="2323704699" sldId="263"/>
            <ac:grpSpMk id="62" creationId="{9A52DDA1-642B-4D24-B62D-2540FF3F87E9}"/>
          </ac:grpSpMkLst>
        </pc:grpChg>
        <pc:grpChg chg="del mod">
          <ac:chgData name="Daniel Schwarz" userId="5bb35bb8-905a-4742-88d9-33d9089732e7" providerId="ADAL" clId="{86437948-6A79-4B7B-B7E0-67C001754F77}" dt="2020-10-05T19:10:16.728" v="797"/>
          <ac:grpSpMkLst>
            <pc:docMk/>
            <pc:sldMk cId="2323704699" sldId="263"/>
            <ac:grpSpMk id="64" creationId="{D87C95BC-5210-4502-9FD9-57A108A2A851}"/>
          </ac:grpSpMkLst>
        </pc:grpChg>
        <pc:grpChg chg="del mod">
          <ac:chgData name="Daniel Schwarz" userId="5bb35bb8-905a-4742-88d9-33d9089732e7" providerId="ADAL" clId="{86437948-6A79-4B7B-B7E0-67C001754F77}" dt="2020-10-05T19:10:17.799" v="799"/>
          <ac:grpSpMkLst>
            <pc:docMk/>
            <pc:sldMk cId="2323704699" sldId="263"/>
            <ac:grpSpMk id="66" creationId="{B6E181F4-9600-4CD2-91AE-45BDCA071299}"/>
          </ac:grpSpMkLst>
        </pc:grpChg>
        <pc:grpChg chg="del mod">
          <ac:chgData name="Daniel Schwarz" userId="5bb35bb8-905a-4742-88d9-33d9089732e7" providerId="ADAL" clId="{86437948-6A79-4B7B-B7E0-67C001754F77}" dt="2020-10-05T19:12:26.538" v="813"/>
          <ac:grpSpMkLst>
            <pc:docMk/>
            <pc:sldMk cId="2323704699" sldId="263"/>
            <ac:grpSpMk id="68" creationId="{6723B532-B411-4FC2-B45B-3CC48B52F02B}"/>
          </ac:grpSpMkLst>
        </pc:grpChg>
        <pc:grpChg chg="del mod">
          <ac:chgData name="Daniel Schwarz" userId="5bb35bb8-905a-4742-88d9-33d9089732e7" providerId="ADAL" clId="{86437948-6A79-4B7B-B7E0-67C001754F77}" dt="2020-10-05T19:12:16.971" v="810"/>
          <ac:grpSpMkLst>
            <pc:docMk/>
            <pc:sldMk cId="2323704699" sldId="263"/>
            <ac:grpSpMk id="72" creationId="{5DDB71D2-5C9E-49AC-94F7-419D3E2A8B34}"/>
          </ac:grpSpMkLst>
        </pc:grpChg>
        <pc:grpChg chg="del mod">
          <ac:chgData name="Daniel Schwarz" userId="5bb35bb8-905a-4742-88d9-33d9089732e7" providerId="ADAL" clId="{86437948-6A79-4B7B-B7E0-67C001754F77}" dt="2020-10-05T19:12:26.538" v="813"/>
          <ac:grpSpMkLst>
            <pc:docMk/>
            <pc:sldMk cId="2323704699" sldId="263"/>
            <ac:grpSpMk id="79" creationId="{BD39D225-331C-458D-B729-BCEE76A349EF}"/>
          </ac:grpSpMkLst>
        </pc:grpChg>
        <pc:grpChg chg="del mod">
          <ac:chgData name="Daniel Schwarz" userId="5bb35bb8-905a-4742-88d9-33d9089732e7" providerId="ADAL" clId="{86437948-6A79-4B7B-B7E0-67C001754F77}" dt="2020-10-05T19:12:34.059" v="823"/>
          <ac:grpSpMkLst>
            <pc:docMk/>
            <pc:sldMk cId="2323704699" sldId="263"/>
            <ac:grpSpMk id="82" creationId="{FB7A7855-67B6-483A-A2B9-FBFF094DB2C5}"/>
          </ac:grpSpMkLst>
        </pc:grpChg>
        <pc:grpChg chg="del mod">
          <ac:chgData name="Daniel Schwarz" userId="5bb35bb8-905a-4742-88d9-33d9089732e7" providerId="ADAL" clId="{86437948-6A79-4B7B-B7E0-67C001754F77}" dt="2020-10-05T19:12:34.059" v="823"/>
          <ac:grpSpMkLst>
            <pc:docMk/>
            <pc:sldMk cId="2323704699" sldId="263"/>
            <ac:grpSpMk id="89" creationId="{81C8AAF3-E6E4-4E0B-9E0D-37BDB9B628C8}"/>
          </ac:grpSpMkLst>
        </pc:grpChg>
        <pc:grpChg chg="del mod">
          <ac:chgData name="Daniel Schwarz" userId="5bb35bb8-905a-4742-88d9-33d9089732e7" providerId="ADAL" clId="{86437948-6A79-4B7B-B7E0-67C001754F77}" dt="2020-10-05T19:12:38.951" v="832"/>
          <ac:grpSpMkLst>
            <pc:docMk/>
            <pc:sldMk cId="2323704699" sldId="263"/>
            <ac:grpSpMk id="92" creationId="{A9BD07C2-9650-49E0-9E5E-132593B2357B}"/>
          </ac:grpSpMkLst>
        </pc:grpChg>
        <pc:grpChg chg="add del mod">
          <ac:chgData name="Daniel Schwarz" userId="5bb35bb8-905a-4742-88d9-33d9089732e7" providerId="ADAL" clId="{86437948-6A79-4B7B-B7E0-67C001754F77}" dt="2020-10-05T19:53:16.629" v="845" actId="478"/>
          <ac:grpSpMkLst>
            <pc:docMk/>
            <pc:sldMk cId="2323704699" sldId="263"/>
            <ac:grpSpMk id="101" creationId="{BC1D3F7D-149C-4CCC-A083-068EC5AE0AE8}"/>
          </ac:grpSpMkLst>
        </pc:grpChg>
        <pc:grpChg chg="mod">
          <ac:chgData name="Daniel Schwarz" userId="5bb35bb8-905a-4742-88d9-33d9089732e7" providerId="ADAL" clId="{86437948-6A79-4B7B-B7E0-67C001754F77}" dt="2020-10-05T19:12:49.035" v="841"/>
          <ac:grpSpMkLst>
            <pc:docMk/>
            <pc:sldMk cId="2323704699" sldId="263"/>
            <ac:grpSpMk id="110" creationId="{65DEF9A8-8447-423E-ADF1-4CA06FCE20E4}"/>
          </ac:grpSpMkLst>
        </pc:grpChg>
        <pc:grpChg chg="mod">
          <ac:chgData name="Daniel Schwarz" userId="5bb35bb8-905a-4742-88d9-33d9089732e7" providerId="ADAL" clId="{86437948-6A79-4B7B-B7E0-67C001754F77}" dt="2020-10-05T19:55:12.904" v="861"/>
          <ac:grpSpMkLst>
            <pc:docMk/>
            <pc:sldMk cId="2323704699" sldId="263"/>
            <ac:grpSpMk id="124" creationId="{64D25E92-D8DF-40C1-A54A-F7115AEFA7A4}"/>
          </ac:grpSpMkLst>
        </pc:grpChg>
        <pc:grpChg chg="mod">
          <ac:chgData name="Daniel Schwarz" userId="5bb35bb8-905a-4742-88d9-33d9089732e7" providerId="ADAL" clId="{86437948-6A79-4B7B-B7E0-67C001754F77}" dt="2020-10-05T19:55:16.569" v="867"/>
          <ac:grpSpMkLst>
            <pc:docMk/>
            <pc:sldMk cId="2323704699" sldId="263"/>
            <ac:grpSpMk id="130" creationId="{88D15A8B-A2EA-416F-8DC6-A3724A1EF9F6}"/>
          </ac:grpSpMkLst>
        </pc:grpChg>
        <pc:grpChg chg="del 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37" creationId="{E434417E-B6DD-4ABD-ACFD-22DD40DEE2BC}"/>
          </ac:grpSpMkLst>
        </pc:grpChg>
        <pc:grpChg chg="del 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45" creationId="{1AD2352A-CC05-4F22-90C9-67F5945D9BB7}"/>
          </ac:grpSpMkLst>
        </pc:grpChg>
        <pc:grpChg chg="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46" creationId="{91820597-DA1B-411E-A40D-0B727010CA71}"/>
          </ac:grpSpMkLst>
        </pc:grpChg>
        <pc:inkChg chg="add del">
          <ac:chgData name="Daniel Schwarz" userId="5bb35bb8-905a-4742-88d9-33d9089732e7" providerId="ADAL" clId="{86437948-6A79-4B7B-B7E0-67C001754F77}" dt="2020-10-05T19:06:26.612" v="732" actId="9405"/>
          <ac:inkMkLst>
            <pc:docMk/>
            <pc:sldMk cId="2323704699" sldId="263"/>
            <ac:inkMk id="2" creationId="{F117F6D5-F6C0-4FCA-AECF-7E5DB9623924}"/>
          </ac:inkMkLst>
        </pc:inkChg>
        <pc:inkChg chg="add del">
          <ac:chgData name="Daniel Schwarz" userId="5bb35bb8-905a-4742-88d9-33d9089732e7" providerId="ADAL" clId="{86437948-6A79-4B7B-B7E0-67C001754F77}" dt="2020-10-05T19:06:50.296" v="734" actId="9405"/>
          <ac:inkMkLst>
            <pc:docMk/>
            <pc:sldMk cId="2323704699" sldId="263"/>
            <ac:inkMk id="3" creationId="{92671F3A-794E-49B1-B4EB-556657F5658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" creationId="{8EBAB914-3C11-4A7F-82FE-80CC7E30955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" creationId="{CCF90D39-F19F-413F-9C7F-9922D1A76D3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" creationId="{CB80E1E2-3D4F-429B-A895-0ED3E593ED0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" creationId="{161D9F65-12EA-4BCD-A484-C0F29D4F9A3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" creationId="{BD7D814C-ABDA-40EE-A448-FB2BDD4C4E3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1" creationId="{D1448321-63AF-42F9-811D-FCA31F1F699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2" creationId="{D373AFE3-AF4D-4DC2-9D8B-EE228D5AEAA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4" creationId="{C452C027-F47F-4A3D-81B1-18E5068BFBB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6" creationId="{624AF0B0-B59A-4587-8FF7-F1BACE43B34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7" creationId="{97A6DE8B-599C-470C-B2C2-545D5AD566B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8" creationId="{9B1DFD37-4655-439F-AE79-171F710CDCA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9" creationId="{4BC3E172-085F-4E56-8C6B-8CB4ED93927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0" creationId="{2FCD5155-1F8B-4F58-BC82-A1001A6BDE2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1" creationId="{17BE4617-9AD4-48AA-8C0A-741D9153290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2" creationId="{0B43FE89-BBC8-4657-8B17-E0CCBAF7DE3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4" creationId="{94BFDA69-1B50-48E1-B134-B5501A6C2E4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5" creationId="{53EDB567-0329-452D-A7C8-C50E423D253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6" creationId="{289E474F-D212-47C8-BE11-AD6E21D93E9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7" creationId="{2768D427-D274-4AAF-8752-387D1A18A4A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8" creationId="{F77429CF-2A8A-4EF2-806F-F3F4912F7F3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9" creationId="{F90528C9-6B0F-44B8-9CBB-CE899AC33CC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1" creationId="{43C322E0-0469-4C54-A364-EE72C0E45F7E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2" creationId="{79BB1335-0B15-4037-884D-873832EB4E9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4" creationId="{DD00485B-F2FC-431D-93F3-0DCCF222F68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5" creationId="{764D724B-E512-43E3-9B2F-DE5366771D2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7" creationId="{00DF056C-A98D-4C06-80F4-6FB61EA1A06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8" creationId="{FFAF8010-3FDF-4074-9949-B1CD78914E0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9" creationId="{CC54ADF8-6ED8-4E99-AE3C-4070DBE4687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0" creationId="{44F6BB8F-1A4F-4B94-A4DD-EF5A6BF78F7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1" creationId="{7F374AE7-3299-4D78-AD61-4DDF06B8C90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3" creationId="{6D5F6CFD-F50F-4ECE-BFBE-F9A17C3D02A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4" creationId="{58AE654F-039B-4C13-AD87-F55D2897B86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5" creationId="{D2F89BE0-C06C-4ECB-BA84-2DEE1E6493D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6" creationId="{B74AA0ED-B87A-40E0-9C87-0C94CE512E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7" creationId="{8BFA7C04-379C-4590-858C-B837E0EC125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8" creationId="{2BAFC314-FAC4-4FBB-8910-CCD507CC6C41}"/>
          </ac:inkMkLst>
        </pc:inkChg>
        <pc:inkChg chg="add del mod">
          <ac:chgData name="Daniel Schwarz" userId="5bb35bb8-905a-4742-88d9-33d9089732e7" providerId="ADAL" clId="{86437948-6A79-4B7B-B7E0-67C001754F77}" dt="2020-10-05T19:53:11.705" v="842" actId="478"/>
          <ac:inkMkLst>
            <pc:docMk/>
            <pc:sldMk cId="2323704699" sldId="263"/>
            <ac:inkMk id="50" creationId="{C60FE3B0-A268-4363-AEC5-A5F90E465C3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2" creationId="{797931BB-F7C2-42CB-A5CD-395EC5892F6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3" creationId="{047D06E2-BA42-4C23-A16D-D4F831F18C9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4" creationId="{4C03BDBB-C807-4D1B-A586-D918FF901C7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5" creationId="{0F159CEB-8395-41E5-8645-32270DA4026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7" creationId="{351B9828-B3AC-4B60-90E0-4BB8EAB39DF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8" creationId="{6AE5D275-D4A4-46CD-8552-B8523FE7A72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9" creationId="{822C62C1-A187-46B8-AA44-1078E11C1E7C}"/>
          </ac:inkMkLst>
        </pc:inkChg>
        <pc:inkChg chg="add del mod">
          <ac:chgData name="Daniel Schwarz" userId="5bb35bb8-905a-4742-88d9-33d9089732e7" providerId="ADAL" clId="{86437948-6A79-4B7B-B7E0-67C001754F77}" dt="2020-10-05T19:53:13.757" v="843" actId="478"/>
          <ac:inkMkLst>
            <pc:docMk/>
            <pc:sldMk cId="2323704699" sldId="263"/>
            <ac:inkMk id="60" creationId="{90D3DBB3-725A-4EC4-8DEE-6AFACDC3F25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1" creationId="{BF3B3571-79B1-482C-884B-DEA050870C43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3" creationId="{BDC35BF6-66BD-4A11-9887-1C50552F231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5" creationId="{51D4E226-F842-4555-910A-8FA9F69876B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7" creationId="{1F63868C-F382-4A6F-99FE-7E3A73A5AB5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9" creationId="{22AFF884-FE64-4390-80DD-B95AD4B9A27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0" creationId="{3ACB79BF-9FC1-4771-B88F-7C4775D2DD46}"/>
          </ac:inkMkLst>
        </pc:inkChg>
        <pc:inkChg chg="add del mod">
          <ac:chgData name="Daniel Schwarz" userId="5bb35bb8-905a-4742-88d9-33d9089732e7" providerId="ADAL" clId="{86437948-6A79-4B7B-B7E0-67C001754F77}" dt="2020-10-05T19:53:24.509" v="846" actId="478"/>
          <ac:inkMkLst>
            <pc:docMk/>
            <pc:sldMk cId="2323704699" sldId="263"/>
            <ac:inkMk id="71" creationId="{53BEF9A7-14CC-477D-B6D0-BDD9F6D5357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3" creationId="{F0A1B793-9B83-43D9-8E80-D65A5ABE6513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4" creationId="{64AD18EF-B5B6-4880-AF80-0F5DD359D59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5" creationId="{D23904AB-E80E-40E5-BAF3-B5FFAE1DE7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6" creationId="{5F061AE8-D98F-4E11-A4AD-10C121664CB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7" creationId="{2C2D0398-046F-4949-AAE7-4D53DE7CCB2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8" creationId="{11F27E94-E5EF-43D5-AF81-F91D4202CF3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0" creationId="{4CA2426A-A7EA-42CE-9D67-820753A34E1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1" creationId="{700E61B4-565A-481E-8FF3-8A3F852CC28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3" creationId="{F3061603-DD87-4D8C-9965-8459EF0C8E0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4" creationId="{9B94C84E-EB95-4B82-AA64-BE38F29DA8B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5" creationId="{3C0E80C2-1A29-42A0-8409-3F69DE17378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6" creationId="{FB7EDE4B-F733-4C08-B81C-7EA1A183D53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7" creationId="{650A1FAE-0FD3-4FC2-A52B-3CA20A5DDF9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8" creationId="{73890B49-8EB5-415F-AE5A-613F96C32139}"/>
          </ac:inkMkLst>
        </pc:inkChg>
        <pc:inkChg chg="add del mod">
          <ac:chgData name="Daniel Schwarz" userId="5bb35bb8-905a-4742-88d9-33d9089732e7" providerId="ADAL" clId="{86437948-6A79-4B7B-B7E0-67C001754F77}" dt="2020-10-05T19:53:26.386" v="847" actId="478"/>
          <ac:inkMkLst>
            <pc:docMk/>
            <pc:sldMk cId="2323704699" sldId="263"/>
            <ac:inkMk id="90" creationId="{063BA809-4DA7-4FC6-8D23-79476E8B3EC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1" creationId="{8BC7DCC3-538C-4B8F-873A-83E8B59A288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3" creationId="{0D63E536-55A1-4776-ADC5-749CCD961B0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4" creationId="{72976107-6A12-416B-94F8-6399AF3155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5" creationId="{85C753ED-AD0C-442E-AAE2-4CDE763FD13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6" creationId="{14FDEB06-0BCC-43E6-A956-27274138C46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7" creationId="{4C3DDCCE-932F-4C8C-A086-96EAC0A4BC2E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8" creationId="{6155A26A-437F-46E2-8E55-20265DD6CBF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9" creationId="{7053F925-725B-4839-B93C-D928249054C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00" creationId="{27A0685D-C461-422D-94F5-50ECC50BBA05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2" creationId="{D1F8E213-0784-4210-867B-2EA861DD1316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3" creationId="{442CEB40-6EC1-4AB4-A904-AFC53CA3CF01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4" creationId="{69DD7CD3-F07C-4CC3-894A-58E672A5F295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5" creationId="{C515A858-AD8E-4EFB-85B4-B1D3E6677E36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6" creationId="{0C1030CB-3B3A-4CC6-996B-9615BC018EA3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7" creationId="{9E82E487-DEEE-47CC-A556-E0B3EE22A099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8" creationId="{35C1B014-AA38-4B84-9D79-3E3E496F67F3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9" creationId="{58BCB4FC-7CF0-454B-B1CB-635853CAE195}"/>
          </ac:inkMkLst>
        </pc:inkChg>
        <pc:inkChg chg="add">
          <ac:chgData name="Daniel Schwarz" userId="5bb35bb8-905a-4742-88d9-33d9089732e7" providerId="ADAL" clId="{86437948-6A79-4B7B-B7E0-67C001754F77}" dt="2020-10-05T19:55:01.597" v="848" actId="9405"/>
          <ac:inkMkLst>
            <pc:docMk/>
            <pc:sldMk cId="2323704699" sldId="263"/>
            <ac:inkMk id="111" creationId="{3DFC8A32-D888-4524-96DC-837A2F991B0B}"/>
          </ac:inkMkLst>
        </pc:inkChg>
        <pc:inkChg chg="add">
          <ac:chgData name="Daniel Schwarz" userId="5bb35bb8-905a-4742-88d9-33d9089732e7" providerId="ADAL" clId="{86437948-6A79-4B7B-B7E0-67C001754F77}" dt="2020-10-05T19:55:04.128" v="849" actId="9405"/>
          <ac:inkMkLst>
            <pc:docMk/>
            <pc:sldMk cId="2323704699" sldId="263"/>
            <ac:inkMk id="112" creationId="{D5AADF51-3669-422F-B0AC-B80EB3182C7D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3" creationId="{994D21BB-677E-4C01-89BC-27CE31EEBD65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4" creationId="{3C1CB9B0-5EBF-4BAD-91FD-A6CB14635D43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5" creationId="{ADEA8ECB-A476-4323-91CC-E2BC14963902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6" creationId="{FA24AE0C-A6DA-4E9D-9E2D-9279B245ECF0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7" creationId="{993F83B5-7AA2-4810-A4DF-950EEDF1D6B6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8" creationId="{C0C60E98-42A1-4387-976A-3AB123248B3D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9" creationId="{08CD2B92-9ABA-4EEE-862F-29E25698C024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0" creationId="{F0D5D2BD-C843-4DF5-A40A-2983D953DF5F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1" creationId="{E9EBF6DE-27F2-4D7A-86C3-2C7C9014CFB6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2" creationId="{7E1D1FF0-F50D-4BF7-B7A6-82751287130F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3" creationId="{1E00AC50-7B42-4788-BAC1-7671F021B567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5" creationId="{2D7CBA77-3F07-4095-9412-39CF0AF01228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6" creationId="{86287783-129A-4F59-A849-62C0EAA92ACE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7" creationId="{DAC393FF-1992-4859-9834-2CAEA2C40496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8" creationId="{619652E4-44F5-4D96-A351-4B5981B45FD2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9" creationId="{DD333D69-CF29-4369-A0BA-D25B3F60424A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1" creationId="{278A1039-421D-4924-961F-CF07589D8019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2" creationId="{092C9CE1-C0FE-44A3-9360-7D3257C060D1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3" creationId="{970D1169-A1CE-49BB-BE74-4859F02A8C81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4" creationId="{1C06B117-1CAA-4032-9884-42D2E665461D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5" creationId="{BBA551A6-4B0E-4BB7-9C72-0BABCE3D53F7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6" creationId="{20F27D7F-0783-4298-8911-8E7915DB6B6B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8" creationId="{E318A178-0D6E-412B-8DAD-A6AE19095357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9" creationId="{6EE99962-10D8-42EE-8AC6-7FEA92D1ECFC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0" creationId="{084B8A19-DC98-47CD-8499-3E5EFEA74936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1" creationId="{2DD255A2-2A12-4D51-9910-622D721B975B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2" creationId="{8FD85778-E7B6-4BD5-9709-AFB343E6F3C0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3" creationId="{F6BD983D-76E5-479A-8320-BCD3F983E7A9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4" creationId="{1B122DEA-1378-4518-9AD3-5B5B7F73B3AB}"/>
          </ac:inkMkLst>
        </pc:inkChg>
      </pc:sldChg>
      <pc:sldChg chg="addSp delSp modSp new mod modAnim modNotesTx">
        <pc:chgData name="Daniel Schwarz" userId="5bb35bb8-905a-4742-88d9-33d9089732e7" providerId="ADAL" clId="{86437948-6A79-4B7B-B7E0-67C001754F77}" dt="2020-10-09T16:19:20.119" v="2533"/>
        <pc:sldMkLst>
          <pc:docMk/>
          <pc:sldMk cId="1154027328" sldId="264"/>
        </pc:sldMkLst>
        <pc:spChg chg="add mod">
          <ac:chgData name="Daniel Schwarz" userId="5bb35bb8-905a-4742-88d9-33d9089732e7" providerId="ADAL" clId="{86437948-6A79-4B7B-B7E0-67C001754F77}" dt="2020-10-09T16:18:58.111" v="2531" actId="14100"/>
          <ac:spMkLst>
            <pc:docMk/>
            <pc:sldMk cId="1154027328" sldId="264"/>
            <ac:spMk id="28" creationId="{46FBFC2C-156B-4867-BA2C-8521D7C9C022}"/>
          </ac:spMkLst>
        </pc:spChg>
        <pc:spChg chg="add del">
          <ac:chgData name="Daniel Schwarz" userId="5bb35bb8-905a-4742-88d9-33d9089732e7" providerId="ADAL" clId="{86437948-6A79-4B7B-B7E0-67C001754F77}" dt="2020-10-09T16:07:19.707" v="2455" actId="34122"/>
          <ac:spMkLst>
            <pc:docMk/>
            <pc:sldMk cId="1154027328" sldId="264"/>
            <ac:spMk id="432" creationId="{DF4D415A-E3F3-4624-B434-9272F7011515}"/>
          </ac:spMkLst>
        </pc:spChg>
        <pc:grpChg chg="add mod">
          <ac:chgData name="Daniel Schwarz" userId="5bb35bb8-905a-4742-88d9-33d9089732e7" providerId="ADAL" clId="{86437948-6A79-4B7B-B7E0-67C001754F77}" dt="2020-10-09T16:07:48.351" v="2458" actId="164"/>
          <ac:grpSpMkLst>
            <pc:docMk/>
            <pc:sldMk cId="1154027328" sldId="264"/>
            <ac:grpSpMk id="2" creationId="{36F0A0A1-2F4A-4705-8EF7-81182BB45ADC}"/>
          </ac:grpSpMkLst>
        </pc:grpChg>
        <pc:grpChg chg="add mod">
          <ac:chgData name="Daniel Schwarz" userId="5bb35bb8-905a-4742-88d9-33d9089732e7" providerId="ADAL" clId="{86437948-6A79-4B7B-B7E0-67C001754F77}" dt="2020-10-09T16:07:59.963" v="2460" actId="164"/>
          <ac:grpSpMkLst>
            <pc:docMk/>
            <pc:sldMk cId="1154027328" sldId="264"/>
            <ac:grpSpMk id="3" creationId="{DE0DEF7D-862D-4284-A9AB-2FFCE6D83287}"/>
          </ac:grpSpMkLst>
        </pc:grpChg>
        <pc:grpChg chg="add mod">
          <ac:chgData name="Daniel Schwarz" userId="5bb35bb8-905a-4742-88d9-33d9089732e7" providerId="ADAL" clId="{86437948-6A79-4B7B-B7E0-67C001754F77}" dt="2020-10-09T16:08:11.637" v="2462" actId="164"/>
          <ac:grpSpMkLst>
            <pc:docMk/>
            <pc:sldMk cId="1154027328" sldId="264"/>
            <ac:grpSpMk id="4" creationId="{660445A1-4DFC-4EC8-8653-E23D90B7AD19}"/>
          </ac:grpSpMkLst>
        </pc:grpChg>
        <pc:grpChg chg="add mod">
          <ac:chgData name="Daniel Schwarz" userId="5bb35bb8-905a-4742-88d9-33d9089732e7" providerId="ADAL" clId="{86437948-6A79-4B7B-B7E0-67C001754F77}" dt="2020-10-09T16:08:23.990" v="2464" actId="164"/>
          <ac:grpSpMkLst>
            <pc:docMk/>
            <pc:sldMk cId="1154027328" sldId="264"/>
            <ac:grpSpMk id="5" creationId="{74BB719D-3758-468E-9F18-247D988111DF}"/>
          </ac:grpSpMkLst>
        </pc:grpChg>
        <pc:grpChg chg="add mod">
          <ac:chgData name="Daniel Schwarz" userId="5bb35bb8-905a-4742-88d9-33d9089732e7" providerId="ADAL" clId="{86437948-6A79-4B7B-B7E0-67C001754F77}" dt="2020-10-09T16:08:39.111" v="2466" actId="164"/>
          <ac:grpSpMkLst>
            <pc:docMk/>
            <pc:sldMk cId="1154027328" sldId="264"/>
            <ac:grpSpMk id="6" creationId="{E0795250-A274-4D69-BA5C-5CDFAB0FA217}"/>
          </ac:grpSpMkLst>
        </pc:grpChg>
        <pc:grpChg chg="add mod">
          <ac:chgData name="Daniel Schwarz" userId="5bb35bb8-905a-4742-88d9-33d9089732e7" providerId="ADAL" clId="{86437948-6A79-4B7B-B7E0-67C001754F77}" dt="2020-10-09T16:08:48.206" v="2468" actId="164"/>
          <ac:grpSpMkLst>
            <pc:docMk/>
            <pc:sldMk cId="1154027328" sldId="264"/>
            <ac:grpSpMk id="7" creationId="{A709D83C-8DF4-4530-A836-79FB03C00C22}"/>
          </ac:grpSpMkLst>
        </pc:grpChg>
        <pc:grpChg chg="add del mod">
          <ac:chgData name="Daniel Schwarz" userId="5bb35bb8-905a-4742-88d9-33d9089732e7" providerId="ADAL" clId="{86437948-6A79-4B7B-B7E0-67C001754F77}" dt="2020-10-07T20:06:43.691" v="2064"/>
          <ac:grpSpMkLst>
            <pc:docMk/>
            <pc:sldMk cId="1154027328" sldId="264"/>
            <ac:grpSpMk id="7" creationId="{B3D13E74-D6BD-41B6-B341-1B7D189730A1}"/>
          </ac:grpSpMkLst>
        </pc:grpChg>
        <pc:grpChg chg="add mod">
          <ac:chgData name="Daniel Schwarz" userId="5bb35bb8-905a-4742-88d9-33d9089732e7" providerId="ADAL" clId="{86437948-6A79-4B7B-B7E0-67C001754F77}" dt="2020-10-09T16:08:55.138" v="2470" actId="164"/>
          <ac:grpSpMkLst>
            <pc:docMk/>
            <pc:sldMk cId="1154027328" sldId="264"/>
            <ac:grpSpMk id="11" creationId="{79633962-A797-4CC6-B18B-DD7B3DCB7635}"/>
          </ac:grpSpMkLst>
        </pc:grpChg>
        <pc:grpChg chg="add mod">
          <ac:chgData name="Daniel Schwarz" userId="5bb35bb8-905a-4742-88d9-33d9089732e7" providerId="ADAL" clId="{86437948-6A79-4B7B-B7E0-67C001754F77}" dt="2020-10-09T16:09:13.010" v="2472" actId="164"/>
          <ac:grpSpMkLst>
            <pc:docMk/>
            <pc:sldMk cId="1154027328" sldId="264"/>
            <ac:grpSpMk id="12" creationId="{2AC003C6-BB13-42DD-AB53-06F9658BF97B}"/>
          </ac:grpSpMkLst>
        </pc:grpChg>
        <pc:grpChg chg="add 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3" creationId="{41D140A3-7089-4EDD-9089-7AE9F441F5BF}"/>
          </ac:grpSpMkLst>
        </pc:grpChg>
        <pc:grpChg chg="mod">
          <ac:chgData name="Daniel Schwarz" userId="5bb35bb8-905a-4742-88d9-33d9089732e7" providerId="ADAL" clId="{86437948-6A79-4B7B-B7E0-67C001754F77}" dt="2020-10-07T20:06:41.978" v="2059"/>
          <ac:grpSpMkLst>
            <pc:docMk/>
            <pc:sldMk cId="1154027328" sldId="264"/>
            <ac:grpSpMk id="14" creationId="{1C0041F9-BF13-4AC0-AA08-E44D8EBC34A7}"/>
          </ac:grpSpMkLst>
        </pc:grpChg>
        <pc:grpChg chg="add 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14" creationId="{438A09E6-B159-42CF-A3E8-98C8102FE0E1}"/>
          </ac:grpSpMkLst>
        </pc:grpChg>
        <pc:grpChg chg="del mod">
          <ac:chgData name="Daniel Schwarz" userId="5bb35bb8-905a-4742-88d9-33d9089732e7" providerId="ADAL" clId="{86437948-6A79-4B7B-B7E0-67C001754F77}" dt="2020-10-06T20:41:50.805" v="973"/>
          <ac:grpSpMkLst>
            <pc:docMk/>
            <pc:sldMk cId="1154027328" sldId="264"/>
            <ac:grpSpMk id="14" creationId="{731135C7-4B33-4316-A57B-23B9EA47E4AE}"/>
          </ac:grpSpMkLst>
        </pc:grpChg>
        <pc:grpChg chg="add 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15" creationId="{5A07BE9C-6214-4EDE-8AC0-B2156B39292D}"/>
          </ac:grpSpMkLst>
        </pc:grpChg>
        <pc:grpChg chg="add mod">
          <ac:chgData name="Daniel Schwarz" userId="5bb35bb8-905a-4742-88d9-33d9089732e7" providerId="ADAL" clId="{86437948-6A79-4B7B-B7E0-67C001754F77}" dt="2020-10-09T16:14:02.759" v="2493" actId="164"/>
          <ac:grpSpMkLst>
            <pc:docMk/>
            <pc:sldMk cId="1154027328" sldId="264"/>
            <ac:grpSpMk id="16" creationId="{7EA1DC8A-BF91-4812-A299-ECACC57DCB0D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7" creationId="{CEA7E1DF-1C4F-43CC-9364-45BDF7F1FFF4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8" creationId="{BFD1F058-8274-4965-86F9-AE1F148E0CC4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9" creationId="{8CE1E056-C546-4853-8968-469CDBE90182}"/>
          </ac:grpSpMkLst>
        </pc:grpChg>
        <pc:grpChg chg="del mod">
          <ac:chgData name="Daniel Schwarz" userId="5bb35bb8-905a-4742-88d9-33d9089732e7" providerId="ADAL" clId="{86437948-6A79-4B7B-B7E0-67C001754F77}" dt="2020-10-06T20:41:55.869" v="979"/>
          <ac:grpSpMkLst>
            <pc:docMk/>
            <pc:sldMk cId="1154027328" sldId="264"/>
            <ac:grpSpMk id="20" creationId="{805D4F6F-60F2-4379-BA70-7A8D2C55C654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0" creationId="{B59D5BFB-ABCF-4AAE-BF86-5FAE23C628D8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1" creationId="{02A6BD93-E61B-4977-947B-7151C71CDB61}"/>
          </ac:grpSpMkLst>
        </pc:grpChg>
        <pc:grpChg chg="mod">
          <ac:chgData name="Daniel Schwarz" userId="5bb35bb8-905a-4742-88d9-33d9089732e7" providerId="ADAL" clId="{86437948-6A79-4B7B-B7E0-67C001754F77}" dt="2020-10-07T20:07:14.018" v="2079"/>
          <ac:grpSpMkLst>
            <pc:docMk/>
            <pc:sldMk cId="1154027328" sldId="264"/>
            <ac:grpSpMk id="22" creationId="{3A439A2C-CD47-4340-BF78-A8C15A3C0417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2" creationId="{F5C9CD09-28F3-4EC3-92AB-3A04B727BF39}"/>
          </ac:grpSpMkLst>
        </pc:grpChg>
        <pc:grpChg chg="add mod">
          <ac:chgData name="Daniel Schwarz" userId="5bb35bb8-905a-4742-88d9-33d9089732e7" providerId="ADAL" clId="{86437948-6A79-4B7B-B7E0-67C001754F77}" dt="2020-10-09T16:14:02.759" v="2493" actId="164"/>
          <ac:grpSpMkLst>
            <pc:docMk/>
            <pc:sldMk cId="1154027328" sldId="264"/>
            <ac:grpSpMk id="23" creationId="{83C23F7E-7A05-4BE7-B031-147283B85CA6}"/>
          </ac:grpSpMkLst>
        </pc:grpChg>
        <pc:grpChg chg="add mod">
          <ac:chgData name="Daniel Schwarz" userId="5bb35bb8-905a-4742-88d9-33d9089732e7" providerId="ADAL" clId="{86437948-6A79-4B7B-B7E0-67C001754F77}" dt="2020-10-09T16:14:49.719" v="2497" actId="164"/>
          <ac:grpSpMkLst>
            <pc:docMk/>
            <pc:sldMk cId="1154027328" sldId="264"/>
            <ac:grpSpMk id="24" creationId="{FDA1E3AE-5491-4905-B73C-16CFE9A9258E}"/>
          </ac:grpSpMkLst>
        </pc:grpChg>
        <pc:grpChg chg="add mod">
          <ac:chgData name="Daniel Schwarz" userId="5bb35bb8-905a-4742-88d9-33d9089732e7" providerId="ADAL" clId="{86437948-6A79-4B7B-B7E0-67C001754F77}" dt="2020-10-09T16:16:00.280" v="2508" actId="1076"/>
          <ac:grpSpMkLst>
            <pc:docMk/>
            <pc:sldMk cId="1154027328" sldId="264"/>
            <ac:grpSpMk id="25" creationId="{B25C7050-9F3D-45F3-A09B-41B30B93819F}"/>
          </ac:grpSpMkLst>
        </pc:grpChg>
        <pc:grpChg chg="add del mod">
          <ac:chgData name="Daniel Schwarz" userId="5bb35bb8-905a-4742-88d9-33d9089732e7" providerId="ADAL" clId="{86437948-6A79-4B7B-B7E0-67C001754F77}" dt="2020-10-06T20:42:03.566" v="989"/>
          <ac:grpSpMkLst>
            <pc:docMk/>
            <pc:sldMk cId="1154027328" sldId="264"/>
            <ac:grpSpMk id="26" creationId="{5484BBDF-F181-484D-AB29-B8AC0A6028DC}"/>
          </ac:grpSpMkLst>
        </pc:grpChg>
        <pc:grpChg chg="add mod">
          <ac:chgData name="Daniel Schwarz" userId="5bb35bb8-905a-4742-88d9-33d9089732e7" providerId="ADAL" clId="{86437948-6A79-4B7B-B7E0-67C001754F77}" dt="2020-10-09T16:16:30.410" v="2517" actId="164"/>
          <ac:grpSpMkLst>
            <pc:docMk/>
            <pc:sldMk cId="1154027328" sldId="264"/>
            <ac:grpSpMk id="26" creationId="{76ECC831-747A-4A06-AFAB-107A9A7B3783}"/>
          </ac:grpSpMkLst>
        </pc:grpChg>
        <pc:grpChg chg="add mod">
          <ac:chgData name="Daniel Schwarz" userId="5bb35bb8-905a-4742-88d9-33d9089732e7" providerId="ADAL" clId="{86437948-6A79-4B7B-B7E0-67C001754F77}" dt="2020-10-09T16:17:00.058" v="2522" actId="164"/>
          <ac:grpSpMkLst>
            <pc:docMk/>
            <pc:sldMk cId="1154027328" sldId="264"/>
            <ac:grpSpMk id="27" creationId="{C601031B-D44D-455C-91C3-51A151B406A7}"/>
          </ac:grpSpMkLst>
        </pc:grpChg>
        <pc:grpChg chg="mod">
          <ac:chgData name="Daniel Schwarz" userId="5bb35bb8-905a-4742-88d9-33d9089732e7" providerId="ADAL" clId="{86437948-6A79-4B7B-B7E0-67C001754F77}" dt="2020-10-07T20:07:24.067" v="2089"/>
          <ac:grpSpMkLst>
            <pc:docMk/>
            <pc:sldMk cId="1154027328" sldId="264"/>
            <ac:grpSpMk id="27" creationId="{CDCD55A1-290D-4A5C-9B3D-8F8464E5A061}"/>
          </ac:grpSpMkLst>
        </pc:grpChg>
        <pc:grpChg chg="mod">
          <ac:chgData name="Daniel Schwarz" userId="5bb35bb8-905a-4742-88d9-33d9089732e7" providerId="ADAL" clId="{86437948-6A79-4B7B-B7E0-67C001754F77}" dt="2020-10-06T20:41:59.543" v="985"/>
          <ac:grpSpMkLst>
            <pc:docMk/>
            <pc:sldMk cId="1154027328" sldId="264"/>
            <ac:grpSpMk id="30" creationId="{F8B041BA-023E-4BBE-AAA7-02DD61CC9374}"/>
          </ac:grpSpMkLst>
        </pc:grpChg>
        <pc:grpChg chg="mod">
          <ac:chgData name="Daniel Schwarz" userId="5bb35bb8-905a-4742-88d9-33d9089732e7" providerId="ADAL" clId="{86437948-6A79-4B7B-B7E0-67C001754F77}" dt="2020-10-07T20:07:32.786" v="2097"/>
          <ac:grpSpMkLst>
            <pc:docMk/>
            <pc:sldMk cId="1154027328" sldId="264"/>
            <ac:grpSpMk id="30" creationId="{FC0DA2F1-D2B8-4B2A-9FF2-6DC804291E6F}"/>
          </ac:grpSpMkLst>
        </pc:grpChg>
        <pc:grpChg chg="mod">
          <ac:chgData name="Daniel Schwarz" userId="5bb35bb8-905a-4742-88d9-33d9089732e7" providerId="ADAL" clId="{86437948-6A79-4B7B-B7E0-67C001754F77}" dt="2020-10-07T20:07:38.059" v="2104"/>
          <ac:grpSpMkLst>
            <pc:docMk/>
            <pc:sldMk cId="1154027328" sldId="264"/>
            <ac:grpSpMk id="34" creationId="{8E7C7027-CDFC-4977-99FB-2954647F40D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" creationId="{DE4A2CFA-9672-4AF2-A88D-57A6AC47736F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40" creationId="{C3ECFD7D-EEC9-4AAA-96C2-92622D9F05A0}"/>
          </ac:grpSpMkLst>
        </pc:grpChg>
        <pc:grpChg chg="del mod">
          <ac:chgData name="Daniel Schwarz" userId="5bb35bb8-905a-4742-88d9-33d9089732e7" providerId="ADAL" clId="{86437948-6A79-4B7B-B7E0-67C001754F77}" dt="2020-10-06T20:42:54.557" v="1002"/>
          <ac:grpSpMkLst>
            <pc:docMk/>
            <pc:sldMk cId="1154027328" sldId="264"/>
            <ac:grpSpMk id="45" creationId="{00D48937-762D-4156-B975-45772DBD1EA5}"/>
          </ac:grpSpMkLst>
        </pc:grpChg>
        <pc:grpChg chg="del mod">
          <ac:chgData name="Daniel Schwarz" userId="5bb35bb8-905a-4742-88d9-33d9089732e7" providerId="ADAL" clId="{86437948-6A79-4B7B-B7E0-67C001754F77}" dt="2020-10-06T20:42:56.053" v="1005"/>
          <ac:grpSpMkLst>
            <pc:docMk/>
            <pc:sldMk cId="1154027328" sldId="264"/>
            <ac:grpSpMk id="47" creationId="{47980744-5985-4E59-9DF1-AC906C790146}"/>
          </ac:grpSpMkLst>
        </pc:grpChg>
        <pc:grpChg chg="mod">
          <ac:chgData name="Daniel Schwarz" userId="5bb35bb8-905a-4742-88d9-33d9089732e7" providerId="ADAL" clId="{86437948-6A79-4B7B-B7E0-67C001754F77}" dt="2020-10-07T20:07:45.926" v="2114"/>
          <ac:grpSpMkLst>
            <pc:docMk/>
            <pc:sldMk cId="1154027328" sldId="264"/>
            <ac:grpSpMk id="50" creationId="{398E9936-0341-4C01-A2BF-97A3EFFF2900}"/>
          </ac:grpSpMkLst>
        </pc:grpChg>
        <pc:grpChg chg="del mod">
          <ac:chgData name="Daniel Schwarz" userId="5bb35bb8-905a-4742-88d9-33d9089732e7" providerId="ADAL" clId="{86437948-6A79-4B7B-B7E0-67C001754F77}" dt="2020-10-06T20:42:58.649" v="1007"/>
          <ac:grpSpMkLst>
            <pc:docMk/>
            <pc:sldMk cId="1154027328" sldId="264"/>
            <ac:grpSpMk id="50" creationId="{459057AB-C33D-4254-9A7D-EE72F0148BCF}"/>
          </ac:grpSpMkLst>
        </pc:grpChg>
        <pc:grpChg chg="del mod">
          <ac:chgData name="Daniel Schwarz" userId="5bb35bb8-905a-4742-88d9-33d9089732e7" providerId="ADAL" clId="{86437948-6A79-4B7B-B7E0-67C001754F77}" dt="2020-10-06T20:43:02.181" v="1012"/>
          <ac:grpSpMkLst>
            <pc:docMk/>
            <pc:sldMk cId="1154027328" sldId="264"/>
            <ac:grpSpMk id="52" creationId="{EF4122F9-6C78-4FAD-B8BA-A4C7BDDD4FCF}"/>
          </ac:grpSpMkLst>
        </pc:grpChg>
        <pc:grpChg chg="del mod">
          <ac:chgData name="Daniel Schwarz" userId="5bb35bb8-905a-4742-88d9-33d9089732e7" providerId="ADAL" clId="{86437948-6A79-4B7B-B7E0-67C001754F77}" dt="2020-10-06T20:43:05.025" v="1018"/>
          <ac:grpSpMkLst>
            <pc:docMk/>
            <pc:sldMk cId="1154027328" sldId="264"/>
            <ac:grpSpMk id="57" creationId="{B222E3A6-D269-4A20-B22F-C8533D2780E4}"/>
          </ac:grpSpMkLst>
        </pc:grpChg>
        <pc:grpChg chg="del mod">
          <ac:chgData name="Daniel Schwarz" userId="5bb35bb8-905a-4742-88d9-33d9089732e7" providerId="ADAL" clId="{86437948-6A79-4B7B-B7E0-67C001754F77}" dt="2020-10-06T20:43:08.443" v="1020"/>
          <ac:grpSpMkLst>
            <pc:docMk/>
            <pc:sldMk cId="1154027328" sldId="264"/>
            <ac:grpSpMk id="63" creationId="{B4169CAB-10EB-4015-9B91-6929C992394B}"/>
          </ac:grpSpMkLst>
        </pc:grpChg>
        <pc:grpChg chg="del mod">
          <ac:chgData name="Daniel Schwarz" userId="5bb35bb8-905a-4742-88d9-33d9089732e7" providerId="ADAL" clId="{86437948-6A79-4B7B-B7E0-67C001754F77}" dt="2020-10-06T20:47:50.423" v="1035"/>
          <ac:grpSpMkLst>
            <pc:docMk/>
            <pc:sldMk cId="1154027328" sldId="264"/>
            <ac:grpSpMk id="65" creationId="{993B2ABA-88C1-477A-9038-6E4054E8A0F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68" creationId="{B82C30D0-69B7-4CB3-B341-3418DB5A22D0}"/>
          </ac:grpSpMkLst>
        </pc:grpChg>
        <pc:grpChg chg="add del mod">
          <ac:chgData name="Daniel Schwarz" userId="5bb35bb8-905a-4742-88d9-33d9089732e7" providerId="ADAL" clId="{86437948-6A79-4B7B-B7E0-67C001754F77}" dt="2020-10-06T20:48:04.022" v="1050"/>
          <ac:grpSpMkLst>
            <pc:docMk/>
            <pc:sldMk cId="1154027328" sldId="264"/>
            <ac:grpSpMk id="72" creationId="{561DA423-C7EF-44FE-8A7D-70719E5D7BEC}"/>
          </ac:grpSpMkLst>
        </pc:grpChg>
        <pc:grpChg chg="mod">
          <ac:chgData name="Daniel Schwarz" userId="5bb35bb8-905a-4742-88d9-33d9089732e7" providerId="ADAL" clId="{86437948-6A79-4B7B-B7E0-67C001754F77}" dt="2020-10-07T20:07:58.592" v="2125"/>
          <ac:grpSpMkLst>
            <pc:docMk/>
            <pc:sldMk cId="1154027328" sldId="264"/>
            <ac:grpSpMk id="72" creationId="{65C350C7-3E39-4F82-873A-ECDB068298F9}"/>
          </ac:grpSpMkLst>
        </pc:grpChg>
        <pc:grpChg chg="mod">
          <ac:chgData name="Daniel Schwarz" userId="5bb35bb8-905a-4742-88d9-33d9089732e7" providerId="ADAL" clId="{86437948-6A79-4B7B-B7E0-67C001754F77}" dt="2020-10-06T20:48:00.453" v="1047"/>
          <ac:grpSpMkLst>
            <pc:docMk/>
            <pc:sldMk cId="1154027328" sldId="264"/>
            <ac:grpSpMk id="78" creationId="{81981052-844E-459D-808C-C2F75C5CA91F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81" creationId="{97A8DB20-E2A5-4CC2-A3BF-6941156BAC37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91" creationId="{5F08452A-51A9-4486-9CCA-AF897F7032A9}"/>
          </ac:grpSpMkLst>
        </pc:grpChg>
        <pc:grpChg chg="del mod">
          <ac:chgData name="Daniel Schwarz" userId="5bb35bb8-905a-4742-88d9-33d9089732e7" providerId="ADAL" clId="{86437948-6A79-4B7B-B7E0-67C001754F77}" dt="2020-10-06T20:50:00.947" v="1095"/>
          <ac:grpSpMkLst>
            <pc:docMk/>
            <pc:sldMk cId="1154027328" sldId="264"/>
            <ac:grpSpMk id="101" creationId="{CD6E60AE-762A-4D86-8386-766310D50036}"/>
          </ac:grpSpMkLst>
        </pc:grpChg>
        <pc:grpChg chg="del mod">
          <ac:chgData name="Daniel Schwarz" userId="5bb35bb8-905a-4742-88d9-33d9089732e7" providerId="ADAL" clId="{86437948-6A79-4B7B-B7E0-67C001754F77}" dt="2020-10-06T20:49:54.156" v="1085"/>
          <ac:grpSpMkLst>
            <pc:docMk/>
            <pc:sldMk cId="1154027328" sldId="264"/>
            <ac:grpSpMk id="109" creationId="{0D2A5932-C528-4831-8E25-D2C1D6D588B2}"/>
          </ac:grpSpMkLst>
        </pc:grpChg>
        <pc:grpChg chg="mod">
          <ac:chgData name="Daniel Schwarz" userId="5bb35bb8-905a-4742-88d9-33d9089732e7" providerId="ADAL" clId="{86437948-6A79-4B7B-B7E0-67C001754F77}" dt="2020-10-07T20:08:20.530" v="2139"/>
          <ac:grpSpMkLst>
            <pc:docMk/>
            <pc:sldMk cId="1154027328" sldId="264"/>
            <ac:grpSpMk id="109" creationId="{C89B25B1-8985-4240-8340-4E797D1A77A2}"/>
          </ac:grpSpMkLst>
        </pc:grpChg>
        <pc:grpChg chg="del mod">
          <ac:chgData name="Daniel Schwarz" userId="5bb35bb8-905a-4742-88d9-33d9089732e7" providerId="ADAL" clId="{86437948-6A79-4B7B-B7E0-67C001754F77}" dt="2020-10-06T20:50:00.947" v="1095"/>
          <ac:grpSpMkLst>
            <pc:docMk/>
            <pc:sldMk cId="1154027328" sldId="264"/>
            <ac:grpSpMk id="115" creationId="{7FF44E90-B557-4ECB-BC56-4E0F0D3A24F3}"/>
          </ac:grpSpMkLst>
        </pc:grpChg>
        <pc:grpChg chg="del mod">
          <ac:chgData name="Daniel Schwarz" userId="5bb35bb8-905a-4742-88d9-33d9089732e7" providerId="ADAL" clId="{86437948-6A79-4B7B-B7E0-67C001754F77}" dt="2020-10-06T20:50:04.530" v="1102"/>
          <ac:grpSpMkLst>
            <pc:docMk/>
            <pc:sldMk cId="1154027328" sldId="264"/>
            <ac:grpSpMk id="125" creationId="{C6DC82F0-8427-42A6-8661-FABB967903D6}"/>
          </ac:grpSpMkLst>
        </pc:grpChg>
        <pc:grpChg chg="mod">
          <ac:chgData name="Daniel Schwarz" userId="5bb35bb8-905a-4742-88d9-33d9089732e7" providerId="ADAL" clId="{86437948-6A79-4B7B-B7E0-67C001754F77}" dt="2020-10-09T16:09:13.010" v="2472" actId="164"/>
          <ac:grpSpMkLst>
            <pc:docMk/>
            <pc:sldMk cId="1154027328" sldId="264"/>
            <ac:grpSpMk id="132" creationId="{2112BEEB-FB9F-4B68-B0AB-312FF1A252C0}"/>
          </ac:grpSpMkLst>
        </pc:grpChg>
        <pc:grpChg chg="mod">
          <ac:chgData name="Daniel Schwarz" userId="5bb35bb8-905a-4742-88d9-33d9089732e7" providerId="ADAL" clId="{86437948-6A79-4B7B-B7E0-67C001754F77}" dt="2020-10-07T20:08:29.577" v="2147"/>
          <ac:grpSpMkLst>
            <pc:docMk/>
            <pc:sldMk cId="1154027328" sldId="264"/>
            <ac:grpSpMk id="133" creationId="{6AEE605F-0B2D-4968-8078-76B861124CA4}"/>
          </ac:grpSpMkLst>
        </pc:grpChg>
        <pc:grpChg chg="add del mod">
          <ac:chgData name="Daniel Schwarz" userId="5bb35bb8-905a-4742-88d9-33d9089732e7" providerId="ADAL" clId="{86437948-6A79-4B7B-B7E0-67C001754F77}" dt="2020-10-07T20:09:36.281" v="2158" actId="478"/>
          <ac:grpSpMkLst>
            <pc:docMk/>
            <pc:sldMk cId="1154027328" sldId="264"/>
            <ac:grpSpMk id="137" creationId="{5080B6CC-21DF-4540-AF64-8D959CFAA11C}"/>
          </ac:grpSpMkLst>
        </pc:grpChg>
        <pc:grpChg chg="add del mod">
          <ac:chgData name="Daniel Schwarz" userId="5bb35bb8-905a-4742-88d9-33d9089732e7" providerId="ADAL" clId="{86437948-6A79-4B7B-B7E0-67C001754F77}" dt="2020-10-06T20:50:21.198" v="1124"/>
          <ac:grpSpMkLst>
            <pc:docMk/>
            <pc:sldMk cId="1154027328" sldId="264"/>
            <ac:grpSpMk id="138" creationId="{65D8B802-D02C-493F-8DB1-E1580075912C}"/>
          </ac:grpSpMkLst>
        </pc:grpChg>
        <pc:grpChg chg="mod">
          <ac:chgData name="Daniel Schwarz" userId="5bb35bb8-905a-4742-88d9-33d9089732e7" providerId="ADAL" clId="{86437948-6A79-4B7B-B7E0-67C001754F77}" dt="2020-10-07T20:08:58.601" v="2156"/>
          <ac:grpSpMkLst>
            <pc:docMk/>
            <pc:sldMk cId="1154027328" sldId="264"/>
            <ac:grpSpMk id="139" creationId="{FD21424B-2CAF-4111-9AAE-CA1311DED5EC}"/>
          </ac:grpSpMkLst>
        </pc:grpChg>
        <pc:grpChg chg="mod">
          <ac:chgData name="Daniel Schwarz" userId="5bb35bb8-905a-4742-88d9-33d9089732e7" providerId="ADAL" clId="{86437948-6A79-4B7B-B7E0-67C001754F77}" dt="2020-10-06T20:50:20.902" v="1122"/>
          <ac:grpSpMkLst>
            <pc:docMk/>
            <pc:sldMk cId="1154027328" sldId="264"/>
            <ac:grpSpMk id="140" creationId="{D0FA41BF-DB2E-4256-9CF9-9E6199AD42B2}"/>
          </ac:grpSpMkLst>
        </pc:grpChg>
        <pc:grpChg chg="mod">
          <ac:chgData name="Daniel Schwarz" userId="5bb35bb8-905a-4742-88d9-33d9089732e7" providerId="ADAL" clId="{86437948-6A79-4B7B-B7E0-67C001754F77}" dt="2020-10-06T20:50:19.635" v="1117"/>
          <ac:grpSpMkLst>
            <pc:docMk/>
            <pc:sldMk cId="1154027328" sldId="264"/>
            <ac:grpSpMk id="145" creationId="{5A6B5582-ACD8-4420-B263-F9FF935FC95B}"/>
          </ac:grpSpMkLst>
        </pc:grpChg>
        <pc:grpChg chg="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52" creationId="{AB7492BF-6E1F-46E1-87F8-7131657B00F7}"/>
          </ac:grpSpMkLst>
        </pc:grpChg>
        <pc:grpChg chg="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58" creationId="{6839342D-7139-4EEC-883F-4C37C97FD7E3}"/>
          </ac:grpSpMkLst>
        </pc:grpChg>
        <pc:grpChg chg="del mod">
          <ac:chgData name="Daniel Schwarz" userId="5bb35bb8-905a-4742-88d9-33d9089732e7" providerId="ADAL" clId="{86437948-6A79-4B7B-B7E0-67C001754F77}" dt="2020-10-06T20:54:29.056" v="1343"/>
          <ac:grpSpMkLst>
            <pc:docMk/>
            <pc:sldMk cId="1154027328" sldId="264"/>
            <ac:grpSpMk id="168" creationId="{F36D0DAA-F395-4172-8609-0A715B64A5B6}"/>
          </ac:grpSpMkLst>
        </pc:grpChg>
        <pc:grpChg chg="del mod">
          <ac:chgData name="Daniel Schwarz" userId="5bb35bb8-905a-4742-88d9-33d9089732e7" providerId="ADAL" clId="{86437948-6A79-4B7B-B7E0-67C001754F77}" dt="2020-10-06T20:54:29.056" v="1343"/>
          <ac:grpSpMkLst>
            <pc:docMk/>
            <pc:sldMk cId="1154027328" sldId="264"/>
            <ac:grpSpMk id="173" creationId="{17139DEC-C379-4474-A323-A81AB5776FB1}"/>
          </ac:grpSpMkLst>
        </pc:grpChg>
        <pc:grpChg chg="del mod">
          <ac:chgData name="Daniel Schwarz" userId="5bb35bb8-905a-4742-88d9-33d9089732e7" providerId="ADAL" clId="{86437948-6A79-4B7B-B7E0-67C001754F77}" dt="2020-10-06T20:50:59.105" v="1167"/>
          <ac:grpSpMkLst>
            <pc:docMk/>
            <pc:sldMk cId="1154027328" sldId="264"/>
            <ac:grpSpMk id="177" creationId="{94C4E50A-41C9-4CEF-AC48-DB18B21B763A}"/>
          </ac:grpSpMkLst>
        </pc:grpChg>
        <pc:grpChg chg="del mod">
          <ac:chgData name="Daniel Schwarz" userId="5bb35bb8-905a-4742-88d9-33d9089732e7" providerId="ADAL" clId="{86437948-6A79-4B7B-B7E0-67C001754F77}" dt="2020-10-06T20:51:04.061" v="1175"/>
          <ac:grpSpMkLst>
            <pc:docMk/>
            <pc:sldMk cId="1154027328" sldId="264"/>
            <ac:grpSpMk id="184" creationId="{452FA8A9-1B3E-4A29-AEAE-D3B1E2EE546D}"/>
          </ac:grpSpMkLst>
        </pc:grpChg>
        <pc:grpChg chg="mod">
          <ac:chgData name="Daniel Schwarz" userId="5bb35bb8-905a-4742-88d9-33d9089732e7" providerId="ADAL" clId="{86437948-6A79-4B7B-B7E0-67C001754F77}" dt="2020-10-06T20:51:04.061" v="1175"/>
          <ac:grpSpMkLst>
            <pc:docMk/>
            <pc:sldMk cId="1154027328" sldId="264"/>
            <ac:grpSpMk id="192" creationId="{04CB7397-5A74-49E4-8871-963BD8BA3BE9}"/>
          </ac:grpSpMkLst>
        </pc:grpChg>
        <pc:grpChg chg="del mod">
          <ac:chgData name="Daniel Schwarz" userId="5bb35bb8-905a-4742-88d9-33d9089732e7" providerId="ADAL" clId="{86437948-6A79-4B7B-B7E0-67C001754F77}" dt="2020-10-06T20:51:20.905" v="1192"/>
          <ac:grpSpMkLst>
            <pc:docMk/>
            <pc:sldMk cId="1154027328" sldId="264"/>
            <ac:grpSpMk id="203" creationId="{FFDFD3D6-F988-4D8B-A28E-7701AFC4D717}"/>
          </ac:grpSpMkLst>
        </pc:grpChg>
        <pc:grpChg chg="mod">
          <ac:chgData name="Daniel Schwarz" userId="5bb35bb8-905a-4742-88d9-33d9089732e7" providerId="ADAL" clId="{86437948-6A79-4B7B-B7E0-67C001754F77}" dt="2020-10-06T20:51:20.905" v="1192"/>
          <ac:grpSpMkLst>
            <pc:docMk/>
            <pc:sldMk cId="1154027328" sldId="264"/>
            <ac:grpSpMk id="209" creationId="{7CE7C594-ACF7-4FD4-A46D-2F231B48CC14}"/>
          </ac:grpSpMkLst>
        </pc:grpChg>
        <pc:grpChg chg="mod">
          <ac:chgData name="Daniel Schwarz" userId="5bb35bb8-905a-4742-88d9-33d9089732e7" providerId="ADAL" clId="{86437948-6A79-4B7B-B7E0-67C001754F77}" dt="2020-10-06T20:51:38.666" v="1203"/>
          <ac:grpSpMkLst>
            <pc:docMk/>
            <pc:sldMk cId="1154027328" sldId="264"/>
            <ac:grpSpMk id="218" creationId="{3947FF1C-87C4-4BC5-9D69-B821A2992A1E}"/>
          </ac:grpSpMkLst>
        </pc:grpChg>
        <pc:grpChg chg="del mod">
          <ac:chgData name="Daniel Schwarz" userId="5bb35bb8-905a-4742-88d9-33d9089732e7" providerId="ADAL" clId="{86437948-6A79-4B7B-B7E0-67C001754F77}" dt="2020-10-06T20:53:37.801" v="1294"/>
          <ac:grpSpMkLst>
            <pc:docMk/>
            <pc:sldMk cId="1154027328" sldId="264"/>
            <ac:grpSpMk id="224" creationId="{94867D74-DA86-4579-9BD7-71B08D292CAD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35" creationId="{6ADC4590-9CBC-484A-9274-81BC26A2E1E0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41" creationId="{C6ADC5D0-1EDE-4880-85CD-7F22855FB68F}"/>
          </ac:grpSpMkLst>
        </pc:grpChg>
        <pc:grpChg chg="mod">
          <ac:chgData name="Daniel Schwarz" userId="5bb35bb8-905a-4742-88d9-33d9089732e7" providerId="ADAL" clId="{86437948-6A79-4B7B-B7E0-67C001754F77}" dt="2020-10-06T20:52:25.096" v="1233"/>
          <ac:grpSpMkLst>
            <pc:docMk/>
            <pc:sldMk cId="1154027328" sldId="264"/>
            <ac:grpSpMk id="246" creationId="{AB7B451F-45D4-437F-83B9-3D4D15821A03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49" creationId="{A357394C-B07C-4941-B51D-A6191992E877}"/>
          </ac:grpSpMkLst>
        </pc:grpChg>
        <pc:grpChg chg="del mod">
          <ac:chgData name="Daniel Schwarz" userId="5bb35bb8-905a-4742-88d9-33d9089732e7" providerId="ADAL" clId="{86437948-6A79-4B7B-B7E0-67C001754F77}" dt="2020-10-06T20:52:38.411" v="1247"/>
          <ac:grpSpMkLst>
            <pc:docMk/>
            <pc:sldMk cId="1154027328" sldId="264"/>
            <ac:grpSpMk id="255" creationId="{D764F811-C49C-408D-AC07-4F28FEE44FCD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260" creationId="{943B859D-547B-4E33-95CE-238CA6E67011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271" creationId="{64052776-EC0C-4708-AECD-3C15EF77B881}"/>
          </ac:grpSpMkLst>
        </pc:grpChg>
        <pc:grpChg chg="del mod">
          <ac:chgData name="Daniel Schwarz" userId="5bb35bb8-905a-4742-88d9-33d9089732e7" providerId="ADAL" clId="{86437948-6A79-4B7B-B7E0-67C001754F77}" dt="2020-10-06T20:54:06.076" v="1309"/>
          <ac:grpSpMkLst>
            <pc:docMk/>
            <pc:sldMk cId="1154027328" sldId="264"/>
            <ac:grpSpMk id="279" creationId="{7D45B1B7-EB41-4E1E-A821-3FCEB67F1FD6}"/>
          </ac:grpSpMkLst>
        </pc:grpChg>
        <pc:grpChg chg="del mod">
          <ac:chgData name="Daniel Schwarz" userId="5bb35bb8-905a-4742-88d9-33d9089732e7" providerId="ADAL" clId="{86437948-6A79-4B7B-B7E0-67C001754F77}" dt="2020-10-06T20:53:29.832" v="1291"/>
          <ac:grpSpMkLst>
            <pc:docMk/>
            <pc:sldMk cId="1154027328" sldId="264"/>
            <ac:grpSpMk id="292" creationId="{C1C4C4E1-96AD-43C7-B38F-D49633E3B22E}"/>
          </ac:grpSpMkLst>
        </pc:grpChg>
        <pc:grpChg chg="del mod">
          <ac:chgData name="Daniel Schwarz" userId="5bb35bb8-905a-4742-88d9-33d9089732e7" providerId="ADAL" clId="{86437948-6A79-4B7B-B7E0-67C001754F77}" dt="2020-10-06T20:54:06.076" v="1309"/>
          <ac:grpSpMkLst>
            <pc:docMk/>
            <pc:sldMk cId="1154027328" sldId="264"/>
            <ac:grpSpMk id="304" creationId="{343FA713-4A62-4C77-BDA8-584545D5F76A}"/>
          </ac:grpSpMkLst>
        </pc:grpChg>
        <pc:grpChg chg="mod">
          <ac:chgData name="Daniel Schwarz" userId="5bb35bb8-905a-4742-88d9-33d9089732e7" providerId="ADAL" clId="{86437948-6A79-4B7B-B7E0-67C001754F77}" dt="2020-10-06T20:53:37.801" v="1294"/>
          <ac:grpSpMkLst>
            <pc:docMk/>
            <pc:sldMk cId="1154027328" sldId="264"/>
            <ac:grpSpMk id="307" creationId="{59F8DACA-1BED-49AF-8C37-844C2AF7CB6A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320" creationId="{85EA490C-5FF7-4AE1-B8FA-46D9C36438A3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1" creationId="{77436266-1068-45D4-8661-7CDD694E04B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2" creationId="{D16A7544-A020-4416-9AF1-93E5EBA693C7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3" creationId="{0CF93BBC-BD04-4918-A3B6-C945CE282652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7" creationId="{2CFDE470-670F-45DA-8A08-C076B2066A9E}"/>
          </ac:grpSpMkLst>
        </pc:grpChg>
        <pc:grpChg chg="del mod">
          <ac:chgData name="Daniel Schwarz" userId="5bb35bb8-905a-4742-88d9-33d9089732e7" providerId="ADAL" clId="{86437948-6A79-4B7B-B7E0-67C001754F77}" dt="2020-10-09T16:15:44.140" v="2505" actId="165"/>
          <ac:grpSpMkLst>
            <pc:docMk/>
            <pc:sldMk cId="1154027328" sldId="264"/>
            <ac:grpSpMk id="356" creationId="{EE7427D4-5AC9-4EBA-BC73-BCDC6CE32758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66" creationId="{C5738486-B7F9-445A-B999-06082A55C96B}"/>
          </ac:grpSpMkLst>
        </pc:grpChg>
        <pc:grpChg chg="del mod">
          <ac:chgData name="Daniel Schwarz" userId="5bb35bb8-905a-4742-88d9-33d9089732e7" providerId="ADAL" clId="{86437948-6A79-4B7B-B7E0-67C001754F77}" dt="2020-10-09T16:07:36.940" v="2457" actId="165"/>
          <ac:grpSpMkLst>
            <pc:docMk/>
            <pc:sldMk cId="1154027328" sldId="264"/>
            <ac:grpSpMk id="367" creationId="{B6E1A25B-193A-4D8F-BFDF-456D1495D6FE}"/>
          </ac:grpSpMkLst>
        </pc:grpChg>
        <pc:grpChg chg="add del mod">
          <ac:chgData name="Daniel Schwarz" userId="5bb35bb8-905a-4742-88d9-33d9089732e7" providerId="ADAL" clId="{86437948-6A79-4B7B-B7E0-67C001754F77}" dt="2020-10-06T20:58:23.912" v="1413"/>
          <ac:grpSpMkLst>
            <pc:docMk/>
            <pc:sldMk cId="1154027328" sldId="264"/>
            <ac:grpSpMk id="390" creationId="{8616122B-E69E-4918-A923-9991ADEA0EC4}"/>
          </ac:grpSpMkLst>
        </pc:grpChg>
        <pc:grpChg chg="mod">
          <ac:chgData name="Daniel Schwarz" userId="5bb35bb8-905a-4742-88d9-33d9089732e7" providerId="ADAL" clId="{86437948-6A79-4B7B-B7E0-67C001754F77}" dt="2020-10-06T20:58:14.098" v="1403"/>
          <ac:grpSpMkLst>
            <pc:docMk/>
            <pc:sldMk cId="1154027328" sldId="264"/>
            <ac:grpSpMk id="406" creationId="{EEDDF791-94F7-4DBB-9596-948150594BB2}"/>
          </ac:grpSpMkLst>
        </pc:grpChg>
        <pc:grpChg chg="del mod">
          <ac:chgData name="Daniel Schwarz" userId="5bb35bb8-905a-4742-88d9-33d9089732e7" providerId="ADAL" clId="{86437948-6A79-4B7B-B7E0-67C001754F77}" dt="2020-10-06T20:58:25.142" v="1415"/>
          <ac:grpSpMkLst>
            <pc:docMk/>
            <pc:sldMk cId="1154027328" sldId="264"/>
            <ac:grpSpMk id="411" creationId="{1C13A816-A134-47BD-B973-4C4631D3607F}"/>
          </ac:grpSpMkLst>
        </pc:grpChg>
        <pc:grpChg chg="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413" creationId="{92A61C15-97FB-4C50-ABA4-E657734C2823}"/>
          </ac:grpSpMkLst>
        </pc:grpChg>
        <pc:graphicFrameChg chg="add del modGraphic">
          <ac:chgData name="Daniel Schwarz" userId="5bb35bb8-905a-4742-88d9-33d9089732e7" providerId="ADAL" clId="{86437948-6A79-4B7B-B7E0-67C001754F77}" dt="2020-10-06T20:40:17.211" v="950" actId="478"/>
          <ac:graphicFrameMkLst>
            <pc:docMk/>
            <pc:sldMk cId="1154027328" sldId="264"/>
            <ac:graphicFrameMk id="2" creationId="{725810F4-07BD-4B1F-8D97-AD94EACBB314}"/>
          </ac:graphicFrameMkLst>
        </pc:graphicFrameChg>
        <pc:inkChg chg="add del">
          <ac:chgData name="Daniel Schwarz" userId="5bb35bb8-905a-4742-88d9-33d9089732e7" providerId="ADAL" clId="{86437948-6A79-4B7B-B7E0-67C001754F77}" dt="2020-10-07T20:06:08.923" v="2046"/>
          <ac:inkMkLst>
            <pc:docMk/>
            <pc:sldMk cId="1154027328" sldId="264"/>
            <ac:inkMk id="2" creationId="{C727E725-C74A-4B42-88BC-BDABD4009CE9}"/>
          </ac:inkMkLst>
        </pc:inkChg>
        <pc:inkChg chg="add del">
          <ac:chgData name="Daniel Schwarz" userId="5bb35bb8-905a-4742-88d9-33d9089732e7" providerId="ADAL" clId="{86437948-6A79-4B7B-B7E0-67C001754F77}" dt="2020-10-07T20:08:05.597" v="2132"/>
          <ac:inkMkLst>
            <pc:docMk/>
            <pc:sldMk cId="1154027328" sldId="264"/>
            <ac:inkMk id="3" creationId="{64C7ACE1-6775-4C99-943D-0A7E26EC58FD}"/>
          </ac:inkMkLst>
        </pc:inkChg>
        <pc:inkChg chg="add del">
          <ac:chgData name="Daniel Schwarz" userId="5bb35bb8-905a-4742-88d9-33d9089732e7" providerId="ADAL" clId="{86437948-6A79-4B7B-B7E0-67C001754F77}" dt="2020-10-06T20:40:54.773" v="954" actId="9405"/>
          <ac:inkMkLst>
            <pc:docMk/>
            <pc:sldMk cId="1154027328" sldId="264"/>
            <ac:inkMk id="3" creationId="{B0EDEC28-D6AD-457D-B0F6-F761E28237CF}"/>
          </ac:inkMkLst>
        </pc:inkChg>
        <pc:inkChg chg="add del mod">
          <ac:chgData name="Daniel Schwarz" userId="5bb35bb8-905a-4742-88d9-33d9089732e7" providerId="ADAL" clId="{86437948-6A79-4B7B-B7E0-67C001754F77}" dt="2020-10-07T20:06:44.433" v="2066" actId="9405"/>
          <ac:inkMkLst>
            <pc:docMk/>
            <pc:sldMk cId="1154027328" sldId="264"/>
            <ac:inkMk id="4" creationId="{3DFE1D86-5086-4ACE-982A-60BB2F2B8E3C}"/>
          </ac:inkMkLst>
        </pc:inkChg>
        <pc:inkChg chg="add del">
          <ac:chgData name="Daniel Schwarz" userId="5bb35bb8-905a-4742-88d9-33d9089732e7" providerId="ADAL" clId="{86437948-6A79-4B7B-B7E0-67C001754F77}" dt="2020-10-06T20:40:53.476" v="953" actId="9405"/>
          <ac:inkMkLst>
            <pc:docMk/>
            <pc:sldMk cId="1154027328" sldId="264"/>
            <ac:inkMk id="4" creationId="{F66EC348-4F3C-4293-961E-BCEE48191D66}"/>
          </ac:inkMkLst>
        </pc:inkChg>
        <pc:inkChg chg="add del">
          <ac:chgData name="Daniel Schwarz" userId="5bb35bb8-905a-4742-88d9-33d9089732e7" providerId="ADAL" clId="{86437948-6A79-4B7B-B7E0-67C001754F77}" dt="2020-10-06T20:41:28.962" v="960" actId="9405"/>
          <ac:inkMkLst>
            <pc:docMk/>
            <pc:sldMk cId="1154027328" sldId="264"/>
            <ac:inkMk id="5" creationId="{DB55E78F-290C-4BDD-8D38-95C2D2B1CD3F}"/>
          </ac:inkMkLst>
        </pc:inkChg>
        <pc:inkChg chg="add del mod">
          <ac:chgData name="Daniel Schwarz" userId="5bb35bb8-905a-4742-88d9-33d9089732e7" providerId="ADAL" clId="{86437948-6A79-4B7B-B7E0-67C001754F77}" dt="2020-10-07T20:06:44.088" v="2065" actId="9405"/>
          <ac:inkMkLst>
            <pc:docMk/>
            <pc:sldMk cId="1154027328" sldId="264"/>
            <ac:inkMk id="5" creationId="{ED6FEF1F-5EE4-4202-9A01-4FFCEC498E13}"/>
          </ac:inkMkLst>
        </pc:inkChg>
        <pc:inkChg chg="add del">
          <ac:chgData name="Daniel Schwarz" userId="5bb35bb8-905a-4742-88d9-33d9089732e7" providerId="ADAL" clId="{86437948-6A79-4B7B-B7E0-67C001754F77}" dt="2020-10-06T20:41:17.264" v="957" actId="9405"/>
          <ac:inkMkLst>
            <pc:docMk/>
            <pc:sldMk cId="1154027328" sldId="264"/>
            <ac:inkMk id="6" creationId="{BBB1DDCF-75D5-41FB-9CF4-9D447DE691B6}"/>
          </ac:inkMkLst>
        </pc:inkChg>
        <pc:inkChg chg="add del mod">
          <ac:chgData name="Daniel Schwarz" userId="5bb35bb8-905a-4742-88d9-33d9089732e7" providerId="ADAL" clId="{86437948-6A79-4B7B-B7E0-67C001754F77}" dt="2020-10-07T20:06:43.691" v="2064"/>
          <ac:inkMkLst>
            <pc:docMk/>
            <pc:sldMk cId="1154027328" sldId="264"/>
            <ac:inkMk id="6" creationId="{C56BCFFB-DCA2-43D2-B13A-1DCD017700F1}"/>
          </ac:inkMkLst>
        </pc:inkChg>
        <pc:inkChg chg="add del">
          <ac:chgData name="Daniel Schwarz" userId="5bb35bb8-905a-4742-88d9-33d9089732e7" providerId="ADAL" clId="{86437948-6A79-4B7B-B7E0-67C001754F77}" dt="2020-10-06T20:41:28.672" v="959" actId="9405"/>
          <ac:inkMkLst>
            <pc:docMk/>
            <pc:sldMk cId="1154027328" sldId="264"/>
            <ac:inkMk id="7" creationId="{FEE42FBB-8895-4036-8A66-AED5F33571C6}"/>
          </ac:inkMkLst>
        </pc:inkChg>
        <pc:inkChg chg="add mod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8" creationId="{8D7AFF23-6340-4DDE-8455-AC154A4B5A68}"/>
          </ac:inkMkLst>
        </pc:inkChg>
        <pc:inkChg chg="add mod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9" creationId="{4A82BA82-0AA4-400D-86FF-D37B02B6B844}"/>
          </ac:inkMkLst>
        </pc:inkChg>
        <pc:inkChg chg="add mod topLvl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10" creationId="{C96A079E-76FB-4062-99C9-C42F7C0200B8}"/>
          </ac:inkMkLst>
        </pc:inkChg>
        <pc:inkChg chg="add del mod">
          <ac:chgData name="Daniel Schwarz" userId="5bb35bb8-905a-4742-88d9-33d9089732e7" providerId="ADAL" clId="{86437948-6A79-4B7B-B7E0-67C001754F77}" dt="2020-10-06T20:56:41.411" v="1364" actId="478"/>
          <ac:inkMkLst>
            <pc:docMk/>
            <pc:sldMk cId="1154027328" sldId="264"/>
            <ac:inkMk id="11" creationId="{54CD6A47-85A0-47B9-9501-C3E72F76D152}"/>
          </ac:inkMkLst>
        </pc:inkChg>
        <pc:inkChg chg="add del mod">
          <ac:chgData name="Daniel Schwarz" userId="5bb35bb8-905a-4742-88d9-33d9089732e7" providerId="ADAL" clId="{86437948-6A79-4B7B-B7E0-67C001754F77}" dt="2020-10-07T20:06:43" v="2061" actId="9405"/>
          <ac:inkMkLst>
            <pc:docMk/>
            <pc:sldMk cId="1154027328" sldId="264"/>
            <ac:inkMk id="11" creationId="{F654221D-4E04-4401-911C-9C4A81CF8A7D}"/>
          </ac:inkMkLst>
        </pc:inkChg>
        <pc:inkChg chg="add del mod">
          <ac:chgData name="Daniel Schwarz" userId="5bb35bb8-905a-4742-88d9-33d9089732e7" providerId="ADAL" clId="{86437948-6A79-4B7B-B7E0-67C001754F77}" dt="2020-10-06T20:56:44.476" v="1365" actId="478"/>
          <ac:inkMkLst>
            <pc:docMk/>
            <pc:sldMk cId="1154027328" sldId="264"/>
            <ac:inkMk id="12" creationId="{733C0644-0EFA-4D5E-A064-2005ABA9427A}"/>
          </ac:inkMkLst>
        </pc:inkChg>
        <pc:inkChg chg="add del mod">
          <ac:chgData name="Daniel Schwarz" userId="5bb35bb8-905a-4742-88d9-33d9089732e7" providerId="ADAL" clId="{86437948-6A79-4B7B-B7E0-67C001754F77}" dt="2020-10-07T20:06:42.617" v="2060" actId="9405"/>
          <ac:inkMkLst>
            <pc:docMk/>
            <pc:sldMk cId="1154027328" sldId="264"/>
            <ac:inkMk id="12" creationId="{EBE51AE1-2F8E-4D2C-98DB-9C3098D9994F}"/>
          </ac:inkMkLst>
        </pc:inkChg>
        <pc:inkChg chg="add del mod">
          <ac:chgData name="Daniel Schwarz" userId="5bb35bb8-905a-4742-88d9-33d9089732e7" providerId="ADAL" clId="{86437948-6A79-4B7B-B7E0-67C001754F77}" dt="2020-10-07T20:06:41.978" v="2059"/>
          <ac:inkMkLst>
            <pc:docMk/>
            <pc:sldMk cId="1154027328" sldId="264"/>
            <ac:inkMk id="13" creationId="{338C75E8-E102-4FE9-A7A4-2593BBDA93F4}"/>
          </ac:inkMkLst>
        </pc:inkChg>
        <pc:inkChg chg="add del mod">
          <ac:chgData name="Daniel Schwarz" userId="5bb35bb8-905a-4742-88d9-33d9089732e7" providerId="ADAL" clId="{86437948-6A79-4B7B-B7E0-67C001754F77}" dt="2020-10-06T20:56:46.011" v="1366" actId="478"/>
          <ac:inkMkLst>
            <pc:docMk/>
            <pc:sldMk cId="1154027328" sldId="264"/>
            <ac:inkMk id="13" creationId="{57455892-1CA3-4A49-8381-1892E6621993}"/>
          </ac:inkMkLst>
        </pc:inkChg>
        <pc:inkChg chg="add del mod">
          <ac:chgData name="Daniel Schwarz" userId="5bb35bb8-905a-4742-88d9-33d9089732e7" providerId="ADAL" clId="{86437948-6A79-4B7B-B7E0-67C001754F77}" dt="2020-10-06T20:56:47.899" v="1367" actId="478"/>
          <ac:inkMkLst>
            <pc:docMk/>
            <pc:sldMk cId="1154027328" sldId="264"/>
            <ac:inkMk id="15" creationId="{27976341-8B05-462C-A33A-DE6CC4F9EDE2}"/>
          </ac:inkMkLst>
        </pc:inkChg>
        <pc:inkChg chg="add del">
          <ac:chgData name="Daniel Schwarz" userId="5bb35bb8-905a-4742-88d9-33d9089732e7" providerId="ADAL" clId="{86437948-6A79-4B7B-B7E0-67C001754F77}" dt="2020-10-07T20:06:51.456" v="2068" actId="9405"/>
          <ac:inkMkLst>
            <pc:docMk/>
            <pc:sldMk cId="1154027328" sldId="264"/>
            <ac:inkMk id="15" creationId="{861F226B-F99C-4B73-9BAC-BB06371FAC92}"/>
          </ac:inkMkLst>
        </pc:inkChg>
        <pc:inkChg chg="add del mod">
          <ac:chgData name="Daniel Schwarz" userId="5bb35bb8-905a-4742-88d9-33d9089732e7" providerId="ADAL" clId="{86437948-6A79-4B7B-B7E0-67C001754F77}" dt="2020-10-06T20:56:50.658" v="1368" actId="478"/>
          <ac:inkMkLst>
            <pc:docMk/>
            <pc:sldMk cId="1154027328" sldId="264"/>
            <ac:inkMk id="16" creationId="{51280CEC-754E-4A62-B466-7C2842A0A022}"/>
          </ac:inkMkLst>
        </pc:inkChg>
        <pc:inkChg chg="add del">
          <ac:chgData name="Daniel Schwarz" userId="5bb35bb8-905a-4742-88d9-33d9089732e7" providerId="ADAL" clId="{86437948-6A79-4B7B-B7E0-67C001754F77}" dt="2020-10-07T20:06:55.188" v="2070" actId="9405"/>
          <ac:inkMkLst>
            <pc:docMk/>
            <pc:sldMk cId="1154027328" sldId="264"/>
            <ac:inkMk id="16" creationId="{CA47F96B-4120-4151-A7DE-62DBF5CB7E76}"/>
          </ac:inkMkLst>
        </pc:inkChg>
        <pc:inkChg chg="add del mod">
          <ac:chgData name="Daniel Schwarz" userId="5bb35bb8-905a-4742-88d9-33d9089732e7" providerId="ADAL" clId="{86437948-6A79-4B7B-B7E0-67C001754F77}" dt="2020-10-06T20:56:52.325" v="1369" actId="478"/>
          <ac:inkMkLst>
            <pc:docMk/>
            <pc:sldMk cId="1154027328" sldId="264"/>
            <ac:inkMk id="17" creationId="{0A67AFB7-AA6C-4EB6-B7FF-6770DB43492A}"/>
          </ac:inkMkLst>
        </pc:inkChg>
        <pc:inkChg chg="add del">
          <ac:chgData name="Daniel Schwarz" userId="5bb35bb8-905a-4742-88d9-33d9089732e7" providerId="ADAL" clId="{86437948-6A79-4B7B-B7E0-67C001754F77}" dt="2020-10-07T20:07:01.944" v="2072" actId="9405"/>
          <ac:inkMkLst>
            <pc:docMk/>
            <pc:sldMk cId="1154027328" sldId="264"/>
            <ac:inkMk id="17" creationId="{5799F9A3-6EF5-4F95-911C-2B01D273EC2D}"/>
          </ac:inkMkLst>
        </pc:inkChg>
        <pc:inkChg chg="add del mod">
          <ac:chgData name="Daniel Schwarz" userId="5bb35bb8-905a-4742-88d9-33d9089732e7" providerId="ADAL" clId="{86437948-6A79-4B7B-B7E0-67C001754F77}" dt="2020-10-06T20:56:53.770" v="1370" actId="478"/>
          <ac:inkMkLst>
            <pc:docMk/>
            <pc:sldMk cId="1154027328" sldId="264"/>
            <ac:inkMk id="18" creationId="{8B4563E1-AC6D-4389-BCED-B4BB270EDB95}"/>
          </ac:inkMkLst>
        </pc:inkChg>
        <pc:inkChg chg="add del mod">
          <ac:chgData name="Daniel Schwarz" userId="5bb35bb8-905a-4742-88d9-33d9089732e7" providerId="ADAL" clId="{86437948-6A79-4B7B-B7E0-67C001754F77}" dt="2020-10-07T20:07:14.646" v="2082" actId="9405"/>
          <ac:inkMkLst>
            <pc:docMk/>
            <pc:sldMk cId="1154027328" sldId="264"/>
            <ac:inkMk id="18" creationId="{B9C5E05F-BC79-402C-BB30-56154F1773CC}"/>
          </ac:inkMkLst>
        </pc:inkChg>
        <pc:inkChg chg="add del mod">
          <ac:chgData name="Daniel Schwarz" userId="5bb35bb8-905a-4742-88d9-33d9089732e7" providerId="ADAL" clId="{86437948-6A79-4B7B-B7E0-67C001754F77}" dt="2020-10-06T20:56:55.419" v="1371" actId="478"/>
          <ac:inkMkLst>
            <pc:docMk/>
            <pc:sldMk cId="1154027328" sldId="264"/>
            <ac:inkMk id="19" creationId="{65F83F85-D1D0-4B3A-AE5F-8B2F308B4B76}"/>
          </ac:inkMkLst>
        </pc:inkChg>
        <pc:inkChg chg="add del mod">
          <ac:chgData name="Daniel Schwarz" userId="5bb35bb8-905a-4742-88d9-33d9089732e7" providerId="ADAL" clId="{86437948-6A79-4B7B-B7E0-67C001754F77}" dt="2020-10-07T20:07:14.500" v="2081" actId="9405"/>
          <ac:inkMkLst>
            <pc:docMk/>
            <pc:sldMk cId="1154027328" sldId="264"/>
            <ac:inkMk id="19" creationId="{73003B58-7866-4EF8-8221-82C8A7C8138E}"/>
          </ac:inkMkLst>
        </pc:inkChg>
        <pc:inkChg chg="add del mod">
          <ac:chgData name="Daniel Schwarz" userId="5bb35bb8-905a-4742-88d9-33d9089732e7" providerId="ADAL" clId="{86437948-6A79-4B7B-B7E0-67C001754F77}" dt="2020-10-07T20:07:14.319" v="2080" actId="9405"/>
          <ac:inkMkLst>
            <pc:docMk/>
            <pc:sldMk cId="1154027328" sldId="264"/>
            <ac:inkMk id="20" creationId="{A564B01D-B144-43BA-8EDF-D97C47E37EB8}"/>
          </ac:inkMkLst>
        </pc:inkChg>
        <pc:inkChg chg="add del mod">
          <ac:chgData name="Daniel Schwarz" userId="5bb35bb8-905a-4742-88d9-33d9089732e7" providerId="ADAL" clId="{86437948-6A79-4B7B-B7E0-67C001754F77}" dt="2020-10-07T20:07:14.018" v="2079"/>
          <ac:inkMkLst>
            <pc:docMk/>
            <pc:sldMk cId="1154027328" sldId="264"/>
            <ac:inkMk id="21" creationId="{73D1FD96-8F6F-4848-A32A-C70CC3DF850D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1" creationId="{E0FF5779-9107-497B-A8A5-54102DEC7118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2" creationId="{D8E053FE-043F-4465-832B-EDDC399BFC7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3" creationId="{BE4744BA-DFF3-4544-B717-358E12395AE7}"/>
          </ac:inkMkLst>
        </pc:inkChg>
        <pc:inkChg chg="add del mod">
          <ac:chgData name="Daniel Schwarz" userId="5bb35bb8-905a-4742-88d9-33d9089732e7" providerId="ADAL" clId="{86437948-6A79-4B7B-B7E0-67C001754F77}" dt="2020-10-07T20:07:24.760" v="2092" actId="9405"/>
          <ac:inkMkLst>
            <pc:docMk/>
            <pc:sldMk cId="1154027328" sldId="264"/>
            <ac:inkMk id="23" creationId="{DE3A2B2A-8251-4DAC-A217-75B9895829B6}"/>
          </ac:inkMkLst>
        </pc:inkChg>
        <pc:inkChg chg="add del mod">
          <ac:chgData name="Daniel Schwarz" userId="5bb35bb8-905a-4742-88d9-33d9089732e7" providerId="ADAL" clId="{86437948-6A79-4B7B-B7E0-67C001754F77}" dt="2020-10-07T20:07:24.568" v="2091" actId="9405"/>
          <ac:inkMkLst>
            <pc:docMk/>
            <pc:sldMk cId="1154027328" sldId="264"/>
            <ac:inkMk id="24" creationId="{09D3E002-45AD-4254-AC71-FC401CEF62C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4" creationId="{801F023C-7C9F-4EB3-A197-A318759F8C07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5" creationId="{7D0DD29F-2C7E-485C-8110-646B5E66B5C2}"/>
          </ac:inkMkLst>
        </pc:inkChg>
        <pc:inkChg chg="add del mod">
          <ac:chgData name="Daniel Schwarz" userId="5bb35bb8-905a-4742-88d9-33d9089732e7" providerId="ADAL" clId="{86437948-6A79-4B7B-B7E0-67C001754F77}" dt="2020-10-07T20:07:24.388" v="2090" actId="9405"/>
          <ac:inkMkLst>
            <pc:docMk/>
            <pc:sldMk cId="1154027328" sldId="264"/>
            <ac:inkMk id="25" creationId="{8EAADFA2-A63D-4C04-BEC2-A06E2CB56341}"/>
          </ac:inkMkLst>
        </pc:inkChg>
        <pc:inkChg chg="add del mod">
          <ac:chgData name="Daniel Schwarz" userId="5bb35bb8-905a-4742-88d9-33d9089732e7" providerId="ADAL" clId="{86437948-6A79-4B7B-B7E0-67C001754F77}" dt="2020-10-07T20:07:24.067" v="2089"/>
          <ac:inkMkLst>
            <pc:docMk/>
            <pc:sldMk cId="1154027328" sldId="264"/>
            <ac:inkMk id="26" creationId="{ED2AB672-5226-457E-A40C-CF27C7047A2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7" creationId="{CD57BF5D-AE1A-4CCC-9959-7E9E18F4983B}"/>
          </ac:inkMkLst>
        </pc:inkChg>
        <pc:inkChg chg="add del mod">
          <ac:chgData name="Daniel Schwarz" userId="5bb35bb8-905a-4742-88d9-33d9089732e7" providerId="ADAL" clId="{86437948-6A79-4B7B-B7E0-67C001754F77}" dt="2020-10-07T20:07:33.029" v="2098" actId="9405"/>
          <ac:inkMkLst>
            <pc:docMk/>
            <pc:sldMk cId="1154027328" sldId="264"/>
            <ac:inkMk id="28" creationId="{B7EF7581-F66D-4438-AA9D-A3A7CD9431B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8" creationId="{BBEEBECE-8974-407B-AF4B-6D8644B5DACC}"/>
          </ac:inkMkLst>
        </pc:inkChg>
        <pc:inkChg chg="add del mod">
          <ac:chgData name="Daniel Schwarz" userId="5bb35bb8-905a-4742-88d9-33d9089732e7" providerId="ADAL" clId="{86437948-6A79-4B7B-B7E0-67C001754F77}" dt="2020-10-07T20:07:32.786" v="2097"/>
          <ac:inkMkLst>
            <pc:docMk/>
            <pc:sldMk cId="1154027328" sldId="264"/>
            <ac:inkMk id="29" creationId="{0AA85CDE-B9BE-45A7-9F12-AA6E57904370}"/>
          </ac:inkMkLst>
        </pc:inkChg>
        <pc:inkChg chg="add del mod">
          <ac:chgData name="Daniel Schwarz" userId="5bb35bb8-905a-4742-88d9-33d9089732e7" providerId="ADAL" clId="{86437948-6A79-4B7B-B7E0-67C001754F77}" dt="2020-10-06T20:41:59.543" v="985"/>
          <ac:inkMkLst>
            <pc:docMk/>
            <pc:sldMk cId="1154027328" sldId="264"/>
            <ac:inkMk id="29" creationId="{7791DDD2-DE30-4394-9F8A-F8D48767EB84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1" creationId="{23C9FF66-E0B6-41D4-9A9A-14CDE614B92C}"/>
          </ac:inkMkLst>
        </pc:inkChg>
        <pc:inkChg chg="add del mod">
          <ac:chgData name="Daniel Schwarz" userId="5bb35bb8-905a-4742-88d9-33d9089732e7" providerId="ADAL" clId="{86437948-6A79-4B7B-B7E0-67C001754F77}" dt="2020-10-07T20:07:38.514" v="2106" actId="9405"/>
          <ac:inkMkLst>
            <pc:docMk/>
            <pc:sldMk cId="1154027328" sldId="264"/>
            <ac:inkMk id="31" creationId="{67E59430-ACC6-4FF5-8D08-8D1C0F5E0EE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2" creationId="{C2125D4E-27D1-47F7-8E0B-530FBD5B91FD}"/>
          </ac:inkMkLst>
        </pc:inkChg>
        <pc:inkChg chg="add del mod">
          <ac:chgData name="Daniel Schwarz" userId="5bb35bb8-905a-4742-88d9-33d9089732e7" providerId="ADAL" clId="{86437948-6A79-4B7B-B7E0-67C001754F77}" dt="2020-10-07T20:07:38.339" v="2105" actId="9405"/>
          <ac:inkMkLst>
            <pc:docMk/>
            <pc:sldMk cId="1154027328" sldId="264"/>
            <ac:inkMk id="32" creationId="{FE0B8339-2F12-4415-B217-1C9ACEBA1EC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3" creationId="{6899B543-4CE0-486D-9FDF-2BD47C380C58}"/>
          </ac:inkMkLst>
        </pc:inkChg>
        <pc:inkChg chg="add del mod">
          <ac:chgData name="Daniel Schwarz" userId="5bb35bb8-905a-4742-88d9-33d9089732e7" providerId="ADAL" clId="{86437948-6A79-4B7B-B7E0-67C001754F77}" dt="2020-10-07T20:07:38.059" v="2104"/>
          <ac:inkMkLst>
            <pc:docMk/>
            <pc:sldMk cId="1154027328" sldId="264"/>
            <ac:inkMk id="33" creationId="{920A2AB1-2E19-4324-8366-AD93BD6E0B18}"/>
          </ac:inkMkLst>
        </pc:inkChg>
        <pc:inkChg chg="add mod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5" creationId="{7DEDB6B4-60DC-4D75-9E07-4847AA69DA02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6" creationId="{9C1DC594-66CA-455D-AA0C-2000C3EE366A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7" creationId="{804F3EE2-A0F0-4808-B1CE-2B5AA770E747}"/>
          </ac:inkMkLst>
        </pc:inkChg>
        <pc:inkChg chg="add mod topLvl">
          <ac:chgData name="Daniel Schwarz" userId="5bb35bb8-905a-4742-88d9-33d9089732e7" providerId="ADAL" clId="{86437948-6A79-4B7B-B7E0-67C001754F77}" dt="2020-10-09T16:14:02.759" v="2493" actId="164"/>
          <ac:inkMkLst>
            <pc:docMk/>
            <pc:sldMk cId="1154027328" sldId="264"/>
            <ac:inkMk id="38" creationId="{5125B257-048C-4FBE-B671-5306BED34350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9" creationId="{1F4827A3-3233-471D-AC96-93E2473036F5}"/>
          </ac:inkMkLst>
        </pc:inkChg>
        <pc:inkChg chg="add del mod">
          <ac:chgData name="Daniel Schwarz" userId="5bb35bb8-905a-4742-88d9-33d9089732e7" providerId="ADAL" clId="{86437948-6A79-4B7B-B7E0-67C001754F77}" dt="2020-10-07T20:07:46.519" v="2116" actId="9405"/>
          <ac:inkMkLst>
            <pc:docMk/>
            <pc:sldMk cId="1154027328" sldId="264"/>
            <ac:inkMk id="40" creationId="{92E0799A-160C-4B19-B7EE-93ED6EE3CA51}"/>
          </ac:inkMkLst>
        </pc:inkChg>
        <pc:inkChg chg="add mod">
          <ac:chgData name="Daniel Schwarz" userId="5bb35bb8-905a-4742-88d9-33d9089732e7" providerId="ADAL" clId="{86437948-6A79-4B7B-B7E0-67C001754F77}" dt="2020-10-09T16:12:35.547" v="2483" actId="164"/>
          <ac:inkMkLst>
            <pc:docMk/>
            <pc:sldMk cId="1154027328" sldId="264"/>
            <ac:inkMk id="41" creationId="{0B3B8340-0334-4D22-8F7B-C95FD086B6FB}"/>
          </ac:inkMkLst>
        </pc:inkChg>
        <pc:inkChg chg="add mod">
          <ac:chgData name="Daniel Schwarz" userId="5bb35bb8-905a-4742-88d9-33d9089732e7" providerId="ADAL" clId="{86437948-6A79-4B7B-B7E0-67C001754F77}" dt="2020-10-09T16:12:35.547" v="2483" actId="164"/>
          <ac:inkMkLst>
            <pc:docMk/>
            <pc:sldMk cId="1154027328" sldId="264"/>
            <ac:inkMk id="42" creationId="{C871CB33-0195-4F4B-8BCB-55006ADDE001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3" creationId="{C6272776-2DCC-4514-9B6F-BA7CA19D9A71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4" creationId="{654F67EE-A993-4992-AB96-CDD8766689F9}"/>
          </ac:inkMkLst>
        </pc:inkChg>
        <pc:inkChg chg="add del mod">
          <ac:chgData name="Daniel Schwarz" userId="5bb35bb8-905a-4742-88d9-33d9089732e7" providerId="ADAL" clId="{86437948-6A79-4B7B-B7E0-67C001754F77}" dt="2020-10-07T20:07:46.198" v="2115" actId="9405"/>
          <ac:inkMkLst>
            <pc:docMk/>
            <pc:sldMk cId="1154027328" sldId="264"/>
            <ac:inkMk id="45" creationId="{C87ED06D-01B1-4D8A-90F6-EE1263FDCC4E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6" creationId="{FC5A09FA-A23C-402B-9A7A-ED494174A1BA}"/>
          </ac:inkMkLst>
        </pc:inkChg>
        <pc:inkChg chg="add del mod">
          <ac:chgData name="Daniel Schwarz" userId="5bb35bb8-905a-4742-88d9-33d9089732e7" providerId="ADAL" clId="{86437948-6A79-4B7B-B7E0-67C001754F77}" dt="2020-10-07T20:07:45.926" v="2114"/>
          <ac:inkMkLst>
            <pc:docMk/>
            <pc:sldMk cId="1154027328" sldId="264"/>
            <ac:inkMk id="47" creationId="{85DFD83F-3424-4CD7-B308-3326E529393F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8" creationId="{E6176C15-EA32-4F7D-B9B5-C42F6FAA2E2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9" creationId="{A81ACCFD-F8F7-4263-9983-80E4C678BF7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1" creationId="{4A8B839F-7A8D-4580-BD4E-16AC43AA155D}"/>
          </ac:inkMkLst>
        </pc:inkChg>
        <pc:inkChg chg="add del">
          <ac:chgData name="Daniel Schwarz" userId="5bb35bb8-905a-4742-88d9-33d9089732e7" providerId="ADAL" clId="{86437948-6A79-4B7B-B7E0-67C001754F77}" dt="2020-10-07T20:07:49.773" v="2118" actId="9405"/>
          <ac:inkMkLst>
            <pc:docMk/>
            <pc:sldMk cId="1154027328" sldId="264"/>
            <ac:inkMk id="52" creationId="{22AB6423-1D85-480B-AF7E-0821CFA8FA46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3" creationId="{B07536F1-8E97-4827-B46F-572DD71F8BC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4" creationId="{AC765C8A-3AF5-4967-9F27-8DA240AC3653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5" creationId="{946AA39C-C22E-4765-9B15-4109091E87B8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6" creationId="{B89EE527-E40D-48A0-A597-1B590F212F4C}"/>
          </ac:inkMkLst>
        </pc:inkChg>
        <pc:inkChg chg="add del mod">
          <ac:chgData name="Daniel Schwarz" userId="5bb35bb8-905a-4742-88d9-33d9089732e7" providerId="ADAL" clId="{86437948-6A79-4B7B-B7E0-67C001754F77}" dt="2020-10-07T20:07:59.466" v="2128" actId="9405"/>
          <ac:inkMkLst>
            <pc:docMk/>
            <pc:sldMk cId="1154027328" sldId="264"/>
            <ac:inkMk id="57" creationId="{C2A504E6-70C0-4CA8-AE4B-953F42E0A43F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8" creationId="{5D67D0AA-2677-4FE9-9600-78B89B2C3C2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9" creationId="{8648EAE3-E838-481F-83C6-F80373EBF60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0" creationId="{169D8FA5-7B4B-41F8-8C7F-FA3F5F449C1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1" creationId="{041562C6-2488-403B-B597-C7502F0BD729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2" creationId="{27F72C83-2DB1-40F3-8ADF-7C39A4880E04}"/>
          </ac:inkMkLst>
        </pc:inkChg>
        <pc:inkChg chg="add del mod">
          <ac:chgData name="Daniel Schwarz" userId="5bb35bb8-905a-4742-88d9-33d9089732e7" providerId="ADAL" clId="{86437948-6A79-4B7B-B7E0-67C001754F77}" dt="2020-10-07T20:07:59.211" v="2127" actId="9405"/>
          <ac:inkMkLst>
            <pc:docMk/>
            <pc:sldMk cId="1154027328" sldId="264"/>
            <ac:inkMk id="63" creationId="{8F916ADA-8174-4870-8C50-0DCA7E9F2097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4" creationId="{FC352607-43A4-4A1F-A996-4C6CACE882C4}"/>
          </ac:inkMkLst>
        </pc:inkChg>
        <pc:inkChg chg="add del mod">
          <ac:chgData name="Daniel Schwarz" userId="5bb35bb8-905a-4742-88d9-33d9089732e7" providerId="ADAL" clId="{86437948-6A79-4B7B-B7E0-67C001754F77}" dt="2020-10-07T20:07:58.871" v="2126" actId="9405"/>
          <ac:inkMkLst>
            <pc:docMk/>
            <pc:sldMk cId="1154027328" sldId="264"/>
            <ac:inkMk id="65" creationId="{4F32587A-C54E-4707-ADD7-5DCF12C7A108}"/>
          </ac:inkMkLst>
        </pc:inkChg>
        <pc:inkChg chg="add mod">
          <ac:chgData name="Daniel Schwarz" userId="5bb35bb8-905a-4742-88d9-33d9089732e7" providerId="ADAL" clId="{86437948-6A79-4B7B-B7E0-67C001754F77}" dt="2020-10-09T16:13:29.996" v="2489" actId="164"/>
          <ac:inkMkLst>
            <pc:docMk/>
            <pc:sldMk cId="1154027328" sldId="264"/>
            <ac:inkMk id="66" creationId="{40927254-436C-4299-BF4C-0110DE52CE8D}"/>
          </ac:inkMkLst>
        </pc:inkChg>
        <pc:inkChg chg="add mod">
          <ac:chgData name="Daniel Schwarz" userId="5bb35bb8-905a-4742-88d9-33d9089732e7" providerId="ADAL" clId="{86437948-6A79-4B7B-B7E0-67C001754F77}" dt="2020-10-09T16:13:29.996" v="2489" actId="164"/>
          <ac:inkMkLst>
            <pc:docMk/>
            <pc:sldMk cId="1154027328" sldId="264"/>
            <ac:inkMk id="67" creationId="{A137F798-AD05-42C3-B491-61B7465E8889}"/>
          </ac:inkMkLst>
        </pc:inkChg>
        <pc:inkChg chg="add del mod">
          <ac:chgData name="Daniel Schwarz" userId="5bb35bb8-905a-4742-88d9-33d9089732e7" providerId="ADAL" clId="{86437948-6A79-4B7B-B7E0-67C001754F77}" dt="2020-10-07T20:07:58.592" v="2125"/>
          <ac:inkMkLst>
            <pc:docMk/>
            <pc:sldMk cId="1154027328" sldId="264"/>
            <ac:inkMk id="68" creationId="{D9044F3F-2BD4-4816-A247-739D140D4F44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69" creationId="{A30374C0-BC25-4334-9A05-6053179ADCBC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0" creationId="{672F13CB-1A4E-4E36-B940-64918024C4AA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1" creationId="{04F9835C-33AC-4828-852E-41F5CE223C24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3" creationId="{C3387462-219E-4749-9490-C34FB367872C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4" creationId="{F0AA1374-8A9C-431A-9463-6A15176E5F90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5" creationId="{54DF849E-7F5D-4C25-8CB0-0380456D363A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6" creationId="{B333B159-91DF-4089-88E7-1A59547E2AC0}"/>
          </ac:inkMkLst>
        </pc:inkChg>
        <pc:inkChg chg="add del mod">
          <ac:chgData name="Daniel Schwarz" userId="5bb35bb8-905a-4742-88d9-33d9089732e7" providerId="ADAL" clId="{86437948-6A79-4B7B-B7E0-67C001754F77}" dt="2020-10-06T20:48:00.453" v="1047"/>
          <ac:inkMkLst>
            <pc:docMk/>
            <pc:sldMk cId="1154027328" sldId="264"/>
            <ac:inkMk id="77" creationId="{AF306685-C698-4E45-8AA2-E3D9C81B9F16}"/>
          </ac:inkMkLst>
        </pc:inkChg>
        <pc:inkChg chg="add del">
          <ac:chgData name="Daniel Schwarz" userId="5bb35bb8-905a-4742-88d9-33d9089732e7" providerId="ADAL" clId="{86437948-6A79-4B7B-B7E0-67C001754F77}" dt="2020-10-07T20:08:04.135" v="2130" actId="9405"/>
          <ac:inkMkLst>
            <pc:docMk/>
            <pc:sldMk cId="1154027328" sldId="264"/>
            <ac:inkMk id="77" creationId="{E8EFB03A-6C07-4E59-AEEF-8C5F9B1CC989}"/>
          </ac:inkMkLst>
        </pc:inkChg>
        <pc:inkChg chg="add del mod">
          <ac:chgData name="Daniel Schwarz" userId="5bb35bb8-905a-4742-88d9-33d9089732e7" providerId="ADAL" clId="{86437948-6A79-4B7B-B7E0-67C001754F77}" dt="2020-10-07T20:08:21.473" v="2142" actId="9405"/>
          <ac:inkMkLst>
            <pc:docMk/>
            <pc:sldMk cId="1154027328" sldId="264"/>
            <ac:inkMk id="78" creationId="{AE6F1D3F-1555-448E-ACEE-2957BF282923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9" creationId="{C194324B-197C-4696-B5F7-6F0C09CF0286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0" creationId="{5986D540-D721-4F44-A3F3-20C6FA776B25}"/>
          </ac:inkMkLst>
        </pc:inkChg>
        <pc:inkChg chg="add del mod">
          <ac:chgData name="Daniel Schwarz" userId="5bb35bb8-905a-4742-88d9-33d9089732e7" providerId="ADAL" clId="{86437948-6A79-4B7B-B7E0-67C001754F77}" dt="2020-10-07T20:08:21.137" v="2141" actId="9405"/>
          <ac:inkMkLst>
            <pc:docMk/>
            <pc:sldMk cId="1154027328" sldId="264"/>
            <ac:inkMk id="81" creationId="{260D09E7-E561-4045-BC52-0F192DBEB11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2" creationId="{6D36F3A9-1AF1-46FB-99DD-33F64C8B0B25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3" creationId="{EFE79B82-AF95-4502-BDD8-9DF6584A3A9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4" creationId="{A8F46458-20FF-4628-B4CC-4018976D7047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5" creationId="{748F8749-1B65-445A-A837-4C0183A6EDE9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6" creationId="{BB2294E9-F183-48CB-8E30-ECB4D49266FE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7" creationId="{338D630A-91D6-4861-B576-68EEB680418E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8" creationId="{9E70AD6C-663D-457C-8F44-EB34D2E446B6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9" creationId="{17E93844-F9DF-47B6-8E80-710F9CD7024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90" creationId="{281F9523-0F00-4C75-A6AE-3615E9B08113}"/>
          </ac:inkMkLst>
        </pc:inkChg>
        <pc:inkChg chg="add del mod">
          <ac:chgData name="Daniel Schwarz" userId="5bb35bb8-905a-4742-88d9-33d9089732e7" providerId="ADAL" clId="{86437948-6A79-4B7B-B7E0-67C001754F77}" dt="2020-10-07T20:08:20.863" v="2140" actId="9405"/>
          <ac:inkMkLst>
            <pc:docMk/>
            <pc:sldMk cId="1154027328" sldId="264"/>
            <ac:inkMk id="91" creationId="{AC4A5A57-E531-4DFA-A7BB-050C22A97F1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2" creationId="{392C9113-7F42-4F04-90C2-364DA408F65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3" creationId="{1259B3D3-22E5-4AA0-AEB4-4C2BDB362AD3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4" creationId="{2A95E024-89E7-4FF9-A9F0-FDA2120431CE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5" creationId="{BA670FFD-2257-4AC3-A1CD-A202FB891D0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6" creationId="{3715FBDC-FD89-4378-AA07-A9BF025ACFB0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7" creationId="{2C74B99D-1307-428E-A873-B5EDC33C54F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8" creationId="{D47285C3-9876-4180-AF0F-D96BAB98E69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9" creationId="{232FDFA0-5D1B-4E0F-8B73-604111DD041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0" creationId="{65562930-4230-478D-A4F5-704B9C895677}"/>
          </ac:inkMkLst>
        </pc:inkChg>
        <pc:inkChg chg="add del mod">
          <ac:chgData name="Daniel Schwarz" userId="5bb35bb8-905a-4742-88d9-33d9089732e7" providerId="ADAL" clId="{86437948-6A79-4B7B-B7E0-67C001754F77}" dt="2020-10-07T20:08:20.530" v="2139"/>
          <ac:inkMkLst>
            <pc:docMk/>
            <pc:sldMk cId="1154027328" sldId="264"/>
            <ac:inkMk id="101" creationId="{CA14A091-757E-49FA-B487-69C985D446AE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2" creationId="{92FC6DD5-157D-4EA2-8C32-EE996EE92D58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3" creationId="{5B9FA26C-871F-4B88-A3AD-C59DB4CF3121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4" creationId="{29153661-659A-4B8B-B2BD-395A8592A1B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5" creationId="{939D8DB5-33BA-4415-A545-60708807936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6" creationId="{39508B7C-04DD-4D0D-B212-37E10693CC4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7" creationId="{18F73176-4BD6-4408-B4AD-0D0EAC7BEDB8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8" creationId="{43EF864E-02E7-46DC-8078-4B213228EB7D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0" creationId="{673DC3D2-595D-46F2-A49B-B287D73AFA1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1" creationId="{B1DCCDAA-1BC1-4E9D-9754-8B82A5316624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2" creationId="{26B9EC18-94F2-4B0B-802F-A218F0D7D6AA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3" creationId="{00B53BC2-D738-4909-B042-81DBF5C2613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4" creationId="{F9DC3339-9E6A-4590-A665-45C0F7281ACE}"/>
          </ac:inkMkLst>
        </pc:inkChg>
        <pc:inkChg chg="add del mod">
          <ac:chgData name="Daniel Schwarz" userId="5bb35bb8-905a-4742-88d9-33d9089732e7" providerId="ADAL" clId="{86437948-6A79-4B7B-B7E0-67C001754F77}" dt="2020-10-07T20:08:30.001" v="2148" actId="9405"/>
          <ac:inkMkLst>
            <pc:docMk/>
            <pc:sldMk cId="1154027328" sldId="264"/>
            <ac:inkMk id="115" creationId="{7DE5F857-72B6-4575-9E76-187280B5485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6" creationId="{570E628B-631F-4569-A82B-F26F0E3DA16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7" creationId="{0AD53DA9-CCD6-48DE-A56F-2AE880386C9B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8" creationId="{1EE4AC03-8F94-4448-81F5-EE5FC2E13C61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9" creationId="{0632DB72-5558-4E58-A751-57FEFF504D53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0" creationId="{104DB35B-3A9C-407B-BFBB-E59569F0B190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1" creationId="{1345988E-0892-4848-BD0A-6BBD57B6526A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2" creationId="{F994ED90-6446-41E7-9AC3-1F939E68CAFB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3" creationId="{D5E18877-329D-4735-A148-EDD02FD2592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4" creationId="{33D89214-4ED0-4151-973C-FAE7B864A6EE}"/>
          </ac:inkMkLst>
        </pc:inkChg>
        <pc:inkChg chg="add del mod">
          <ac:chgData name="Daniel Schwarz" userId="5bb35bb8-905a-4742-88d9-33d9089732e7" providerId="ADAL" clId="{86437948-6A79-4B7B-B7E0-67C001754F77}" dt="2020-10-07T20:08:29.577" v="2147"/>
          <ac:inkMkLst>
            <pc:docMk/>
            <pc:sldMk cId="1154027328" sldId="264"/>
            <ac:inkMk id="125" creationId="{1A18550F-9080-4A31-9F30-4CFAEB196CA9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6" creationId="{76E805E6-D55B-4D57-BAD3-CBDF538D937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7" creationId="{8A0F45A7-52A9-4CF7-8EE5-0B9E5EFA312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8" creationId="{39ADA88B-9BD5-40B8-BACD-A058206D5A0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9" creationId="{C623100E-8E00-4F57-8148-FBDB92C9901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30" creationId="{F7CE2C8C-52EB-4C69-8760-0501D5CEFB36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31" creationId="{B916DE67-8E4B-42C2-A0E1-49075697389B}"/>
          </ac:inkMkLst>
        </pc:inkChg>
        <pc:inkChg chg="add del mod">
          <ac:chgData name="Daniel Schwarz" userId="5bb35bb8-905a-4742-88d9-33d9089732e7" providerId="ADAL" clId="{86437948-6A79-4B7B-B7E0-67C001754F77}" dt="2020-10-06T20:50:22.314" v="1128" actId="9405"/>
          <ac:inkMkLst>
            <pc:docMk/>
            <pc:sldMk cId="1154027328" sldId="264"/>
            <ac:inkMk id="133" creationId="{D6FFACC3-82C2-4C00-A4F2-266A0DDC1F68}"/>
          </ac:inkMkLst>
        </pc:inkChg>
        <pc:inkChg chg="add del mod">
          <ac:chgData name="Daniel Schwarz" userId="5bb35bb8-905a-4742-88d9-33d9089732e7" providerId="ADAL" clId="{86437948-6A79-4B7B-B7E0-67C001754F77}" dt="2020-10-06T20:50:21.849" v="1127" actId="9405"/>
          <ac:inkMkLst>
            <pc:docMk/>
            <pc:sldMk cId="1154027328" sldId="264"/>
            <ac:inkMk id="134" creationId="{310B2818-EC2D-4FF9-919A-2E4A3455CE87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4" creationId="{57A2E6DC-6A01-4020-B9B7-1C92580E1D60}"/>
          </ac:inkMkLst>
        </pc:inkChg>
        <pc:inkChg chg="add del mod">
          <ac:chgData name="Daniel Schwarz" userId="5bb35bb8-905a-4742-88d9-33d9089732e7" providerId="ADAL" clId="{86437948-6A79-4B7B-B7E0-67C001754F77}" dt="2020-10-06T20:50:21.608" v="1126" actId="9405"/>
          <ac:inkMkLst>
            <pc:docMk/>
            <pc:sldMk cId="1154027328" sldId="264"/>
            <ac:inkMk id="135" creationId="{2C01E4BC-B2DC-4C63-B118-8DA5309AF9D3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5" creationId="{D0B46B90-30B2-47F0-8143-A10E801889AE}"/>
          </ac:inkMkLst>
        </pc:inkChg>
        <pc:inkChg chg="add del mod">
          <ac:chgData name="Daniel Schwarz" userId="5bb35bb8-905a-4742-88d9-33d9089732e7" providerId="ADAL" clId="{86437948-6A79-4B7B-B7E0-67C001754F77}" dt="2020-10-06T20:50:21.435" v="1125" actId="9405"/>
          <ac:inkMkLst>
            <pc:docMk/>
            <pc:sldMk cId="1154027328" sldId="264"/>
            <ac:inkMk id="136" creationId="{5D000EEE-7953-4937-9B69-864EE1A4922C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6" creationId="{7F63544A-5ED9-420A-BA8B-5D8825FE05E4}"/>
          </ac:inkMkLst>
        </pc:inkChg>
        <pc:inkChg chg="add del mod">
          <ac:chgData name="Daniel Schwarz" userId="5bb35bb8-905a-4742-88d9-33d9089732e7" providerId="ADAL" clId="{86437948-6A79-4B7B-B7E0-67C001754F77}" dt="2020-10-06T20:50:21.198" v="1124"/>
          <ac:inkMkLst>
            <pc:docMk/>
            <pc:sldMk cId="1154027328" sldId="264"/>
            <ac:inkMk id="137" creationId="{C21EBA95-B078-4EF4-938E-8F8A21E85780}"/>
          </ac:inkMkLst>
        </pc:inkChg>
        <pc:inkChg chg="add del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8" creationId="{991A796C-83FE-4796-8BD2-56AFA599E021}"/>
          </ac:inkMkLst>
        </pc:inkChg>
        <pc:inkChg chg="add del mod">
          <ac:chgData name="Daniel Schwarz" userId="5bb35bb8-905a-4742-88d9-33d9089732e7" providerId="ADAL" clId="{86437948-6A79-4B7B-B7E0-67C001754F77}" dt="2020-10-06T20:50:20.902" v="1122"/>
          <ac:inkMkLst>
            <pc:docMk/>
            <pc:sldMk cId="1154027328" sldId="264"/>
            <ac:inkMk id="139" creationId="{2502EA08-1B57-476A-9904-3999FF1B065C}"/>
          </ac:inkMkLst>
        </pc:inkChg>
        <pc:inkChg chg="add del mod">
          <ac:chgData name="Daniel Schwarz" userId="5bb35bb8-905a-4742-88d9-33d9089732e7" providerId="ADAL" clId="{86437948-6A79-4B7B-B7E0-67C001754F77}" dt="2020-10-06T20:50:20.602" v="1120" actId="9405"/>
          <ac:inkMkLst>
            <pc:docMk/>
            <pc:sldMk cId="1154027328" sldId="264"/>
            <ac:inkMk id="141" creationId="{E1F6D567-8B38-4BBF-BC04-7B3D200AA3C7}"/>
          </ac:inkMkLst>
        </pc:inkChg>
        <pc:inkChg chg="add del mod">
          <ac:chgData name="Daniel Schwarz" userId="5bb35bb8-905a-4742-88d9-33d9089732e7" providerId="ADAL" clId="{86437948-6A79-4B7B-B7E0-67C001754F77}" dt="2020-10-06T20:50:20.371" v="1119" actId="9405"/>
          <ac:inkMkLst>
            <pc:docMk/>
            <pc:sldMk cId="1154027328" sldId="264"/>
            <ac:inkMk id="142" creationId="{C9FC6194-BE9C-43B5-9FA2-56BB4FD82233}"/>
          </ac:inkMkLst>
        </pc:inkChg>
        <pc:inkChg chg="add del mod">
          <ac:chgData name="Daniel Schwarz" userId="5bb35bb8-905a-4742-88d9-33d9089732e7" providerId="ADAL" clId="{86437948-6A79-4B7B-B7E0-67C001754F77}" dt="2020-10-06T20:50:20.129" v="1118" actId="9405"/>
          <ac:inkMkLst>
            <pc:docMk/>
            <pc:sldMk cId="1154027328" sldId="264"/>
            <ac:inkMk id="143" creationId="{25E5B366-434E-4350-917F-3C1AC7D019C3}"/>
          </ac:inkMkLst>
        </pc:inkChg>
        <pc:inkChg chg="add del mod">
          <ac:chgData name="Daniel Schwarz" userId="5bb35bb8-905a-4742-88d9-33d9089732e7" providerId="ADAL" clId="{86437948-6A79-4B7B-B7E0-67C001754F77}" dt="2020-10-06T20:50:19.635" v="1117"/>
          <ac:inkMkLst>
            <pc:docMk/>
            <pc:sldMk cId="1154027328" sldId="264"/>
            <ac:inkMk id="144" creationId="{B231F8BD-9EFB-4D3E-BFBF-55F184F16336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6" creationId="{4164A8FA-972B-4F7D-9084-EB0435F3F275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7" creationId="{9A72F548-3A57-4DC3-A63D-25280F48C8CA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8" creationId="{26DDC25C-70D5-43F4-B2E2-5E5F7A760C1C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9" creationId="{EE19D7C0-B92B-4539-A842-9D2F4B0771DE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50" creationId="{8456E04C-2DC6-4BAE-AB14-C90D3C1E079A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51" creationId="{065B152E-E7B7-4DF6-983A-5DA8BE777317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3" creationId="{7BDB554B-2B11-41AF-BC07-26A14478C5A1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4" creationId="{045422E6-0658-4988-B94E-E96B7743DCF8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5" creationId="{E3CF8E7C-3384-4376-B941-D9DB7F694331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6" creationId="{D27F55D9-B902-4DD8-B95F-0645D1C02965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7" creationId="{9A3CEE5A-E832-4965-ABE6-DF28A10EC0D6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59" creationId="{1438EFE6-B0D2-4F4C-89FE-29C367418187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0" creationId="{89DCECA4-916F-4ABF-A185-6128552A8E67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1" creationId="{D877B3DC-7370-4C32-9E18-EA58A849EFB5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2" creationId="{A70536ED-2DA4-42EF-B025-1BD3FBCED5A8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3" creationId="{B0C94D18-CB65-4EC7-9EE5-D1F909EA6ACD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4" creationId="{74F50538-F473-45B4-8B7B-47EFC07D1EA6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5" creationId="{13C69619-50D5-4061-BF92-C226146FC2A4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6" creationId="{415EE475-17DC-4ABC-8765-DF37B3FEDBB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7" creationId="{41A31D7C-1BDB-4D08-9D6A-B4B6F09D17C2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9" creationId="{DE52BB0B-E9C1-4514-8B65-86999E592F22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0" creationId="{66FA244E-7CA6-4CE1-BB1F-7D5F11A6161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1" creationId="{C1C89126-3822-4E62-A125-0C701CD72D0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2" creationId="{E84ACE49-62A3-436C-8BBB-29B70BCCBB02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4" creationId="{43A4407F-8176-4FF2-B936-B8D2EF4AD209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5" creationId="{E69AFAE2-34F6-4CF8-BBA8-EB19842116F7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6" creationId="{29313EBE-D6FA-4393-B992-A464EDA24093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8" creationId="{00163181-DE78-4846-AD66-629FAF32AF4E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9" creationId="{15CE75C6-84DC-46E2-AA54-E913E59931BB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0" creationId="{85DDD61C-049C-437F-8651-75917B6D8E99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1" creationId="{510DB4CE-5BC9-4828-87A1-FBEEF3D224B1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2" creationId="{87658DAA-A2DB-4A34-AEAE-781D0CDFF9D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3" creationId="{243B3B23-733E-474E-8553-BD7D61E27616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5" creationId="{44777FC1-8D67-421A-B090-28900482801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6" creationId="{051F751C-F9A9-4D02-93F7-E39CFD291377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7" creationId="{D507C5DC-CA15-40FD-A0D9-6DA2713BBB1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8" creationId="{67AC570B-BAAF-4CC7-B97A-4D9CEE2FA3AF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9" creationId="{56E8217C-B88A-4790-AC60-B76374728F4E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90" creationId="{EC9D8798-84DB-4D1F-A0F6-B1AA33E10A14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91" creationId="{05BFF684-2B31-461F-AA08-A4E1114B118C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3" creationId="{665A5E38-E312-463B-8371-68984066A52E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4" creationId="{5EF8F8D1-4475-404A-B4BB-86886E06AC67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5" creationId="{BA88A69A-9BAD-48B8-AC33-6288D2D90A3A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6" creationId="{BD1FC19F-0819-4782-95EB-51FF04882B94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7" creationId="{7FF7578A-B605-4944-B129-00B766B76009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8" creationId="{0031221A-E223-4B40-ACA4-E18E390A379C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9" creationId="{E8C51E13-F2FA-44AD-95C6-6A7C6FF248BA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0" creationId="{C91D2D46-0E14-4E27-91B3-73AB7B7AB16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1" creationId="{EF5DC7F5-FE75-4EFA-A903-A95C8266AAA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2" creationId="{00605F3F-81F6-47E2-A215-642F78A5973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4" creationId="{26AAF794-DF7C-469A-9E8C-61B9751818A8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5" creationId="{ABA601C8-8EC7-4B91-99B9-B46A3C2F97B5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6" creationId="{06BC99F7-097B-4258-B2C0-079A75176C73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7" creationId="{477C978A-1055-4978-B9A4-539A38169583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8" creationId="{A1B9B5FB-DEF3-459C-A458-5A96FC2D8635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0" creationId="{787350AA-09A3-4406-8090-7DBEA802E10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1" creationId="{07211A07-7525-40D7-934B-681D2F9DE38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2" creationId="{051CF492-6818-4683-8FE5-1C70004F7C87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3" creationId="{8E196686-7459-49EA-88F6-337E88ADE19F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4" creationId="{A782D19F-B452-4392-B4C6-D2A05BC90EA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5" creationId="{D04510E0-69A6-47CC-97BB-A53204A601DC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6" creationId="{58898763-F323-4B42-8D6B-BAAF69C38C64}"/>
          </ac:inkMkLst>
        </pc:inkChg>
        <pc:inkChg chg="add del mod">
          <ac:chgData name="Daniel Schwarz" userId="5bb35bb8-905a-4742-88d9-33d9089732e7" providerId="ADAL" clId="{86437948-6A79-4B7B-B7E0-67C001754F77}" dt="2020-10-06T20:51:38.666" v="1203"/>
          <ac:inkMkLst>
            <pc:docMk/>
            <pc:sldMk cId="1154027328" sldId="264"/>
            <ac:inkMk id="217" creationId="{8D1A44A2-F3AE-4BEC-A36E-87389E73C42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9" creationId="{A90D3D3A-8F1A-4045-A2AB-74D9EC241A4B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0" creationId="{05F959C1-BDC5-48E1-BE4A-4377FEBAD895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1" creationId="{A0490AEA-3564-4410-9767-EB7DC5E61EAE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2" creationId="{933A6122-26E1-48A8-AD8E-0B8DC437307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3" creationId="{55EF7502-5410-40F7-941C-3F558CC7A258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5" creationId="{704772AA-EE90-4D9D-96A9-266C5C63825B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6" creationId="{C2FFC76A-BB0B-4F79-9CD7-5D09BDBE1E2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7" creationId="{1BEB3ACE-0451-43B3-9743-59E02381059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8" creationId="{FF97FA95-8E04-48DC-A95F-9A65A3DBB5BE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9" creationId="{D3CC09C0-3B65-4BD5-9B9F-EE35EFD95801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0" creationId="{535F2B85-0993-4D53-AC19-F87A39B2F499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1" creationId="{C8801701-F729-4D5D-B431-2401380ACE89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2" creationId="{B75F328F-8203-4524-9AC4-4DE72C3A3BB3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3" creationId="{A3EDBE06-3BE4-4A7B-8AC1-781F02ACE2F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4" creationId="{284A72F9-A5FD-4CDB-A032-7B3215885AC3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6" creationId="{EBA62619-CCF8-4994-B8A9-07BE75062A91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7" creationId="{800CD8B4-020E-48A4-B672-A0938CF6F3DF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8" creationId="{AB4F441E-5C0E-4A42-B228-F42D5D8714C5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9" creationId="{3F40469E-B940-4F7E-A8EF-F7597C55FC2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0" creationId="{A6BD9B48-B2B3-41D7-9C1A-55964E0988A2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2" creationId="{12457C27-356B-474C-AE6B-BFB84B2C4EDE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3" creationId="{716BDC8F-AECC-4EDF-A2F9-ECBA13E7333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4" creationId="{E2122FF3-DDA3-4EC4-A217-685BAB2BA114}"/>
          </ac:inkMkLst>
        </pc:inkChg>
        <pc:inkChg chg="add del mod">
          <ac:chgData name="Daniel Schwarz" userId="5bb35bb8-905a-4742-88d9-33d9089732e7" providerId="ADAL" clId="{86437948-6A79-4B7B-B7E0-67C001754F77}" dt="2020-10-06T20:52:25.096" v="1233"/>
          <ac:inkMkLst>
            <pc:docMk/>
            <pc:sldMk cId="1154027328" sldId="264"/>
            <ac:inkMk id="245" creationId="{78CEF9EB-DB1B-4D1A-8D3B-67CA6D78478B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7" creationId="{ADB4E292-8119-4A53-96BB-99968C3A3D7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8" creationId="{6DEB6B0D-72C2-49FA-BB9F-2BDAB3B940F8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0" creationId="{84CCFABB-D547-4570-A134-99D96593D3E2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1" creationId="{253FF678-2C61-4F88-954A-E11F45285B0C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2" creationId="{98EA3CBD-FE7A-4893-A144-2BBE1EE4842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3" creationId="{7C9F913A-DDF4-4313-AE3C-B6F94DFC18E4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4" creationId="{E858BA2A-5C9F-496D-B873-D0002893B025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6" creationId="{98A33636-C33F-48A3-971A-962341FA107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7" creationId="{3635D9CC-1E40-480C-8FC7-189B1AAB6A0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8" creationId="{8F8B3688-FF27-4D87-AC9E-30B006CF03B5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9" creationId="{3D1FDB56-D18E-4113-8953-E11D004F820D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1" creationId="{0789AC60-CD50-4414-99C9-BA448FAFD186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2" creationId="{3DA3038B-0252-4AFA-A5BC-AF7D270F9B93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3" creationId="{1175AE14-49B8-4D66-9AE7-054B6E281A27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4" creationId="{694325AD-D29E-454C-82EA-5F952B2B7F0B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5" creationId="{5AEC0223-B986-4286-BD4E-8A3C78C434D1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6" creationId="{8814DC0D-734C-4196-AC34-710DA3C45149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7" creationId="{CA5F3022-B3CB-4A88-AC76-266569E804DC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8" creationId="{53A5B5E6-4C70-429A-A676-03E5AD41D239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9" creationId="{CD15C213-4C54-4B2F-A6B0-A4379E9E91C4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70" creationId="{712A0257-C28A-4692-B0CB-AF0F2CDF1F55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2" creationId="{27001CD9-22A4-4AB6-9647-D16E1B0537C6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3" creationId="{6DB4F82B-7AFE-42F0-8BD0-D6C88937E358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4" creationId="{7BC63664-23EC-416D-8D93-9A46F36A59D1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5" creationId="{AC59B83D-D7B3-4AAE-8CB8-1C3394E38BFE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6" creationId="{AB5F8E74-583F-4710-843D-C5B3219002C2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7" creationId="{178DF7D3-5794-4A92-ACC7-6FD3C65BC822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8" creationId="{54CFA41A-81A5-4F33-9158-E7A00CD2912B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0" creationId="{022B94F0-D5A2-4449-B62F-313F172BD4E3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1" creationId="{22B4CCD3-7998-485F-9A20-2A6BEC2F59F4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2" creationId="{0B2E51D9-226A-401E-AC94-1404C1B1F35B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3" creationId="{9387DC09-8C1B-404E-B3C3-919B127AF229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4" creationId="{277AAD4E-87C6-48C7-99C6-C0A2E30B3CA8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5" creationId="{9AF98016-37BB-4A8B-A0DA-A359DC4D2C7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6" creationId="{6D55E546-7149-4B52-BB93-0444EA26B9A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7" creationId="{4F5BE1F0-286A-4748-A1E1-B8EDD6C0631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8" creationId="{B2229905-5EA3-4736-BA65-ABB72DE7C1D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9" creationId="{7EBB3F2F-F810-4DBE-B849-8AD8F96250CF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90" creationId="{79C3C4C2-A4DB-40A1-AE95-4BDD15374D94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91" creationId="{9FAC10F1-98AF-42F8-8174-68EB2D4290EC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3" creationId="{948A2522-CF2E-4BCB-A284-92D5262D44F3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4" creationId="{8243BCA8-D7E6-4E1D-AEBE-FF36F5E4988E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5" creationId="{4C7D6EA9-4A66-4A2D-951F-D841CD1D07B1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6" creationId="{8A176FDE-225A-41AB-B9AD-289FDDB0E7FA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7" creationId="{D7C001BD-3609-44E9-B012-75F8BFF298DC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8" creationId="{A08CD8C1-1778-4EBA-A76C-5117104DFB31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9" creationId="{54A64F1B-2C0D-46ED-BB18-AFA7DCC53CFE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0" creationId="{2C8B6074-A1B3-497B-B23B-18328B5C70A7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1" creationId="{52B15347-A18C-412C-9A55-0DF92A320688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2" creationId="{1689A3A0-48C3-4346-9202-3BE39A92DC60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3" creationId="{9AF13F28-1F6A-4997-8148-3BACD2DED30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305" creationId="{12168BE7-B39F-4272-A32C-F08D4764AD6B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306" creationId="{B79858D6-6CC7-4D61-8313-53932CDE3819}"/>
          </ac:inkMkLst>
        </pc:inkChg>
        <pc:inkChg chg="add del">
          <ac:chgData name="Daniel Schwarz" userId="5bb35bb8-905a-4742-88d9-33d9089732e7" providerId="ADAL" clId="{86437948-6A79-4B7B-B7E0-67C001754F77}" dt="2020-10-06T20:53:42.576" v="1296" actId="9405"/>
          <ac:inkMkLst>
            <pc:docMk/>
            <pc:sldMk cId="1154027328" sldId="264"/>
            <ac:inkMk id="308" creationId="{A53E0413-CE79-4710-A7C9-CB3439E727B9}"/>
          </ac:inkMkLst>
        </pc:inkChg>
        <pc:inkChg chg="add del">
          <ac:chgData name="Daniel Schwarz" userId="5bb35bb8-905a-4742-88d9-33d9089732e7" providerId="ADAL" clId="{86437948-6A79-4B7B-B7E0-67C001754F77}" dt="2020-10-06T20:53:47.367" v="1298" actId="9405"/>
          <ac:inkMkLst>
            <pc:docMk/>
            <pc:sldMk cId="1154027328" sldId="264"/>
            <ac:inkMk id="309" creationId="{4143C341-C1EB-4E6C-A4B7-F681D8C38534}"/>
          </ac:inkMkLst>
        </pc:inkChg>
        <pc:inkChg chg="add mod">
          <ac:chgData name="Daniel Schwarz" userId="5bb35bb8-905a-4742-88d9-33d9089732e7" providerId="ADAL" clId="{86437948-6A79-4B7B-B7E0-67C001754F77}" dt="2020-10-09T16:09:13.010" v="2472" actId="164"/>
          <ac:inkMkLst>
            <pc:docMk/>
            <pc:sldMk cId="1154027328" sldId="264"/>
            <ac:inkMk id="310" creationId="{235F3787-F0A5-4944-B0A2-722ED6B606BD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1" creationId="{08C4469F-D779-476B-AB3B-0A92446703D0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2" creationId="{3FEE8692-3607-4A18-B85A-463AC380BE75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3" creationId="{127D83C9-DC18-47B3-B451-446EF742F359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4" creationId="{F27CCB25-F461-4495-86E9-8D690EB5ADB2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5" creationId="{117723BE-E974-49B8-A3D3-F7081601DA8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6" creationId="{5071D28D-E4AD-4AA5-8A78-77DF13262B0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7" creationId="{00F09165-916F-4919-84A4-E3D987B57EB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8" creationId="{C345A773-BC6C-4017-AC16-F9E2D1CE98DA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9" creationId="{B80DD4DC-0C1A-4477-A925-F24A0E5431CA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1" creationId="{5CD83CD5-2C24-4F59-B3A5-258D1DD67E4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2" creationId="{326294C8-7AEC-4469-B9E4-25AA3C313355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3" creationId="{D0599488-A847-44A1-828C-3753E01CA83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4" creationId="{0715A127-A532-4FEE-840D-1840596A65C8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5" creationId="{6E43033A-81CC-4422-AF86-D2B9D35A664E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6" creationId="{925FFF4C-10FA-4D94-A848-EA5B6694ED4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7" creationId="{89B94F22-8E31-424E-A75E-80B3B1DD5585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8" creationId="{FBA8E4F1-5CB4-42C8-98C0-021AA57F79D6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9" creationId="{3E519F1D-E3CD-4E1D-8EFA-0284855C5C56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30" creationId="{93EB6398-907C-4C01-99B4-F834AC0978FF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1" creationId="{54DCF8CB-8362-4A07-9330-73F80626C81B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2" creationId="{7BA19773-9E87-4097-AAE4-6D121831E89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3" creationId="{50ED11D3-FEBF-41A5-A296-BEA5AD25B78D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4" creationId="{D6C64D52-E73B-4A55-ADCB-66FCC616A7CD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5" creationId="{8FD78CB3-148F-4578-A029-22CD8AFBA723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6" creationId="{4BB09176-45BC-4B17-9569-181412B72BA2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7" creationId="{559D0ED4-C4F4-4808-AB54-206382F05FE0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8" creationId="{40B52E32-EAF5-4CB4-9438-1AE81C04FA7C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9" creationId="{852F26FC-1D90-41BE-B4E1-DD784364874C}"/>
          </ac:inkMkLst>
        </pc:inkChg>
        <pc:inkChg chg="add del mod topLvl">
          <ac:chgData name="Daniel Schwarz" userId="5bb35bb8-905a-4742-88d9-33d9089732e7" providerId="ADAL" clId="{86437948-6A79-4B7B-B7E0-67C001754F77}" dt="2020-10-09T16:17:40.949" v="2525" actId="478"/>
          <ac:inkMkLst>
            <pc:docMk/>
            <pc:sldMk cId="1154027328" sldId="264"/>
            <ac:inkMk id="340" creationId="{40B7243F-68EB-43E8-9F30-C2477D60B008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4" creationId="{CA19FD6C-5219-4234-97FF-2A5F4B784DCA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5" creationId="{4A24B307-F1EA-4F8E-8CC9-73AAC8C11645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6" creationId="{4C4E9C48-6244-4534-B979-A89648DFA10E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8" creationId="{0682AF36-653D-4604-82C7-4A4A58DB35E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9" creationId="{8C7EF369-C576-413F-96BB-4490F79A5999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0" creationId="{B7C7509D-EC2C-4442-92AB-DEE7260FD1E8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1" creationId="{05B600F5-9DD7-4D4D-AB1D-CE3C1483692C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2" creationId="{D6A2AAE1-9CB6-4086-AA63-8D9B346026AE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3" creationId="{D93FAD83-53C7-47CF-83A0-B468EA922760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4" creationId="{D01EF110-3F6B-43D7-91BB-E03DA09F6DA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5" creationId="{DFFD6E27-9DE5-4E78-83E4-CD74942C8CF6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7" creationId="{F8ABA0B8-9C1F-4440-AEEE-5A51520C4F0E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8" creationId="{A5967E4C-36C6-46D9-B4D6-B01F62B9A8FB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9" creationId="{0A6D2B55-5479-4796-8689-58397CBD149F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0" creationId="{CE206474-B4D5-4FA8-BC92-C96299CF5269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1" creationId="{525A5EA9-A21E-4802-BF19-41BC2830298C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2" creationId="{53A0A406-20E5-4AE2-906A-86830EB16133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3" creationId="{6EA0D9F2-B467-4DD4-AAEE-3FC21A451400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4" creationId="{FEBDF850-EF4C-46C5-A817-9DDF2F345940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5" creationId="{090281E6-80B2-463D-9080-87A1697E4193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8" creationId="{83470423-A4E3-4123-8267-2B26FA9E5CA0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9" creationId="{6AB6FAB6-CBC2-41FE-92E5-88D8F2AE7042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0" creationId="{6F111102-E75A-4A52-AAF9-B7E1EA3AB9CC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1" creationId="{52043DFD-71D0-4BB6-BCC1-FB2838346805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2" creationId="{BA928222-F98E-4517-BA2D-F3B57F472871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3" creationId="{FF93185A-5AF8-4043-A4FD-B268254C5113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4" creationId="{A7507ED0-8E1F-428E-96D5-4CFAAF34D2B5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5" creationId="{AE2A7EC1-14F2-48E8-88C3-DF7309D1C271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6" creationId="{782BF12D-21BC-4632-BFA5-5893AA7E407A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7" creationId="{797E1C63-952A-4958-B36B-CC3B0B351E7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78" creationId="{61A4A6B2-FD1C-4437-94E5-358D6B03E5B9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79" creationId="{9036DA00-3629-42D5-97BC-B62463E612F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0" creationId="{2E945505-3087-43CA-8D5D-BEC2CC993B8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1" creationId="{98AA8B44-64A0-4A0E-8FF4-737E78DEB136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2" creationId="{C370338B-5CCA-4748-99CC-298140E2AB5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3" creationId="{FCDCA3CD-5790-47B0-8B48-F52F5A1ED8C5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4" creationId="{9E3B096F-B76A-4C9A-B289-BB1A15EC78F8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5" creationId="{C0CCF060-F5AB-46D8-95ED-0B8A9B2E2A14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6" creationId="{F8AAE67E-BE3E-4B1E-BE61-26DA78E5D626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7" creationId="{89138066-F859-45FF-84E8-6686C0128CC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8" creationId="{B4A4C388-3D3B-4D84-A8FF-8C4BD62C92F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9" creationId="{B6E0FACB-3F38-442C-9017-B16C31F4E2AA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1" creationId="{3239EBE8-F5A9-40AF-98F0-81F5D3C9370F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2" creationId="{CAFA319D-574B-4E80-AC3F-D4C867C70A0B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3" creationId="{AD154C34-A5B5-4B5F-9B55-6DEAC48E19AD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4" creationId="{34D74597-FB9D-470E-B261-B18586924538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5" creationId="{4F1BC7BB-42DF-4865-B4DF-3B0061467CC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6" creationId="{66F73FFB-24D0-4C3E-A126-E4A4CA533935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7" creationId="{82CCF1A9-E3EF-41FD-B659-ED0DD5AC148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8" creationId="{EF455E90-EB70-49A0-9E85-291F0BBDBF74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9" creationId="{140D8667-CED6-4B15-AE88-BDAAC4C1B421}"/>
          </ac:inkMkLst>
        </pc:inkChg>
        <pc:inkChg chg="add del mod">
          <ac:chgData name="Daniel Schwarz" userId="5bb35bb8-905a-4742-88d9-33d9089732e7" providerId="ADAL" clId="{86437948-6A79-4B7B-B7E0-67C001754F77}" dt="2020-10-06T20:58:16.057" v="1408" actId="9405"/>
          <ac:inkMkLst>
            <pc:docMk/>
            <pc:sldMk cId="1154027328" sldId="264"/>
            <ac:inkMk id="400" creationId="{7732F16A-5EE3-40FE-B22A-A879C33256C8}"/>
          </ac:inkMkLst>
        </pc:inkChg>
        <pc:inkChg chg="add del mod">
          <ac:chgData name="Daniel Schwarz" userId="5bb35bb8-905a-4742-88d9-33d9089732e7" providerId="ADAL" clId="{86437948-6A79-4B7B-B7E0-67C001754F77}" dt="2020-10-06T20:58:15.662" v="1407" actId="9405"/>
          <ac:inkMkLst>
            <pc:docMk/>
            <pc:sldMk cId="1154027328" sldId="264"/>
            <ac:inkMk id="401" creationId="{E6EC023E-492B-4839-93FD-6E545BA57969}"/>
          </ac:inkMkLst>
        </pc:inkChg>
        <pc:inkChg chg="add del mod">
          <ac:chgData name="Daniel Schwarz" userId="5bb35bb8-905a-4742-88d9-33d9089732e7" providerId="ADAL" clId="{86437948-6A79-4B7B-B7E0-67C001754F77}" dt="2020-10-06T20:58:15.094" v="1406" actId="9405"/>
          <ac:inkMkLst>
            <pc:docMk/>
            <pc:sldMk cId="1154027328" sldId="264"/>
            <ac:inkMk id="402" creationId="{74AD3958-971B-4AE3-BDE8-7336BFCC773C}"/>
          </ac:inkMkLst>
        </pc:inkChg>
        <pc:inkChg chg="add del mod">
          <ac:chgData name="Daniel Schwarz" userId="5bb35bb8-905a-4742-88d9-33d9089732e7" providerId="ADAL" clId="{86437948-6A79-4B7B-B7E0-67C001754F77}" dt="2020-10-06T20:58:14.761" v="1405" actId="9405"/>
          <ac:inkMkLst>
            <pc:docMk/>
            <pc:sldMk cId="1154027328" sldId="264"/>
            <ac:inkMk id="403" creationId="{181D363D-877C-49A8-AA83-7147CF3D4304}"/>
          </ac:inkMkLst>
        </pc:inkChg>
        <pc:inkChg chg="add del mod">
          <ac:chgData name="Daniel Schwarz" userId="5bb35bb8-905a-4742-88d9-33d9089732e7" providerId="ADAL" clId="{86437948-6A79-4B7B-B7E0-67C001754F77}" dt="2020-10-06T20:58:14.435" v="1404" actId="9405"/>
          <ac:inkMkLst>
            <pc:docMk/>
            <pc:sldMk cId="1154027328" sldId="264"/>
            <ac:inkMk id="404" creationId="{7499FBF9-7B67-49FC-A976-599986709D47}"/>
          </ac:inkMkLst>
        </pc:inkChg>
        <pc:inkChg chg="add del mod">
          <ac:chgData name="Daniel Schwarz" userId="5bb35bb8-905a-4742-88d9-33d9089732e7" providerId="ADAL" clId="{86437948-6A79-4B7B-B7E0-67C001754F77}" dt="2020-10-06T20:58:14.098" v="1403"/>
          <ac:inkMkLst>
            <pc:docMk/>
            <pc:sldMk cId="1154027328" sldId="264"/>
            <ac:inkMk id="405" creationId="{6233C456-A49F-4387-B4CC-981BECFFDBBB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7" creationId="{19B7AEDD-A584-46A3-B765-39BF6A12BCD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8" creationId="{70FDD1BF-A1E9-4C68-92FA-F1C07EBA150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9" creationId="{7D4A887E-FD60-4AD2-89B5-352E9FB2801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10" creationId="{493B96A7-0A0C-4697-9101-8D2DA783CD2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12" creationId="{9A05DFC1-8F9C-4188-AF3E-6E623B936D9F}"/>
          </ac:inkMkLst>
        </pc:inkChg>
        <pc:inkChg chg="add mod">
          <ac:chgData name="Daniel Schwarz" userId="5bb35bb8-905a-4742-88d9-33d9089732e7" providerId="ADAL" clId="{86437948-6A79-4B7B-B7E0-67C001754F77}" dt="2020-10-06T21:00:26.621" v="1438" actId="1037"/>
          <ac:inkMkLst>
            <pc:docMk/>
            <pc:sldMk cId="1154027328" sldId="264"/>
            <ac:inkMk id="414" creationId="{33AF8FC9-ACDE-4335-91C0-B3D84EF29648}"/>
          </ac:inkMkLst>
        </pc:inkChg>
        <pc:inkChg chg="add mod">
          <ac:chgData name="Daniel Schwarz" userId="5bb35bb8-905a-4742-88d9-33d9089732e7" providerId="ADAL" clId="{86437948-6A79-4B7B-B7E0-67C001754F77}" dt="2020-10-06T21:00:31.437" v="1444" actId="1037"/>
          <ac:inkMkLst>
            <pc:docMk/>
            <pc:sldMk cId="1154027328" sldId="264"/>
            <ac:inkMk id="415" creationId="{50F494F9-0B9A-479A-A08A-8D2187D9FB47}"/>
          </ac:inkMkLst>
        </pc:inkChg>
        <pc:inkChg chg="add mod">
          <ac:chgData name="Daniel Schwarz" userId="5bb35bb8-905a-4742-88d9-33d9089732e7" providerId="ADAL" clId="{86437948-6A79-4B7B-B7E0-67C001754F77}" dt="2020-10-06T21:00:17.915" v="1426" actId="1037"/>
          <ac:inkMkLst>
            <pc:docMk/>
            <pc:sldMk cId="1154027328" sldId="264"/>
            <ac:inkMk id="416" creationId="{8E7CF1F8-4FA1-4B32-BFF2-5D79BCD3A0D9}"/>
          </ac:inkMkLst>
        </pc:inkChg>
      </pc:sldChg>
      <pc:sldChg chg="modSp new mod">
        <pc:chgData name="Daniel Schwarz" userId="5bb35bb8-905a-4742-88d9-33d9089732e7" providerId="ADAL" clId="{86437948-6A79-4B7B-B7E0-67C001754F77}" dt="2020-10-06T21:11:06.368" v="1513" actId="1076"/>
        <pc:sldMkLst>
          <pc:docMk/>
          <pc:sldMk cId="2051763001" sldId="265"/>
        </pc:sldMkLst>
        <pc:spChg chg="mod">
          <ac:chgData name="Daniel Schwarz" userId="5bb35bb8-905a-4742-88d9-33d9089732e7" providerId="ADAL" clId="{86437948-6A79-4B7B-B7E0-67C001754F77}" dt="2020-10-06T21:11:06.368" v="1513" actId="1076"/>
          <ac:spMkLst>
            <pc:docMk/>
            <pc:sldMk cId="2051763001" sldId="265"/>
            <ac:spMk id="2" creationId="{FA327C3F-F562-4E4F-85F5-70B825B07186}"/>
          </ac:spMkLst>
        </pc:spChg>
      </pc:sldChg>
      <pc:sldChg chg="addSp delSp modSp new mod modClrScheme chgLayout">
        <pc:chgData name="Daniel Schwarz" userId="5bb35bb8-905a-4742-88d9-33d9089732e7" providerId="ADAL" clId="{86437948-6A79-4B7B-B7E0-67C001754F77}" dt="2020-10-07T19:45:02.395" v="1585" actId="700"/>
        <pc:sldMkLst>
          <pc:docMk/>
          <pc:sldMk cId="2823506680" sldId="266"/>
        </pc:sldMkLst>
        <pc:spChg chg="add mod ord">
          <ac:chgData name="Daniel Schwarz" userId="5bb35bb8-905a-4742-88d9-33d9089732e7" providerId="ADAL" clId="{86437948-6A79-4B7B-B7E0-67C001754F77}" dt="2020-10-07T19:45:02.395" v="1585" actId="700"/>
          <ac:spMkLst>
            <pc:docMk/>
            <pc:sldMk cId="2823506680" sldId="266"/>
            <ac:spMk id="2" creationId="{30E103F5-5A79-4C44-BB6D-D58CF31A9C20}"/>
          </ac:spMkLst>
        </pc:spChg>
        <pc:spChg chg="add del mod ord">
          <ac:chgData name="Daniel Schwarz" userId="5bb35bb8-905a-4742-88d9-33d9089732e7" providerId="ADAL" clId="{86437948-6A79-4B7B-B7E0-67C001754F77}" dt="2020-10-07T19:45:02.395" v="1585" actId="700"/>
          <ac:spMkLst>
            <pc:docMk/>
            <pc:sldMk cId="2823506680" sldId="266"/>
            <ac:spMk id="3" creationId="{AB78CBDD-6933-4512-990C-3C5834DBD754}"/>
          </ac:spMkLst>
        </pc:spChg>
      </pc:sldChg>
      <pc:sldChg chg="addSp delSp modSp new mod modClrScheme chgLayout modNotesTx">
        <pc:chgData name="Daniel Schwarz" userId="5bb35bb8-905a-4742-88d9-33d9089732e7" providerId="ADAL" clId="{86437948-6A79-4B7B-B7E0-67C001754F77}" dt="2020-10-09T16:34:26.935" v="2599" actId="20577"/>
        <pc:sldMkLst>
          <pc:docMk/>
          <pc:sldMk cId="2229056209" sldId="267"/>
        </pc:sldMkLst>
        <pc:spChg chg="del mod ord">
          <ac:chgData name="Daniel Schwarz" userId="5bb35bb8-905a-4742-88d9-33d9089732e7" providerId="ADAL" clId="{86437948-6A79-4B7B-B7E0-67C001754F77}" dt="2020-10-07T19:45:09.925" v="1587" actId="700"/>
          <ac:spMkLst>
            <pc:docMk/>
            <pc:sldMk cId="2229056209" sldId="267"/>
            <ac:spMk id="2" creationId="{F726F3B3-F3B5-4F4B-BD36-7F3034C5BF3B}"/>
          </ac:spMkLst>
        </pc:spChg>
        <pc:spChg chg="add mod ord">
          <ac:chgData name="Daniel Schwarz" userId="5bb35bb8-905a-4742-88d9-33d9089732e7" providerId="ADAL" clId="{86437948-6A79-4B7B-B7E0-67C001754F77}" dt="2020-10-07T19:52:31.874" v="1682" actId="1038"/>
          <ac:spMkLst>
            <pc:docMk/>
            <pc:sldMk cId="2229056209" sldId="267"/>
            <ac:spMk id="3" creationId="{170F1F03-AD3B-40D4-A9A4-A23B6630DB7A}"/>
          </ac:spMkLst>
        </pc:spChg>
        <pc:spChg chg="add mod ord">
          <ac:chgData name="Daniel Schwarz" userId="5bb35bb8-905a-4742-88d9-33d9089732e7" providerId="ADAL" clId="{86437948-6A79-4B7B-B7E0-67C001754F77}" dt="2020-10-09T16:34:26.935" v="2599" actId="20577"/>
          <ac:spMkLst>
            <pc:docMk/>
            <pc:sldMk cId="2229056209" sldId="267"/>
            <ac:spMk id="4" creationId="{478AB046-1B68-488D-AE60-8F01F95A10E4}"/>
          </ac:spMkLst>
        </pc:spChg>
        <pc:spChg chg="add mod">
          <ac:chgData name="Daniel Schwarz" userId="5bb35bb8-905a-4742-88d9-33d9089732e7" providerId="ADAL" clId="{86437948-6A79-4B7B-B7E0-67C001754F77}" dt="2020-10-07T19:52:37.062" v="1684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modSp add mod modAnim">
        <pc:chgData name="Daniel Schwarz" userId="5bb35bb8-905a-4742-88d9-33d9089732e7" providerId="ADAL" clId="{86437948-6A79-4B7B-B7E0-67C001754F77}" dt="2020-10-09T16:04:09.207" v="2449" actId="20577"/>
        <pc:sldMkLst>
          <pc:docMk/>
          <pc:sldMk cId="2356919259" sldId="268"/>
        </pc:sldMkLst>
        <pc:spChg chg="mod">
          <ac:chgData name="Daniel Schwarz" userId="5bb35bb8-905a-4742-88d9-33d9089732e7" providerId="ADAL" clId="{86437948-6A79-4B7B-B7E0-67C001754F77}" dt="2020-10-09T16:04:09.207" v="2449" actId="20577"/>
          <ac:spMkLst>
            <pc:docMk/>
            <pc:sldMk cId="2356919259" sldId="268"/>
            <ac:spMk id="61" creationId="{F9D06B83-6F11-4BE8-82B4-10D19CCD8A35}"/>
          </ac:spMkLst>
        </pc:spChg>
      </pc:sldChg>
      <pc:sldChg chg="addSp delSp modSp new mod modClrScheme chgLayout">
        <pc:chgData name="Daniel Schwarz" userId="5bb35bb8-905a-4742-88d9-33d9089732e7" providerId="ADAL" clId="{86437948-6A79-4B7B-B7E0-67C001754F77}" dt="2020-10-09T16:21:56.149" v="2535" actId="1076"/>
        <pc:sldMkLst>
          <pc:docMk/>
          <pc:sldMk cId="1748661716" sldId="269"/>
        </pc:sldMkLst>
        <pc:spChg chg="add mod">
          <ac:chgData name="Daniel Schwarz" userId="5bb35bb8-905a-4742-88d9-33d9089732e7" providerId="ADAL" clId="{86437948-6A79-4B7B-B7E0-67C001754F77}" dt="2020-10-07T20:17:45.024" v="2205" actId="20577"/>
          <ac:spMkLst>
            <pc:docMk/>
            <pc:sldMk cId="1748661716" sldId="269"/>
            <ac:spMk id="2" creationId="{C79CC406-4DB9-4100-ABF2-A0E6A3D289C6}"/>
          </ac:spMkLst>
        </pc:spChg>
        <pc:spChg chg="add del mod">
          <ac:chgData name="Daniel Schwarz" userId="5bb35bb8-905a-4742-88d9-33d9089732e7" providerId="ADAL" clId="{86437948-6A79-4B7B-B7E0-67C001754F77}" dt="2020-10-07T20:24:08.446" v="2260" actId="3680"/>
          <ac:spMkLst>
            <pc:docMk/>
            <pc:sldMk cId="1748661716" sldId="269"/>
            <ac:spMk id="3" creationId="{5D6E34DC-1CE6-4B28-8353-961CBF70F183}"/>
          </ac:spMkLst>
        </pc:spChg>
        <pc:graphicFrameChg chg="add mod ord modGraphic">
          <ac:chgData name="Daniel Schwarz" userId="5bb35bb8-905a-4742-88d9-33d9089732e7" providerId="ADAL" clId="{86437948-6A79-4B7B-B7E0-67C001754F77}" dt="2020-10-09T16:21:56.149" v="2535" actId="1076"/>
          <ac:graphicFrameMkLst>
            <pc:docMk/>
            <pc:sldMk cId="1748661716" sldId="269"/>
            <ac:graphicFrameMk id="4" creationId="{19718ABA-36B6-4C2F-BBE9-2E2628727EB0}"/>
          </ac:graphicFrameMkLst>
        </pc:graphicFrameChg>
      </pc:sldChg>
      <pc:sldChg chg="modSp add mod modAnim">
        <pc:chgData name="Daniel Schwarz" userId="5bb35bb8-905a-4742-88d9-33d9089732e7" providerId="ADAL" clId="{86437948-6A79-4B7B-B7E0-67C001754F77}" dt="2020-10-09T16:35:38.838" v="2661" actId="1037"/>
        <pc:sldMkLst>
          <pc:docMk/>
          <pc:sldMk cId="3628425774" sldId="270"/>
        </pc:sldMkLst>
        <pc:spChg chg="mod">
          <ac:chgData name="Daniel Schwarz" userId="5bb35bb8-905a-4742-88d9-33d9089732e7" providerId="ADAL" clId="{86437948-6A79-4B7B-B7E0-67C001754F77}" dt="2020-10-09T16:35:12.520" v="2606" actId="14100"/>
          <ac:spMkLst>
            <pc:docMk/>
            <pc:sldMk cId="3628425774" sldId="270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35:38.838" v="2661" actId="1037"/>
          <ac:spMkLst>
            <pc:docMk/>
            <pc:sldMk cId="3628425774" sldId="270"/>
            <ac:spMk id="6" creationId="{5A70FDB3-375F-440E-A984-4B4962ECF854}"/>
          </ac:spMkLst>
        </pc:spChg>
      </pc:sldChg>
      <pc:sldChg chg="modSp add mod modNotesTx">
        <pc:chgData name="Daniel Schwarz" userId="5bb35bb8-905a-4742-88d9-33d9089732e7" providerId="ADAL" clId="{86437948-6A79-4B7B-B7E0-67C001754F77}" dt="2020-10-09T16:45:43.657" v="2929" actId="114"/>
        <pc:sldMkLst>
          <pc:docMk/>
          <pc:sldMk cId="2668608033" sldId="271"/>
        </pc:sldMkLst>
        <pc:spChg chg="mod">
          <ac:chgData name="Daniel Schwarz" userId="5bb35bb8-905a-4742-88d9-33d9089732e7" providerId="ADAL" clId="{86437948-6A79-4B7B-B7E0-67C001754F77}" dt="2020-10-09T16:36:04.575" v="2664" actId="14100"/>
          <ac:spMkLst>
            <pc:docMk/>
            <pc:sldMk cId="2668608033" sldId="271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45:43.657" v="2929" actId="114"/>
          <ac:spMkLst>
            <pc:docMk/>
            <pc:sldMk cId="2668608033" sldId="271"/>
            <ac:spMk id="6" creationId="{5A70FDB3-375F-440E-A984-4B4962ECF854}"/>
          </ac:spMkLst>
        </pc:spChg>
      </pc:sldChg>
      <pc:sldChg chg="addSp modSp add mod modAnim">
        <pc:chgData name="Daniel Schwarz" userId="5bb35bb8-905a-4742-88d9-33d9089732e7" providerId="ADAL" clId="{86437948-6A79-4B7B-B7E0-67C001754F77}" dt="2020-10-09T16:54:37.646" v="3052" actId="1076"/>
        <pc:sldMkLst>
          <pc:docMk/>
          <pc:sldMk cId="851132908" sldId="272"/>
        </pc:sldMkLst>
        <pc:spChg chg="mod">
          <ac:chgData name="Daniel Schwarz" userId="5bb35bb8-905a-4742-88d9-33d9089732e7" providerId="ADAL" clId="{86437948-6A79-4B7B-B7E0-67C001754F77}" dt="2020-10-09T16:46:25.721" v="2935" actId="1076"/>
          <ac:spMkLst>
            <pc:docMk/>
            <pc:sldMk cId="851132908" sldId="272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54:37.646" v="3052" actId="1076"/>
          <ac:spMkLst>
            <pc:docMk/>
            <pc:sldMk cId="851132908" sldId="272"/>
            <ac:spMk id="6" creationId="{5A70FDB3-375F-440E-A984-4B4962ECF854}"/>
          </ac:spMkLst>
        </pc:spChg>
        <pc:spChg chg="add mod">
          <ac:chgData name="Daniel Schwarz" userId="5bb35bb8-905a-4742-88d9-33d9089732e7" providerId="ADAL" clId="{86437948-6A79-4B7B-B7E0-67C001754F77}" dt="2020-10-09T16:46:34.272" v="2937" actId="14100"/>
          <ac:spMkLst>
            <pc:docMk/>
            <pc:sldMk cId="851132908" sldId="272"/>
            <ac:spMk id="20" creationId="{C204569F-7904-4874-B86C-86090ECF7DE5}"/>
          </ac:spMkLst>
        </pc:spChg>
        <pc:grpChg chg="mod">
          <ac:chgData name="Daniel Schwarz" userId="5bb35bb8-905a-4742-88d9-33d9089732e7" providerId="ADAL" clId="{86437948-6A79-4B7B-B7E0-67C001754F77}" dt="2020-10-09T16:47:27.659" v="2941"/>
          <ac:grpSpMkLst>
            <pc:docMk/>
            <pc:sldMk cId="851132908" sldId="272"/>
            <ac:grpSpMk id="23" creationId="{AC5B4AE9-6A30-4B02-8C47-F5C940D5F6E7}"/>
          </ac:grpSpMkLst>
        </pc:grpChg>
        <pc:inkChg chg="add mod">
          <ac:chgData name="Daniel Schwarz" userId="5bb35bb8-905a-4742-88d9-33d9089732e7" providerId="ADAL" clId="{86437948-6A79-4B7B-B7E0-67C001754F77}" dt="2020-10-09T16:47:27.659" v="2941"/>
          <ac:inkMkLst>
            <pc:docMk/>
            <pc:sldMk cId="851132908" sldId="272"/>
            <ac:inkMk id="21" creationId="{10207209-C337-40A7-B81E-8DE8D43FA0EC}"/>
          </ac:inkMkLst>
        </pc:inkChg>
        <pc:inkChg chg="add mod">
          <ac:chgData name="Daniel Schwarz" userId="5bb35bb8-905a-4742-88d9-33d9089732e7" providerId="ADAL" clId="{86437948-6A79-4B7B-B7E0-67C001754F77}" dt="2020-10-09T16:47:27.659" v="2941"/>
          <ac:inkMkLst>
            <pc:docMk/>
            <pc:sldMk cId="851132908" sldId="272"/>
            <ac:inkMk id="22" creationId="{EE04C994-5952-42A9-A518-F6FB7ED5B378}"/>
          </ac:inkMkLst>
        </pc:inkChg>
      </pc:sldChg>
      <pc:sldChg chg="addSp delSp modSp new mod delAnim modAnim">
        <pc:chgData name="Daniel Schwarz" userId="5bb35bb8-905a-4742-88d9-33d9089732e7" providerId="ADAL" clId="{86437948-6A79-4B7B-B7E0-67C001754F77}" dt="2020-10-09T17:25:59.769" v="3795"/>
        <pc:sldMkLst>
          <pc:docMk/>
          <pc:sldMk cId="1954819724" sldId="273"/>
        </pc:sldMkLst>
        <pc:spChg chg="add del mod">
          <ac:chgData name="Daniel Schwarz" userId="5bb35bb8-905a-4742-88d9-33d9089732e7" providerId="ADAL" clId="{86437948-6A79-4B7B-B7E0-67C001754F77}" dt="2020-10-09T17:19:02.032" v="3614" actId="478"/>
          <ac:spMkLst>
            <pc:docMk/>
            <pc:sldMk cId="1954819724" sldId="273"/>
            <ac:spMk id="39" creationId="{40BF149D-AE59-4B1A-9153-011B8027CAA3}"/>
          </ac:spMkLst>
        </pc:spChg>
        <pc:spChg chg="add mod">
          <ac:chgData name="Daniel Schwarz" userId="5bb35bb8-905a-4742-88d9-33d9089732e7" providerId="ADAL" clId="{86437948-6A79-4B7B-B7E0-67C001754F77}" dt="2020-10-09T17:20:17.302" v="3627" actId="1076"/>
          <ac:spMkLst>
            <pc:docMk/>
            <pc:sldMk cId="1954819724" sldId="273"/>
            <ac:spMk id="40" creationId="{971B7F4D-B607-4709-BD1C-9D1B42C95920}"/>
          </ac:spMkLst>
        </pc:spChg>
        <pc:spChg chg="add mod">
          <ac:chgData name="Daniel Schwarz" userId="5bb35bb8-905a-4742-88d9-33d9089732e7" providerId="ADAL" clId="{86437948-6A79-4B7B-B7E0-67C001754F77}" dt="2020-10-09T17:20:30.471" v="3634" actId="20577"/>
          <ac:spMkLst>
            <pc:docMk/>
            <pc:sldMk cId="1954819724" sldId="273"/>
            <ac:spMk id="42" creationId="{DA5449F7-C7F9-473E-ABB9-7F76340D0E0A}"/>
          </ac:spMkLst>
        </pc:spChg>
        <pc:spChg chg="add mod">
          <ac:chgData name="Daniel Schwarz" userId="5bb35bb8-905a-4742-88d9-33d9089732e7" providerId="ADAL" clId="{86437948-6A79-4B7B-B7E0-67C001754F77}" dt="2020-10-09T17:20:51.247" v="3642" actId="1076"/>
          <ac:spMkLst>
            <pc:docMk/>
            <pc:sldMk cId="1954819724" sldId="273"/>
            <ac:spMk id="44" creationId="{46AE881D-9F2B-48A7-81C6-EE94272DFEBE}"/>
          </ac:spMkLst>
        </pc:spChg>
        <pc:spChg chg="add mod">
          <ac:chgData name="Daniel Schwarz" userId="5bb35bb8-905a-4742-88d9-33d9089732e7" providerId="ADAL" clId="{86437948-6A79-4B7B-B7E0-67C001754F77}" dt="2020-10-09T17:22:23.332" v="3755" actId="122"/>
          <ac:spMkLst>
            <pc:docMk/>
            <pc:sldMk cId="1954819724" sldId="273"/>
            <ac:spMk id="46" creationId="{1CE1DE20-C28B-4C0D-BFB2-A690F942CDC1}"/>
          </ac:spMkLst>
        </pc:spChg>
        <pc:spChg chg="add mod">
          <ac:chgData name="Daniel Schwarz" userId="5bb35bb8-905a-4742-88d9-33d9089732e7" providerId="ADAL" clId="{86437948-6A79-4B7B-B7E0-67C001754F77}" dt="2020-10-09T17:22:13.606" v="3753" actId="1076"/>
          <ac:spMkLst>
            <pc:docMk/>
            <pc:sldMk cId="1954819724" sldId="273"/>
            <ac:spMk id="48" creationId="{3CA0EEFD-819F-44E2-9D14-AFB68AF67BC6}"/>
          </ac:spMkLst>
        </pc:spChg>
        <pc:spChg chg="add mod">
          <ac:chgData name="Daniel Schwarz" userId="5bb35bb8-905a-4742-88d9-33d9089732e7" providerId="ADAL" clId="{86437948-6A79-4B7B-B7E0-67C001754F77}" dt="2020-10-09T17:22:57.718" v="3771" actId="1076"/>
          <ac:spMkLst>
            <pc:docMk/>
            <pc:sldMk cId="1954819724" sldId="273"/>
            <ac:spMk id="50" creationId="{4429EDA6-6450-4488-A589-FF4FB16454D1}"/>
          </ac:spMkLst>
        </pc:spChg>
        <pc:grpChg chg="mod">
          <ac:chgData name="Daniel Schwarz" userId="5bb35bb8-905a-4742-88d9-33d9089732e7" providerId="ADAL" clId="{86437948-6A79-4B7B-B7E0-67C001754F77}" dt="2020-10-09T17:18:37.551" v="3611" actId="208"/>
          <ac:grpSpMkLst>
            <pc:docMk/>
            <pc:sldMk cId="1954819724" sldId="273"/>
            <ac:grpSpMk id="18" creationId="{B7CB2FC4-B613-4B86-9008-FB1EB409ACC5}"/>
          </ac:grpSpMkLst>
        </pc:grpChg>
        <pc:grpChg chg="mod">
          <ac:chgData name="Daniel Schwarz" userId="5bb35bb8-905a-4742-88d9-33d9089732e7" providerId="ADAL" clId="{86437948-6A79-4B7B-B7E0-67C001754F77}" dt="2020-10-09T17:18:37.551" v="3611" actId="208"/>
          <ac:grpSpMkLst>
            <pc:docMk/>
            <pc:sldMk cId="1954819724" sldId="273"/>
            <ac:grpSpMk id="26" creationId="{10379564-6688-4766-A583-3A0336AC2262}"/>
          </ac:grpSpMkLst>
        </pc:grpChg>
        <pc:grpChg chg="add mod">
          <ac:chgData name="Daniel Schwarz" userId="5bb35bb8-905a-4742-88d9-33d9089732e7" providerId="ADAL" clId="{86437948-6A79-4B7B-B7E0-67C001754F77}" dt="2020-10-09T17:18:07.105" v="3607" actId="1076"/>
          <ac:grpSpMkLst>
            <pc:docMk/>
            <pc:sldMk cId="1954819724" sldId="273"/>
            <ac:grpSpMk id="28" creationId="{410D79C1-E27D-4428-BEA4-5B9B9A18E25C}"/>
          </ac:grpSpMkLst>
        </pc:grpChg>
        <pc:grpChg chg="add mod">
          <ac:chgData name="Daniel Schwarz" userId="5bb35bb8-905a-4742-88d9-33d9089732e7" providerId="ADAL" clId="{86437948-6A79-4B7B-B7E0-67C001754F77}" dt="2020-10-09T17:17:05.111" v="3419" actId="1076"/>
          <ac:grpSpMkLst>
            <pc:docMk/>
            <pc:sldMk cId="1954819724" sldId="273"/>
            <ac:grpSpMk id="34" creationId="{10C87E45-4A6D-46E9-870F-58D0CA8E3255}"/>
          </ac:grpSpMkLst>
        </pc:grpChg>
        <pc:grpChg chg="add mod">
          <ac:chgData name="Daniel Schwarz" userId="5bb35bb8-905a-4742-88d9-33d9089732e7" providerId="ADAL" clId="{86437948-6A79-4B7B-B7E0-67C001754F77}" dt="2020-10-09T17:23:11.120" v="3773" actId="1076"/>
          <ac:grpSpMkLst>
            <pc:docMk/>
            <pc:sldMk cId="1954819724" sldId="273"/>
            <ac:grpSpMk id="52" creationId="{13622755-8598-4A9E-94D9-C904420009E6}"/>
          </ac:grpSpMkLst>
        </pc:grpChg>
        <pc:grpChg chg="add mod">
          <ac:chgData name="Daniel Schwarz" userId="5bb35bb8-905a-4742-88d9-33d9089732e7" providerId="ADAL" clId="{86437948-6A79-4B7B-B7E0-67C001754F77}" dt="2020-10-09T17:23:11.120" v="3773" actId="1076"/>
          <ac:grpSpMkLst>
            <pc:docMk/>
            <pc:sldMk cId="1954819724" sldId="273"/>
            <ac:grpSpMk id="58" creationId="{0A8A8F53-24B0-4E29-BA1C-BA40FF656E61}"/>
          </ac:grpSpMkLst>
        </pc:grpChg>
        <pc:inkChg chg="add del">
          <ac:chgData name="Daniel Schwarz" userId="5bb35bb8-905a-4742-88d9-33d9089732e7" providerId="ADAL" clId="{86437948-6A79-4B7B-B7E0-67C001754F77}" dt="2020-10-09T17:14:55.323" v="3383" actId="9405"/>
          <ac:inkMkLst>
            <pc:docMk/>
            <pc:sldMk cId="1954819724" sldId="273"/>
            <ac:inkMk id="2" creationId="{ED14BD23-1314-46D7-87BB-4E643EF5E884}"/>
          </ac:inkMkLst>
        </pc:inkChg>
        <pc:inkChg chg="add del">
          <ac:chgData name="Daniel Schwarz" userId="5bb35bb8-905a-4742-88d9-33d9089732e7" providerId="ADAL" clId="{86437948-6A79-4B7B-B7E0-67C001754F77}" dt="2020-10-09T17:15:01.255" v="3385" actId="9405"/>
          <ac:inkMkLst>
            <pc:docMk/>
            <pc:sldMk cId="1954819724" sldId="273"/>
            <ac:inkMk id="3" creationId="{59D53FA7-9B3B-4055-965E-DA0FCDB115D4}"/>
          </ac:inkMkLst>
        </pc:inkChg>
        <pc:inkChg chg="add del">
          <ac:chgData name="Daniel Schwarz" userId="5bb35bb8-905a-4742-88d9-33d9089732e7" providerId="ADAL" clId="{86437948-6A79-4B7B-B7E0-67C001754F77}" dt="2020-10-09T17:15:05.054" v="3387" actId="9405"/>
          <ac:inkMkLst>
            <pc:docMk/>
            <pc:sldMk cId="1954819724" sldId="273"/>
            <ac:inkMk id="4" creationId="{3F77A899-4E45-462C-AF0C-0F5D3559F9FA}"/>
          </ac:inkMkLst>
        </pc:inkChg>
        <pc:inkChg chg="add del">
          <ac:chgData name="Daniel Schwarz" userId="5bb35bb8-905a-4742-88d9-33d9089732e7" providerId="ADAL" clId="{86437948-6A79-4B7B-B7E0-67C001754F77}" dt="2020-10-09T17:15:09.374" v="3389" actId="9405"/>
          <ac:inkMkLst>
            <pc:docMk/>
            <pc:sldMk cId="1954819724" sldId="273"/>
            <ac:inkMk id="5" creationId="{9E975B2D-AEE7-476C-9928-5709BF9AC23E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6" creationId="{07D4B10B-37CF-465F-92DC-3332C8263330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7" creationId="{16625EC6-FBE8-48CB-BF08-ACD3FD859B15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8" creationId="{15DDE7B9-90CD-4655-9BC1-8044A11FA11B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9" creationId="{2792FF07-5F0F-4392-BE22-F704664A8063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10" creationId="{FB7C2FC2-3BAD-4362-BB3E-9AD4816095CC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1" creationId="{7C7EC94E-8FA1-4C72-8923-2AD16ACAF2A2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2" creationId="{0F6E1B77-9C80-4794-B053-A2A5003801BE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3" creationId="{FB594F4F-84A1-4C8F-9BF6-B8D90ABA48C8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14" creationId="{5F6B4AEA-5312-46F9-9758-80CE9158E24C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5" creationId="{C23C2ED4-C3B5-4D28-A504-FE001977EE68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6" creationId="{2C200AFC-BA08-460B-9B9B-A13DC3C3B000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7" creationId="{B71E70EF-393B-4830-AE93-9E3EDA6D40DB}"/>
          </ac:inkMkLst>
        </pc:inkChg>
        <pc:inkChg chg="add del">
          <ac:chgData name="Daniel Schwarz" userId="5bb35bb8-905a-4742-88d9-33d9089732e7" providerId="ADAL" clId="{86437948-6A79-4B7B-B7E0-67C001754F77}" dt="2020-10-09T17:16:09.832" v="3407" actId="9405"/>
          <ac:inkMkLst>
            <pc:docMk/>
            <pc:sldMk cId="1954819724" sldId="273"/>
            <ac:inkMk id="19" creationId="{30072125-0139-4590-8E4D-FFEF3F519E49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20" creationId="{BC3DA518-089A-43DF-90A1-BE416ED25350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21" creationId="{000CFC00-B1D4-42E3-9000-FDDF98A46279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2" creationId="{3E629D61-33E8-43C4-A9B1-AE2A18C40E9B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3" creationId="{39F20BB1-F4A1-4127-B115-CC411A766560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4" creationId="{FA9A160B-3446-4B5D-8482-3D5619642C6D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5" creationId="{BB08923F-A514-4C26-BAC1-7AB31BA113D1}"/>
          </ac:inkMkLst>
        </pc:inkChg>
        <pc:inkChg chg="add mod">
          <ac:chgData name="Daniel Schwarz" userId="5bb35bb8-905a-4742-88d9-33d9089732e7" providerId="ADAL" clId="{86437948-6A79-4B7B-B7E0-67C001754F77}" dt="2020-10-09T17:17:02.406" v="3418" actId="1076"/>
          <ac:inkMkLst>
            <pc:docMk/>
            <pc:sldMk cId="1954819724" sldId="273"/>
            <ac:inkMk id="27" creationId="{D1D04115-6656-43FA-8E3E-96A626822D90}"/>
          </ac:inkMkLst>
        </pc:inkChg>
        <pc:inkChg chg="mod">
          <ac:chgData name="Daniel Schwarz" userId="5bb35bb8-905a-4742-88d9-33d9089732e7" providerId="ADAL" clId="{86437948-6A79-4B7B-B7E0-67C001754F77}" dt="2020-10-09T17:17:58.121" v="3604" actId="1035"/>
          <ac:inkMkLst>
            <pc:docMk/>
            <pc:sldMk cId="1954819724" sldId="273"/>
            <ac:inkMk id="29" creationId="{E70936EE-B491-4D6F-A50F-22E5FF114A97}"/>
          </ac:inkMkLst>
        </pc:inkChg>
        <pc:inkChg chg="mod">
          <ac:chgData name="Daniel Schwarz" userId="5bb35bb8-905a-4742-88d9-33d9089732e7" providerId="ADAL" clId="{86437948-6A79-4B7B-B7E0-67C001754F77}" dt="2020-10-09T17:18:10.223" v="3608" actId="1076"/>
          <ac:inkMkLst>
            <pc:docMk/>
            <pc:sldMk cId="1954819724" sldId="273"/>
            <ac:inkMk id="30" creationId="{AF38D62E-4825-4EF6-B485-5C846F4173FD}"/>
          </ac:inkMkLst>
        </pc:inkChg>
        <pc:inkChg chg="mod">
          <ac:chgData name="Daniel Schwarz" userId="5bb35bb8-905a-4742-88d9-33d9089732e7" providerId="ADAL" clId="{86437948-6A79-4B7B-B7E0-67C001754F77}" dt="2020-10-09T17:18:23.118" v="3610" actId="1076"/>
          <ac:inkMkLst>
            <pc:docMk/>
            <pc:sldMk cId="1954819724" sldId="273"/>
            <ac:inkMk id="31" creationId="{EEB0ABA2-C0FB-4CC3-AEE3-679D5CADB8F6}"/>
          </ac:inkMkLst>
        </pc:inkChg>
        <pc:inkChg chg="add mod">
          <ac:chgData name="Daniel Schwarz" userId="5bb35bb8-905a-4742-88d9-33d9089732e7" providerId="ADAL" clId="{86437948-6A79-4B7B-B7E0-67C001754F77}" dt="2020-10-09T17:17:51.498" v="3584" actId="1037"/>
          <ac:inkMkLst>
            <pc:docMk/>
            <pc:sldMk cId="1954819724" sldId="273"/>
            <ac:inkMk id="32" creationId="{2CB03831-DD25-46F5-A423-9381935CCD80}"/>
          </ac:inkMkLst>
        </pc:inkChg>
        <pc:inkChg chg="add mod">
          <ac:chgData name="Daniel Schwarz" userId="5bb35bb8-905a-4742-88d9-33d9089732e7" providerId="ADAL" clId="{86437948-6A79-4B7B-B7E0-67C001754F77}" dt="2020-10-09T17:18:04.502" v="3605" actId="1076"/>
          <ac:inkMkLst>
            <pc:docMk/>
            <pc:sldMk cId="1954819724" sldId="273"/>
            <ac:inkMk id="33" creationId="{BC676BB1-A1C5-49E4-832C-C87AD43A0617}"/>
          </ac:inkMkLst>
        </pc:inkChg>
        <pc:inkChg chg="mod">
          <ac:chgData name="Daniel Schwarz" userId="5bb35bb8-905a-4742-88d9-33d9089732e7" providerId="ADAL" clId="{86437948-6A79-4B7B-B7E0-67C001754F77}" dt="2020-10-09T17:17:21.257" v="3453" actId="1035"/>
          <ac:inkMkLst>
            <pc:docMk/>
            <pc:sldMk cId="1954819724" sldId="273"/>
            <ac:inkMk id="35" creationId="{2CCF5BC6-9CC6-4A6D-811E-7BF655A02D85}"/>
          </ac:inkMkLst>
        </pc:inkChg>
        <pc:inkChg chg="mod">
          <ac:chgData name="Daniel Schwarz" userId="5bb35bb8-905a-4742-88d9-33d9089732e7" providerId="ADAL" clId="{86437948-6A79-4B7B-B7E0-67C001754F77}" dt="2020-10-09T17:17:25.777" v="3473" actId="1038"/>
          <ac:inkMkLst>
            <pc:docMk/>
            <pc:sldMk cId="1954819724" sldId="273"/>
            <ac:inkMk id="36" creationId="{CA73893C-EE63-4055-B72D-5D00243C8132}"/>
          </ac:inkMkLst>
        </pc:inkChg>
        <pc:inkChg chg="mod">
          <ac:chgData name="Daniel Schwarz" userId="5bb35bb8-905a-4742-88d9-33d9089732e7" providerId="ADAL" clId="{86437948-6A79-4B7B-B7E0-67C001754F77}" dt="2020-10-09T17:17:32.962" v="3493" actId="1037"/>
          <ac:inkMkLst>
            <pc:docMk/>
            <pc:sldMk cId="1954819724" sldId="273"/>
            <ac:inkMk id="37" creationId="{C25B2A26-8397-4CA7-80D9-61DC92AB3C20}"/>
          </ac:inkMkLst>
        </pc:inkChg>
        <pc:inkChg chg="mod">
          <ac:chgData name="Daniel Schwarz" userId="5bb35bb8-905a-4742-88d9-33d9089732e7" providerId="ADAL" clId="{86437948-6A79-4B7B-B7E0-67C001754F77}" dt="2020-10-09T17:17:39.211" v="3513" actId="1036"/>
          <ac:inkMkLst>
            <pc:docMk/>
            <pc:sldMk cId="1954819724" sldId="273"/>
            <ac:inkMk id="38" creationId="{0E19856B-82D2-4A23-9C65-1B43D99303F9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1" creationId="{0A269F3F-270C-4A5C-BD3A-AFDCC24C281E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3" creationId="{B62B7508-2E21-4530-9CBE-56407347B292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4" creationId="{68101BB5-7E43-4A29-ABDB-4D836A6EE891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5" creationId="{82AC2B2C-0B52-45B3-81F0-88023EF7DB51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6" creationId="{D8D80828-BBC3-475C-B0C5-A3776B110584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7" creationId="{0F60ACB1-B602-4B5D-A3AD-18800D79E6EE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9" creationId="{B5F6A7DE-A7C3-46D4-B6C3-C63E85724C4F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0" creationId="{B78B6593-0EA7-4C48-8649-7B77D4FD82E8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1" creationId="{66E3A3C2-E49C-462A-B458-442C58DD2EC4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2" creationId="{E53380AB-7512-4202-90C5-038DA15EEDE0}"/>
          </ac:inkMkLst>
        </pc:inkChg>
      </pc:sldChg>
      <pc:sldChg chg="delSp modSp add mod delAnim">
        <pc:chgData name="Daniel Schwarz" userId="5bb35bb8-905a-4742-88d9-33d9089732e7" providerId="ADAL" clId="{86437948-6A79-4B7B-B7E0-67C001754F77}" dt="2020-10-10T11:49:37.582" v="3956" actId="478"/>
        <pc:sldMkLst>
          <pc:docMk/>
          <pc:sldMk cId="1551526605" sldId="274"/>
        </pc:sldMkLst>
        <pc:spChg chg="mod">
          <ac:chgData name="Daniel Schwarz" userId="5bb35bb8-905a-4742-88d9-33d9089732e7" providerId="ADAL" clId="{86437948-6A79-4B7B-B7E0-67C001754F77}" dt="2020-10-09T16:55:38.344" v="3058" actId="14100"/>
          <ac:spMkLst>
            <pc:docMk/>
            <pc:sldMk cId="1551526605" sldId="274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56:29.430" v="3143" actId="20577"/>
          <ac:spMkLst>
            <pc:docMk/>
            <pc:sldMk cId="1551526605" sldId="274"/>
            <ac:spMk id="6" creationId="{5A70FDB3-375F-440E-A984-4B4962ECF854}"/>
          </ac:spMkLst>
        </pc:spChg>
        <pc:spChg chg="del">
          <ac:chgData name="Daniel Schwarz" userId="5bb35bb8-905a-4742-88d9-33d9089732e7" providerId="ADAL" clId="{86437948-6A79-4B7B-B7E0-67C001754F77}" dt="2020-10-09T16:55:31.121" v="3055" actId="478"/>
          <ac:spMkLst>
            <pc:docMk/>
            <pc:sldMk cId="1551526605" sldId="274"/>
            <ac:spMk id="20" creationId="{C204569F-7904-4874-B86C-86090ECF7DE5}"/>
          </ac:spMkLst>
        </pc:spChg>
        <pc:grpChg chg="del">
          <ac:chgData name="Daniel Schwarz" userId="5bb35bb8-905a-4742-88d9-33d9089732e7" providerId="ADAL" clId="{86437948-6A79-4B7B-B7E0-67C001754F77}" dt="2020-10-10T11:49:37.582" v="3956" actId="478"/>
          <ac:grpSpMkLst>
            <pc:docMk/>
            <pc:sldMk cId="1551526605" sldId="274"/>
            <ac:grpSpMk id="18" creationId="{56F7306F-5D68-439D-AF48-CBB6C34E9D5E}"/>
          </ac:grpSpMkLst>
        </pc:grpChg>
        <pc:grpChg chg="del">
          <ac:chgData name="Daniel Schwarz" userId="5bb35bb8-905a-4742-88d9-33d9089732e7" providerId="ADAL" clId="{86437948-6A79-4B7B-B7E0-67C001754F77}" dt="2020-10-09T16:55:32.193" v="3056" actId="478"/>
          <ac:grpSpMkLst>
            <pc:docMk/>
            <pc:sldMk cId="1551526605" sldId="274"/>
            <ac:grpSpMk id="23" creationId="{AC5B4AE9-6A30-4B02-8C47-F5C940D5F6E7}"/>
          </ac:grpSpMkLst>
        </pc:grpChg>
      </pc:sldChg>
      <pc:sldChg chg="delSp modSp add mod">
        <pc:chgData name="Daniel Schwarz" userId="5bb35bb8-905a-4742-88d9-33d9089732e7" providerId="ADAL" clId="{86437948-6A79-4B7B-B7E0-67C001754F77}" dt="2020-10-09T16:58:11.952" v="3151" actId="478"/>
        <pc:sldMkLst>
          <pc:docMk/>
          <pc:sldMk cId="3111970829" sldId="275"/>
        </pc:sldMkLst>
        <pc:grpChg chg="mod">
          <ac:chgData name="Daniel Schwarz" userId="5bb35bb8-905a-4742-88d9-33d9089732e7" providerId="ADAL" clId="{86437948-6A79-4B7B-B7E0-67C001754F77}" dt="2020-10-09T16:57:43.875" v="3145" actId="1076"/>
          <ac:grpSpMkLst>
            <pc:docMk/>
            <pc:sldMk cId="3111970829" sldId="275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86437948-6A79-4B7B-B7E0-67C001754F77}" dt="2020-10-09T16:58:07.032" v="3150" actId="1076"/>
          <ac:grpSpMkLst>
            <pc:docMk/>
            <pc:sldMk cId="3111970829" sldId="275"/>
            <ac:grpSpMk id="19" creationId="{3FA99842-DD95-4741-8BDF-6B86C91A025B}"/>
          </ac:grpSpMkLst>
        </pc:grpChg>
        <pc:grpChg chg="del">
          <ac:chgData name="Daniel Schwarz" userId="5bb35bb8-905a-4742-88d9-33d9089732e7" providerId="ADAL" clId="{86437948-6A79-4B7B-B7E0-67C001754F77}" dt="2020-10-09T16:58:11.952" v="3151" actId="478"/>
          <ac:grpSpMkLst>
            <pc:docMk/>
            <pc:sldMk cId="3111970829" sldId="275"/>
            <ac:grpSpMk id="22" creationId="{E1FA1207-5A69-469E-8BA9-AE9F3AE1952D}"/>
          </ac:grpSpMkLst>
        </pc:grpChg>
        <pc:grpChg chg="mod">
          <ac:chgData name="Daniel Schwarz" userId="5bb35bb8-905a-4742-88d9-33d9089732e7" providerId="ADAL" clId="{86437948-6A79-4B7B-B7E0-67C001754F77}" dt="2020-10-09T16:57:43.875" v="3145" actId="1076"/>
          <ac:grpSpMkLst>
            <pc:docMk/>
            <pc:sldMk cId="3111970829" sldId="275"/>
            <ac:grpSpMk id="23" creationId="{73650C01-95DF-4D62-8AE4-964FFE938B3B}"/>
          </ac:grpSpMkLst>
        </pc:grpChg>
        <pc:picChg chg="mod">
          <ac:chgData name="Daniel Schwarz" userId="5bb35bb8-905a-4742-88d9-33d9089732e7" providerId="ADAL" clId="{86437948-6A79-4B7B-B7E0-67C001754F77}" dt="2020-10-09T16:58:02.520" v="3149" actId="1076"/>
          <ac:picMkLst>
            <pc:docMk/>
            <pc:sldMk cId="3111970829" sldId="275"/>
            <ac:picMk id="3" creationId="{4ACFF989-3CC5-4620-999D-4E77637FBD07}"/>
          </ac:picMkLst>
        </pc:picChg>
      </pc:sldChg>
      <pc:sldChg chg="addSp delSp modSp add mod modAnim">
        <pc:chgData name="Daniel Schwarz" userId="5bb35bb8-905a-4742-88d9-33d9089732e7" providerId="ADAL" clId="{86437948-6A79-4B7B-B7E0-67C001754F77}" dt="2020-10-09T17:12:01.012" v="3381" actId="5793"/>
        <pc:sldMkLst>
          <pc:docMk/>
          <pc:sldMk cId="1011783519" sldId="276"/>
        </pc:sldMkLst>
        <pc:spChg chg="add mod">
          <ac:chgData name="Daniel Schwarz" userId="5bb35bb8-905a-4742-88d9-33d9089732e7" providerId="ADAL" clId="{86437948-6A79-4B7B-B7E0-67C001754F77}" dt="2020-10-09T17:10:39.798" v="3345" actId="14100"/>
          <ac:spMkLst>
            <pc:docMk/>
            <pc:sldMk cId="1011783519" sldId="276"/>
            <ac:spMk id="21" creationId="{B8059DF1-C525-4535-9BB8-AB10E4FE0D6A}"/>
          </ac:spMkLst>
        </pc:spChg>
        <pc:spChg chg="add mod">
          <ac:chgData name="Daniel Schwarz" userId="5bb35bb8-905a-4742-88d9-33d9089732e7" providerId="ADAL" clId="{86437948-6A79-4B7B-B7E0-67C001754F77}" dt="2020-10-09T17:11:59.580" v="3380" actId="5793"/>
          <ac:spMkLst>
            <pc:docMk/>
            <pc:sldMk cId="1011783519" sldId="276"/>
            <ac:spMk id="33" creationId="{3DA50BF7-E3FF-4B7C-9FC0-EEA7C5605037}"/>
          </ac:spMkLst>
        </pc:spChg>
        <pc:grpChg chg="mod">
          <ac:chgData name="Daniel Schwarz" userId="5bb35bb8-905a-4742-88d9-33d9089732e7" providerId="ADAL" clId="{86437948-6A79-4B7B-B7E0-67C001754F77}" dt="2020-10-09T17:05:35.618" v="3164"/>
          <ac:grpSpMkLst>
            <pc:docMk/>
            <pc:sldMk cId="1011783519" sldId="276"/>
            <ac:grpSpMk id="8" creationId="{CBA9D654-62DE-4540-A392-1E289F7B48B1}"/>
          </ac:grpSpMkLst>
        </pc:grpChg>
        <pc:grpChg chg="del">
          <ac:chgData name="Daniel Schwarz" userId="5bb35bb8-905a-4742-88d9-33d9089732e7" providerId="ADAL" clId="{86437948-6A79-4B7B-B7E0-67C001754F77}" dt="2020-10-09T17:04:13.848" v="3154" actId="478"/>
          <ac:grpSpMkLst>
            <pc:docMk/>
            <pc:sldMk cId="1011783519" sldId="276"/>
            <ac:grpSpMk id="16" creationId="{16FB3718-E899-42C5-85D4-DFCC48AB2533}"/>
          </ac:grpSpMkLst>
        </pc:grpChg>
        <pc:grpChg chg="del">
          <ac:chgData name="Daniel Schwarz" userId="5bb35bb8-905a-4742-88d9-33d9089732e7" providerId="ADAL" clId="{86437948-6A79-4B7B-B7E0-67C001754F77}" dt="2020-10-09T17:04:14.961" v="3155" actId="478"/>
          <ac:grpSpMkLst>
            <pc:docMk/>
            <pc:sldMk cId="1011783519" sldId="276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86437948-6A79-4B7B-B7E0-67C001754F77}" dt="2020-10-09T17:05:45.808" v="3172"/>
          <ac:grpSpMkLst>
            <pc:docMk/>
            <pc:sldMk cId="1011783519" sldId="276"/>
            <ac:grpSpMk id="20" creationId="{1936DF16-7ABC-4D47-8AE9-3CE261B0F059}"/>
          </ac:grpSpMkLst>
        </pc:grpChg>
        <pc:grpChg chg="del">
          <ac:chgData name="Daniel Schwarz" userId="5bb35bb8-905a-4742-88d9-33d9089732e7" providerId="ADAL" clId="{86437948-6A79-4B7B-B7E0-67C001754F77}" dt="2020-10-09T17:04:12.819" v="3153" actId="478"/>
          <ac:grpSpMkLst>
            <pc:docMk/>
            <pc:sldMk cId="1011783519" sldId="276"/>
            <ac:grpSpMk id="23" creationId="{73650C01-95DF-4D62-8AE4-964FFE938B3B}"/>
          </ac:grpSpMkLst>
        </pc:grpChg>
        <pc:inkChg chg="add del">
          <ac:chgData name="Daniel Schwarz" userId="5bb35bb8-905a-4742-88d9-33d9089732e7" providerId="ADAL" clId="{86437948-6A79-4B7B-B7E0-67C001754F77}" dt="2020-10-09T17:04:58.871" v="3157" actId="478"/>
          <ac:inkMkLst>
            <pc:docMk/>
            <pc:sldMk cId="1011783519" sldId="276"/>
            <ac:inkMk id="2" creationId="{A2C1F0FC-8635-4DBC-A699-C41EE3BA5C1E}"/>
          </ac:inkMkLst>
        </pc:inkChg>
        <pc:inkChg chg="add del">
          <ac:chgData name="Daniel Schwarz" userId="5bb35bb8-905a-4742-88d9-33d9089732e7" providerId="ADAL" clId="{86437948-6A79-4B7B-B7E0-67C001754F77}" dt="2020-10-09T17:05:47.223" v="3175" actId="9405"/>
          <ac:inkMkLst>
            <pc:docMk/>
            <pc:sldMk cId="1011783519" sldId="276"/>
            <ac:inkMk id="4" creationId="{6CCF3EBC-32D6-47D9-AB46-86C81860D745}"/>
          </ac:inkMkLst>
        </pc:inkChg>
        <pc:inkChg chg="add del mod">
          <ac:chgData name="Daniel Schwarz" userId="5bb35bb8-905a-4742-88d9-33d9089732e7" providerId="ADAL" clId="{86437948-6A79-4B7B-B7E0-67C001754F77}" dt="2020-10-09T17:05:36.225" v="3166" actId="9405"/>
          <ac:inkMkLst>
            <pc:docMk/>
            <pc:sldMk cId="1011783519" sldId="276"/>
            <ac:inkMk id="5" creationId="{53A93C4D-132F-406E-855D-ABE526CA8C17}"/>
          </ac:inkMkLst>
        </pc:inkChg>
        <pc:inkChg chg="add del mod">
          <ac:chgData name="Daniel Schwarz" userId="5bb35bb8-905a-4742-88d9-33d9089732e7" providerId="ADAL" clId="{86437948-6A79-4B7B-B7E0-67C001754F77}" dt="2020-10-09T17:05:35.921" v="3165" actId="9405"/>
          <ac:inkMkLst>
            <pc:docMk/>
            <pc:sldMk cId="1011783519" sldId="276"/>
            <ac:inkMk id="6" creationId="{03B94EBF-27D2-4BC4-9AD0-D70C30D4A9FE}"/>
          </ac:inkMkLst>
        </pc:inkChg>
        <pc:inkChg chg="add del mod">
          <ac:chgData name="Daniel Schwarz" userId="5bb35bb8-905a-4742-88d9-33d9089732e7" providerId="ADAL" clId="{86437948-6A79-4B7B-B7E0-67C001754F77}" dt="2020-10-09T17:05:35.618" v="3164"/>
          <ac:inkMkLst>
            <pc:docMk/>
            <pc:sldMk cId="1011783519" sldId="276"/>
            <ac:inkMk id="7" creationId="{03C96ED9-3AEC-43DB-AFD4-C87275D3CC51}"/>
          </ac:inkMkLst>
        </pc:inkChg>
        <pc:inkChg chg="add del mod">
          <ac:chgData name="Daniel Schwarz" userId="5bb35bb8-905a-4742-88d9-33d9089732e7" providerId="ADAL" clId="{86437948-6A79-4B7B-B7E0-67C001754F77}" dt="2020-10-09T17:05:46.384" v="3174" actId="9405"/>
          <ac:inkMkLst>
            <pc:docMk/>
            <pc:sldMk cId="1011783519" sldId="276"/>
            <ac:inkMk id="9" creationId="{FFCB2E40-3E7E-4572-97B8-28554ED8E66D}"/>
          </ac:inkMkLst>
        </pc:inkChg>
        <pc:inkChg chg="add del mod">
          <ac:chgData name="Daniel Schwarz" userId="5bb35bb8-905a-4742-88d9-33d9089732e7" providerId="ADAL" clId="{86437948-6A79-4B7B-B7E0-67C001754F77}" dt="2020-10-09T17:05:46.151" v="3173" actId="9405"/>
          <ac:inkMkLst>
            <pc:docMk/>
            <pc:sldMk cId="1011783519" sldId="276"/>
            <ac:inkMk id="10" creationId="{AF92B583-0A41-4FBD-8F65-3558A7804FB0}"/>
          </ac:inkMkLst>
        </pc:inkChg>
        <pc:inkChg chg="add del mod">
          <ac:chgData name="Daniel Schwarz" userId="5bb35bb8-905a-4742-88d9-33d9089732e7" providerId="ADAL" clId="{86437948-6A79-4B7B-B7E0-67C001754F77}" dt="2020-10-09T17:05:45.808" v="3172"/>
          <ac:inkMkLst>
            <pc:docMk/>
            <pc:sldMk cId="1011783519" sldId="276"/>
            <ac:inkMk id="13" creationId="{194F03C3-BECD-4AB3-9400-86C0CA6CF3F9}"/>
          </ac:inkMkLst>
        </pc:inkChg>
      </pc:sldChg>
      <pc:sldChg chg="addSp delSp modSp new mod">
        <pc:chgData name="Daniel Schwarz" userId="5bb35bb8-905a-4742-88d9-33d9089732e7" providerId="ADAL" clId="{86437948-6A79-4B7B-B7E0-67C001754F77}" dt="2020-10-09T17:39:56.221" v="3829" actId="1036"/>
        <pc:sldMkLst>
          <pc:docMk/>
          <pc:sldMk cId="4177448628" sldId="277"/>
        </pc:sldMkLst>
        <pc:picChg chg="add del mod">
          <ac:chgData name="Daniel Schwarz" userId="5bb35bb8-905a-4742-88d9-33d9089732e7" providerId="ADAL" clId="{86437948-6A79-4B7B-B7E0-67C001754F77}" dt="2020-10-09T17:37:56.926" v="3801" actId="478"/>
          <ac:picMkLst>
            <pc:docMk/>
            <pc:sldMk cId="4177448628" sldId="277"/>
            <ac:picMk id="2" creationId="{72B8C5D8-751C-4E98-A796-CC037BDEBAD3}"/>
          </ac:picMkLst>
        </pc:picChg>
        <pc:picChg chg="add mod">
          <ac:chgData name="Daniel Schwarz" userId="5bb35bb8-905a-4742-88d9-33d9089732e7" providerId="ADAL" clId="{86437948-6A79-4B7B-B7E0-67C001754F77}" dt="2020-10-09T17:39:56.221" v="3829" actId="1036"/>
          <ac:picMkLst>
            <pc:docMk/>
            <pc:sldMk cId="4177448628" sldId="277"/>
            <ac:picMk id="3" creationId="{2A0571D6-813C-4799-A378-6ACD2733B867}"/>
          </ac:picMkLst>
        </pc:picChg>
        <pc:picChg chg="add mod modCrop">
          <ac:chgData name="Daniel Schwarz" userId="5bb35bb8-905a-4742-88d9-33d9089732e7" providerId="ADAL" clId="{86437948-6A79-4B7B-B7E0-67C001754F77}" dt="2020-10-09T17:39:56.221" v="3829" actId="1036"/>
          <ac:picMkLst>
            <pc:docMk/>
            <pc:sldMk cId="4177448628" sldId="277"/>
            <ac:picMk id="4" creationId="{3161BD39-3DE5-4EF1-9EE4-010561F09C14}"/>
          </ac:picMkLst>
        </pc:picChg>
      </pc:sldChg>
      <pc:sldChg chg="addSp delSp modSp new mod">
        <pc:chgData name="Daniel Schwarz" userId="5bb35bb8-905a-4742-88d9-33d9089732e7" providerId="ADAL" clId="{86437948-6A79-4B7B-B7E0-67C001754F77}" dt="2020-10-10T11:47:25.300" v="3944" actId="14100"/>
        <pc:sldMkLst>
          <pc:docMk/>
          <pc:sldMk cId="3465139106" sldId="278"/>
        </pc:sldMkLst>
        <pc:picChg chg="add del mod">
          <ac:chgData name="Daniel Schwarz" userId="5bb35bb8-905a-4742-88d9-33d9089732e7" providerId="ADAL" clId="{86437948-6A79-4B7B-B7E0-67C001754F77}" dt="2020-10-09T17:58:23.966" v="3833" actId="478"/>
          <ac:picMkLst>
            <pc:docMk/>
            <pc:sldMk cId="3465139106" sldId="278"/>
            <ac:picMk id="2" creationId="{AB1F5018-0088-49E2-A3E8-9E0CB2E6044E}"/>
          </ac:picMkLst>
        </pc:picChg>
        <pc:picChg chg="add mod">
          <ac:chgData name="Daniel Schwarz" userId="5bb35bb8-905a-4742-88d9-33d9089732e7" providerId="ADAL" clId="{86437948-6A79-4B7B-B7E0-67C001754F77}" dt="2020-10-09T17:59:59.647" v="3839" actId="1076"/>
          <ac:picMkLst>
            <pc:docMk/>
            <pc:sldMk cId="3465139106" sldId="278"/>
            <ac:picMk id="3" creationId="{29448BD7-688F-4C82-B1D4-FDDBD60D5CDC}"/>
          </ac:picMkLst>
        </pc:picChg>
        <pc:picChg chg="add mod">
          <ac:chgData name="Daniel Schwarz" userId="5bb35bb8-905a-4742-88d9-33d9089732e7" providerId="ADAL" clId="{86437948-6A79-4B7B-B7E0-67C001754F77}" dt="2020-10-10T11:47:25.300" v="3944" actId="14100"/>
          <ac:picMkLst>
            <pc:docMk/>
            <pc:sldMk cId="3465139106" sldId="278"/>
            <ac:picMk id="4" creationId="{5A990868-4305-4681-B21A-AB5C51B73347}"/>
          </ac:picMkLst>
        </pc:picChg>
      </pc:sldChg>
      <pc:sldChg chg="addSp delSp modSp new mod">
        <pc:chgData name="Daniel Schwarz" userId="5bb35bb8-905a-4742-88d9-33d9089732e7" providerId="ADAL" clId="{86437948-6A79-4B7B-B7E0-67C001754F77}" dt="2020-10-10T11:47:10.804" v="3943" actId="14100"/>
        <pc:sldMkLst>
          <pc:docMk/>
          <pc:sldMk cId="3980532375" sldId="279"/>
        </pc:sldMkLst>
        <pc:picChg chg="add mod modCrop">
          <ac:chgData name="Daniel Schwarz" userId="5bb35bb8-905a-4742-88d9-33d9089732e7" providerId="ADAL" clId="{86437948-6A79-4B7B-B7E0-67C001754F77}" dt="2020-10-10T11:47:10.804" v="3943" actId="14100"/>
          <ac:picMkLst>
            <pc:docMk/>
            <pc:sldMk cId="3980532375" sldId="279"/>
            <ac:picMk id="2" creationId="{87AD5FD9-E5BA-4F54-93F0-40F7C823BBE6}"/>
          </ac:picMkLst>
        </pc:picChg>
        <pc:picChg chg="add del mod">
          <ac:chgData name="Daniel Schwarz" userId="5bb35bb8-905a-4742-88d9-33d9089732e7" providerId="ADAL" clId="{86437948-6A79-4B7B-B7E0-67C001754F77}" dt="2020-10-09T18:05:42.694" v="3849" actId="478"/>
          <ac:picMkLst>
            <pc:docMk/>
            <pc:sldMk cId="3980532375" sldId="279"/>
            <ac:picMk id="2" creationId="{C9F402E9-0836-424C-AF92-4E20194186F8}"/>
          </ac:picMkLst>
        </pc:picChg>
        <pc:picChg chg="add del mod">
          <ac:chgData name="Daniel Schwarz" userId="5bb35bb8-905a-4742-88d9-33d9089732e7" providerId="ADAL" clId="{86437948-6A79-4B7B-B7E0-67C001754F77}" dt="2020-10-10T11:46:43.268" v="3936" actId="478"/>
          <ac:picMkLst>
            <pc:docMk/>
            <pc:sldMk cId="3980532375" sldId="279"/>
            <ac:picMk id="3" creationId="{BBD6AE20-0E80-4BDE-A614-D8DCBB01A299}"/>
          </ac:picMkLst>
        </pc:picChg>
        <pc:picChg chg="add del mod">
          <ac:chgData name="Daniel Schwarz" userId="5bb35bb8-905a-4742-88d9-33d9089732e7" providerId="ADAL" clId="{86437948-6A79-4B7B-B7E0-67C001754F77}" dt="2020-10-09T18:06:41.934" v="3854" actId="478"/>
          <ac:picMkLst>
            <pc:docMk/>
            <pc:sldMk cId="3980532375" sldId="279"/>
            <ac:picMk id="4" creationId="{A31B1D10-2EAB-4B69-BB73-AAC3F2AD3679}"/>
          </ac:picMkLst>
        </pc:picChg>
        <pc:picChg chg="add del mod">
          <ac:chgData name="Daniel Schwarz" userId="5bb35bb8-905a-4742-88d9-33d9089732e7" providerId="ADAL" clId="{86437948-6A79-4B7B-B7E0-67C001754F77}" dt="2020-10-09T18:07:26.614" v="3860" actId="478"/>
          <ac:picMkLst>
            <pc:docMk/>
            <pc:sldMk cId="3980532375" sldId="279"/>
            <ac:picMk id="5" creationId="{EC7541AF-0A88-4808-B3E5-49058C732D4E}"/>
          </ac:picMkLst>
        </pc:picChg>
        <pc:picChg chg="add mod">
          <ac:chgData name="Daniel Schwarz" userId="5bb35bb8-905a-4742-88d9-33d9089732e7" providerId="ADAL" clId="{86437948-6A79-4B7B-B7E0-67C001754F77}" dt="2020-10-09T18:07:48.054" v="3863" actId="1076"/>
          <ac:picMkLst>
            <pc:docMk/>
            <pc:sldMk cId="3980532375" sldId="279"/>
            <ac:picMk id="6" creationId="{D6B434FD-AE6D-4941-A816-8B26C23C05CA}"/>
          </ac:picMkLst>
        </pc:picChg>
      </pc:sldChg>
      <pc:sldChg chg="addSp delSp modSp add mod">
        <pc:chgData name="Daniel Schwarz" userId="5bb35bb8-905a-4742-88d9-33d9089732e7" providerId="ADAL" clId="{86437948-6A79-4B7B-B7E0-67C001754F77}" dt="2020-10-10T11:45:32.189" v="3935" actId="1076"/>
        <pc:sldMkLst>
          <pc:docMk/>
          <pc:sldMk cId="3813244987" sldId="280"/>
        </pc:sldMkLst>
        <pc:grpChg chg="add del mod">
          <ac:chgData name="Daniel Schwarz" userId="5bb35bb8-905a-4742-88d9-33d9089732e7" providerId="ADAL" clId="{86437948-6A79-4B7B-B7E0-67C001754F77}" dt="2020-10-10T11:43:38.927" v="3903"/>
          <ac:grpSpMkLst>
            <pc:docMk/>
            <pc:sldMk cId="3813244987" sldId="280"/>
            <ac:grpSpMk id="13" creationId="{A327A7F3-0CBC-4DD7-BAA5-B8E9F0A183D7}"/>
          </ac:grpSpMkLst>
        </pc:grpChg>
        <pc:grpChg chg="mod">
          <ac:chgData name="Daniel Schwarz" userId="5bb35bb8-905a-4742-88d9-33d9089732e7" providerId="ADAL" clId="{86437948-6A79-4B7B-B7E0-67C001754F77}" dt="2020-10-10T11:42:38.174" v="3879" actId="1036"/>
          <ac:grpSpMkLst>
            <pc:docMk/>
            <pc:sldMk cId="3813244987" sldId="280"/>
            <ac:grpSpMk id="19" creationId="{3FA99842-DD95-4741-8BDF-6B86C91A025B}"/>
          </ac:grpSpMkLst>
        </pc:grpChg>
        <pc:grpChg chg="del">
          <ac:chgData name="Daniel Schwarz" userId="5bb35bb8-905a-4742-88d9-33d9089732e7" providerId="ADAL" clId="{86437948-6A79-4B7B-B7E0-67C001754F77}" dt="2020-10-10T11:42:21.290" v="3865" actId="478"/>
          <ac:grpSpMkLst>
            <pc:docMk/>
            <pc:sldMk cId="3813244987" sldId="280"/>
            <ac:grpSpMk id="23" creationId="{73650C01-95DF-4D62-8AE4-964FFE938B3B}"/>
          </ac:grpSpMkLst>
        </pc:grpChg>
        <pc:grpChg chg="mod">
          <ac:chgData name="Daniel Schwarz" userId="5bb35bb8-905a-4742-88d9-33d9089732e7" providerId="ADAL" clId="{86437948-6A79-4B7B-B7E0-67C001754F77}" dt="2020-10-10T11:43:37.975" v="3898"/>
          <ac:grpSpMkLst>
            <pc:docMk/>
            <pc:sldMk cId="3813244987" sldId="280"/>
            <ac:grpSpMk id="34" creationId="{98550FDA-0622-45B1-97C1-6DDEC176F8B4}"/>
          </ac:grpSpMkLst>
        </pc:grpChg>
        <pc:grpChg chg="mod">
          <ac:chgData name="Daniel Schwarz" userId="5bb35bb8-905a-4742-88d9-33d9089732e7" providerId="ADAL" clId="{86437948-6A79-4B7B-B7E0-67C001754F77}" dt="2020-10-10T11:44:30.659" v="3912"/>
          <ac:grpSpMkLst>
            <pc:docMk/>
            <pc:sldMk cId="3813244987" sldId="280"/>
            <ac:grpSpMk id="37" creationId="{EDA26901-E0A3-4153-A40C-1766513AC134}"/>
          </ac:grpSpMkLst>
        </pc:grpChg>
        <pc:grpChg chg="del mod">
          <ac:chgData name="Daniel Schwarz" userId="5bb35bb8-905a-4742-88d9-33d9089732e7" providerId="ADAL" clId="{86437948-6A79-4B7B-B7E0-67C001754F77}" dt="2020-10-10T11:44:39.574" v="3917"/>
          <ac:grpSpMkLst>
            <pc:docMk/>
            <pc:sldMk cId="3813244987" sldId="280"/>
            <ac:grpSpMk id="41" creationId="{37D1FBAB-0C97-49EF-B28F-B0E9E6C4BEEF}"/>
          </ac:grpSpMkLst>
        </pc:grpChg>
        <pc:grpChg chg="del mod">
          <ac:chgData name="Daniel Schwarz" userId="5bb35bb8-905a-4742-88d9-33d9089732e7" providerId="ADAL" clId="{86437948-6A79-4B7B-B7E0-67C001754F77}" dt="2020-10-10T11:44:41.465" v="3919"/>
          <ac:grpSpMkLst>
            <pc:docMk/>
            <pc:sldMk cId="3813244987" sldId="280"/>
            <ac:grpSpMk id="42" creationId="{B5434103-336F-4F25-9720-8FF58EDE37DD}"/>
          </ac:grpSpMkLst>
        </pc:grpChg>
        <pc:grpChg chg="mod">
          <ac:chgData name="Daniel Schwarz" userId="5bb35bb8-905a-4742-88d9-33d9089732e7" providerId="ADAL" clId="{86437948-6A79-4B7B-B7E0-67C001754F77}" dt="2020-10-10T11:45:01.731" v="3928" actId="164"/>
          <ac:grpSpMkLst>
            <pc:docMk/>
            <pc:sldMk cId="3813244987" sldId="280"/>
            <ac:grpSpMk id="44" creationId="{D207B15B-5A16-4C34-9858-69BBF6538888}"/>
          </ac:grpSpMkLst>
        </pc:grpChg>
        <pc:grpChg chg="del mod">
          <ac:chgData name="Daniel Schwarz" userId="5bb35bb8-905a-4742-88d9-33d9089732e7" providerId="ADAL" clId="{86437948-6A79-4B7B-B7E0-67C001754F77}" dt="2020-10-10T11:44:52.071" v="3927"/>
          <ac:grpSpMkLst>
            <pc:docMk/>
            <pc:sldMk cId="3813244987" sldId="280"/>
            <ac:grpSpMk id="50" creationId="{750B4E04-F027-49FB-8064-35E4FE145797}"/>
          </ac:grpSpMkLst>
        </pc:grpChg>
        <pc:grpChg chg="mod">
          <ac:chgData name="Daniel Schwarz" userId="5bb35bb8-905a-4742-88d9-33d9089732e7" providerId="ADAL" clId="{86437948-6A79-4B7B-B7E0-67C001754F77}" dt="2020-10-10T11:45:01.731" v="3928" actId="164"/>
          <ac:grpSpMkLst>
            <pc:docMk/>
            <pc:sldMk cId="3813244987" sldId="280"/>
            <ac:grpSpMk id="52" creationId="{8AE1B6FA-16D5-452D-8BE8-397A7905783B}"/>
          </ac:grpSpMkLst>
        </pc:grpChg>
        <pc:grpChg chg="add mod">
          <ac:chgData name="Daniel Schwarz" userId="5bb35bb8-905a-4742-88d9-33d9089732e7" providerId="ADAL" clId="{86437948-6A79-4B7B-B7E0-67C001754F77}" dt="2020-10-10T11:45:20.844" v="3931" actId="164"/>
          <ac:grpSpMkLst>
            <pc:docMk/>
            <pc:sldMk cId="3813244987" sldId="280"/>
            <ac:grpSpMk id="53" creationId="{328078D6-4691-470B-8CAA-CA36412A5B71}"/>
          </ac:grpSpMkLst>
        </pc:grpChg>
        <pc:grpChg chg="add mod">
          <ac:chgData name="Daniel Schwarz" userId="5bb35bb8-905a-4742-88d9-33d9089732e7" providerId="ADAL" clId="{86437948-6A79-4B7B-B7E0-67C001754F77}" dt="2020-10-10T11:45:32.189" v="3935" actId="1076"/>
          <ac:grpSpMkLst>
            <pc:docMk/>
            <pc:sldMk cId="3813244987" sldId="280"/>
            <ac:grpSpMk id="54" creationId="{70C97CEB-CF65-48CE-9E58-6CE2D9B88CCC}"/>
          </ac:grpSpMkLst>
        </pc:grpChg>
        <pc:picChg chg="mod">
          <ac:chgData name="Daniel Schwarz" userId="5bb35bb8-905a-4742-88d9-33d9089732e7" providerId="ADAL" clId="{86437948-6A79-4B7B-B7E0-67C001754F77}" dt="2020-10-10T11:45:27.701" v="3934" actId="1076"/>
          <ac:picMkLst>
            <pc:docMk/>
            <pc:sldMk cId="3813244987" sldId="280"/>
            <ac:picMk id="3" creationId="{4ACFF989-3CC5-4620-999D-4E77637FBD07}"/>
          </ac:picMkLst>
        </pc:picChg>
        <pc:inkChg chg="add del">
          <ac:chgData name="Daniel Schwarz" userId="5bb35bb8-905a-4742-88d9-33d9089732e7" providerId="ADAL" clId="{86437948-6A79-4B7B-B7E0-67C001754F77}" dt="2020-10-10T11:42:59.316" v="3881" actId="9405"/>
          <ac:inkMkLst>
            <pc:docMk/>
            <pc:sldMk cId="3813244987" sldId="280"/>
            <ac:inkMk id="2" creationId="{93E02519-0F63-4399-91D3-D6AD9D57569D}"/>
          </ac:inkMkLst>
        </pc:inkChg>
        <pc:inkChg chg="add del">
          <ac:chgData name="Daniel Schwarz" userId="5bb35bb8-905a-4742-88d9-33d9089732e7" providerId="ADAL" clId="{86437948-6A79-4B7B-B7E0-67C001754F77}" dt="2020-10-10T11:43:09.643" v="3885" actId="9405"/>
          <ac:inkMkLst>
            <pc:docMk/>
            <pc:sldMk cId="3813244987" sldId="280"/>
            <ac:inkMk id="4" creationId="{8BB77F1B-6E5E-4D1B-AAD2-908EC6161D43}"/>
          </ac:inkMkLst>
        </pc:inkChg>
        <pc:inkChg chg="add del">
          <ac:chgData name="Daniel Schwarz" userId="5bb35bb8-905a-4742-88d9-33d9089732e7" providerId="ADAL" clId="{86437948-6A79-4B7B-B7E0-67C001754F77}" dt="2020-10-10T11:43:07.124" v="3884" actId="9405"/>
          <ac:inkMkLst>
            <pc:docMk/>
            <pc:sldMk cId="3813244987" sldId="280"/>
            <ac:inkMk id="5" creationId="{3FB3881E-C242-448F-8C5A-6E57B77BC05F}"/>
          </ac:inkMkLst>
        </pc:inkChg>
        <pc:inkChg chg="add del">
          <ac:chgData name="Daniel Schwarz" userId="5bb35bb8-905a-4742-88d9-33d9089732e7" providerId="ADAL" clId="{86437948-6A79-4B7B-B7E0-67C001754F77}" dt="2020-10-10T11:43:43.381" v="3907" actId="9405"/>
          <ac:inkMkLst>
            <pc:docMk/>
            <pc:sldMk cId="3813244987" sldId="280"/>
            <ac:inkMk id="6" creationId="{7D139A36-1752-4756-B5CD-CE682AC30D59}"/>
          </ac:inkMkLst>
        </pc:inkChg>
        <pc:inkChg chg="add del">
          <ac:chgData name="Daniel Schwarz" userId="5bb35bb8-905a-4742-88d9-33d9089732e7" providerId="ADAL" clId="{86437948-6A79-4B7B-B7E0-67C001754F77}" dt="2020-10-10T11:43:42.014" v="3906" actId="9405"/>
          <ac:inkMkLst>
            <pc:docMk/>
            <pc:sldMk cId="3813244987" sldId="280"/>
            <ac:inkMk id="7" creationId="{1F85C83E-D470-415A-89C6-5A084880CC60}"/>
          </ac:inkMkLst>
        </pc:inkChg>
        <pc:inkChg chg="add del mod">
          <ac:chgData name="Daniel Schwarz" userId="5bb35bb8-905a-4742-88d9-33d9089732e7" providerId="ADAL" clId="{86437948-6A79-4B7B-B7E0-67C001754F77}" dt="2020-10-10T11:43:39.957" v="3905" actId="9405"/>
          <ac:inkMkLst>
            <pc:docMk/>
            <pc:sldMk cId="3813244987" sldId="280"/>
            <ac:inkMk id="8" creationId="{404973E5-FB30-47F6-B157-AF48E918065F}"/>
          </ac:inkMkLst>
        </pc:inkChg>
        <pc:inkChg chg="add del mod">
          <ac:chgData name="Daniel Schwarz" userId="5bb35bb8-905a-4742-88d9-33d9089732e7" providerId="ADAL" clId="{86437948-6A79-4B7B-B7E0-67C001754F77}" dt="2020-10-10T11:43:39.278" v="3904" actId="9405"/>
          <ac:inkMkLst>
            <pc:docMk/>
            <pc:sldMk cId="3813244987" sldId="280"/>
            <ac:inkMk id="9" creationId="{A1814796-4ECF-408B-A8DB-95FFE2ECD48A}"/>
          </ac:inkMkLst>
        </pc:inkChg>
        <pc:inkChg chg="add del mod">
          <ac:chgData name="Daniel Schwarz" userId="5bb35bb8-905a-4742-88d9-33d9089732e7" providerId="ADAL" clId="{86437948-6A79-4B7B-B7E0-67C001754F77}" dt="2020-10-10T11:43:38.927" v="3903"/>
          <ac:inkMkLst>
            <pc:docMk/>
            <pc:sldMk cId="3813244987" sldId="280"/>
            <ac:inkMk id="10" creationId="{10314521-B03D-47BE-AD4E-72C5AABE90F9}"/>
          </ac:inkMkLst>
        </pc:inkChg>
        <pc:inkChg chg="add del mod">
          <ac:chgData name="Daniel Schwarz" userId="5bb35bb8-905a-4742-88d9-33d9089732e7" providerId="ADAL" clId="{86437948-6A79-4B7B-B7E0-67C001754F77}" dt="2020-10-10T11:43:38.750" v="3901" actId="9405"/>
          <ac:inkMkLst>
            <pc:docMk/>
            <pc:sldMk cId="3813244987" sldId="280"/>
            <ac:inkMk id="20" creationId="{1689A5C7-7844-445A-B3B4-06FE8AD6E70D}"/>
          </ac:inkMkLst>
        </pc:inkChg>
        <pc:inkChg chg="add del mod">
          <ac:chgData name="Daniel Schwarz" userId="5bb35bb8-905a-4742-88d9-33d9089732e7" providerId="ADAL" clId="{86437948-6A79-4B7B-B7E0-67C001754F77}" dt="2020-10-10T11:43:38.596" v="3900" actId="9405"/>
          <ac:inkMkLst>
            <pc:docMk/>
            <pc:sldMk cId="3813244987" sldId="280"/>
            <ac:inkMk id="21" creationId="{581A9B96-C638-4C1E-AB1A-95D494DF6AC2}"/>
          </ac:inkMkLst>
        </pc:inkChg>
        <pc:inkChg chg="add del mod">
          <ac:chgData name="Daniel Schwarz" userId="5bb35bb8-905a-4742-88d9-33d9089732e7" providerId="ADAL" clId="{86437948-6A79-4B7B-B7E0-67C001754F77}" dt="2020-10-10T11:43:38.389" v="3899" actId="9405"/>
          <ac:inkMkLst>
            <pc:docMk/>
            <pc:sldMk cId="3813244987" sldId="280"/>
            <ac:inkMk id="22" creationId="{98CC04C4-64BC-4182-BE07-D251EACFBA83}"/>
          </ac:inkMkLst>
        </pc:inkChg>
        <pc:inkChg chg="add del mod">
          <ac:chgData name="Daniel Schwarz" userId="5bb35bb8-905a-4742-88d9-33d9089732e7" providerId="ADAL" clId="{86437948-6A79-4B7B-B7E0-67C001754F77}" dt="2020-10-10T11:43:37.975" v="3898"/>
          <ac:inkMkLst>
            <pc:docMk/>
            <pc:sldMk cId="3813244987" sldId="280"/>
            <ac:inkMk id="33" creationId="{D8E114DD-22AD-4F5A-82AA-85631C8DF341}"/>
          </ac:inkMkLst>
        </pc:inkChg>
        <pc:inkChg chg="add del mod">
          <ac:chgData name="Daniel Schwarz" userId="5bb35bb8-905a-4742-88d9-33d9089732e7" providerId="ADAL" clId="{86437948-6A79-4B7B-B7E0-67C001754F77}" dt="2020-10-10T11:44:31.032" v="3913" actId="9405"/>
          <ac:inkMkLst>
            <pc:docMk/>
            <pc:sldMk cId="3813244987" sldId="280"/>
            <ac:inkMk id="35" creationId="{94C69695-1242-4618-8C22-65EB1EE80E55}"/>
          </ac:inkMkLst>
        </pc:inkChg>
        <pc:inkChg chg="add del mod">
          <ac:chgData name="Daniel Schwarz" userId="5bb35bb8-905a-4742-88d9-33d9089732e7" providerId="ADAL" clId="{86437948-6A79-4B7B-B7E0-67C001754F77}" dt="2020-10-10T11:44:30.659" v="3912"/>
          <ac:inkMkLst>
            <pc:docMk/>
            <pc:sldMk cId="3813244987" sldId="280"/>
            <ac:inkMk id="36" creationId="{BF705451-7770-4422-BAF6-71814AF2A828}"/>
          </ac:inkMkLst>
        </pc:inkChg>
        <pc:inkChg chg="add mod">
          <ac:chgData name="Daniel Schwarz" userId="5bb35bb8-905a-4742-88d9-33d9089732e7" providerId="ADAL" clId="{86437948-6A79-4B7B-B7E0-67C001754F77}" dt="2020-10-10T11:45:20.844" v="3931" actId="164"/>
          <ac:inkMkLst>
            <pc:docMk/>
            <pc:sldMk cId="3813244987" sldId="280"/>
            <ac:inkMk id="38" creationId="{6F3BFD9A-A1C8-4AD3-A344-616BBC56F8CC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39" creationId="{DB657169-43B8-4D0E-A3DD-4E81E475B40B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40" creationId="{E399BB67-CE22-4C5A-972B-B8C48BF0F072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43" creationId="{C786F6BB-9743-4FED-8FB1-92A891F3D672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5" creationId="{AB1B9E95-CC9B-42B0-91B7-CC902662E030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6" creationId="{C9F0D6F7-856E-4B0D-84B3-9938F0D9FF82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7" creationId="{CDC777E1-63B7-4833-B44F-A2FF6639D069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8" creationId="{73841618-D671-4CAB-BA90-7708B4D3588D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9" creationId="{9B84F1AF-C488-49F8-BC56-606481C53FCE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51" creationId="{BE60E658-6E8E-41C6-8068-907E14A2068D}"/>
          </ac:inkMkLst>
        </pc:inkChg>
      </pc:sldChg>
      <pc:sldChg chg="addSp delSp modSp new mod delAnim modAnim">
        <pc:chgData name="Daniel Schwarz" userId="5bb35bb8-905a-4742-88d9-33d9089732e7" providerId="ADAL" clId="{86437948-6A79-4B7B-B7E0-67C001754F77}" dt="2020-10-10T18:52:53.382" v="4835" actId="21"/>
        <pc:sldMkLst>
          <pc:docMk/>
          <pc:sldMk cId="4095876065" sldId="281"/>
        </pc:sldMkLst>
        <pc:spChg chg="add mod">
          <ac:chgData name="Daniel Schwarz" userId="5bb35bb8-905a-4742-88d9-33d9089732e7" providerId="ADAL" clId="{86437948-6A79-4B7B-B7E0-67C001754F77}" dt="2020-10-10T18:49:05.011" v="4772" actId="1037"/>
          <ac:spMkLst>
            <pc:docMk/>
            <pc:sldMk cId="4095876065" sldId="281"/>
            <ac:spMk id="27" creationId="{46CCE63F-AA9A-4907-9A16-E01CF2407880}"/>
          </ac:spMkLst>
        </pc:spChg>
        <pc:spChg chg="add mod">
          <ac:chgData name="Daniel Schwarz" userId="5bb35bb8-905a-4742-88d9-33d9089732e7" providerId="ADAL" clId="{86437948-6A79-4B7B-B7E0-67C001754F77}" dt="2020-10-10T18:48:49.786" v="4764" actId="1076"/>
          <ac:spMkLst>
            <pc:docMk/>
            <pc:sldMk cId="4095876065" sldId="281"/>
            <ac:spMk id="28" creationId="{E1E36D66-1079-4E5F-B063-57C8F7E542C7}"/>
          </ac:spMkLst>
        </pc:spChg>
        <pc:spChg chg="add del mod">
          <ac:chgData name="Daniel Schwarz" userId="5bb35bb8-905a-4742-88d9-33d9089732e7" providerId="ADAL" clId="{86437948-6A79-4B7B-B7E0-67C001754F77}" dt="2020-10-10T18:52:53.382" v="4835" actId="21"/>
          <ac:spMkLst>
            <pc:docMk/>
            <pc:sldMk cId="4095876065" sldId="281"/>
            <ac:spMk id="29" creationId="{49FF6399-47EF-49A7-B8BF-C1452440D29D}"/>
          </ac:spMkLst>
        </pc:spChg>
        <pc:grpChg chg="add del mod">
          <ac:chgData name="Daniel Schwarz" userId="5bb35bb8-905a-4742-88d9-33d9089732e7" providerId="ADAL" clId="{86437948-6A79-4B7B-B7E0-67C001754F77}" dt="2020-10-10T11:49:28.356" v="3951" actId="478"/>
          <ac:grpSpMkLst>
            <pc:docMk/>
            <pc:sldMk cId="4095876065" sldId="281"/>
            <ac:grpSpMk id="2" creationId="{CEBC87B1-C1F5-4680-8DE5-A8D923A68BFB}"/>
          </ac:grpSpMkLst>
        </pc:grpChg>
        <pc:grpChg chg="add mod">
          <ac:chgData name="Daniel Schwarz" userId="5bb35bb8-905a-4742-88d9-33d9089732e7" providerId="ADAL" clId="{86437948-6A79-4B7B-B7E0-67C001754F77}" dt="2020-10-10T11:49:56.805" v="3963" actId="14100"/>
          <ac:grpSpMkLst>
            <pc:docMk/>
            <pc:sldMk cId="4095876065" sldId="281"/>
            <ac:grpSpMk id="7" creationId="{B132C3BB-13F9-46DE-84A8-DDC3CE5B7CEE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9" creationId="{C3F73E84-2D08-4742-A89F-F620470483ED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10" creationId="{037B9A40-C4C7-4C1E-83CD-91212DB9C0E9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11" creationId="{24E8041B-491D-49A4-859B-3BE8D82AED3D}"/>
          </ac:grpSpMkLst>
        </pc:grpChg>
        <pc:grpChg chg="add mod">
          <ac:chgData name="Daniel Schwarz" userId="5bb35bb8-905a-4742-88d9-33d9089732e7" providerId="ADAL" clId="{86437948-6A79-4B7B-B7E0-67C001754F77}" dt="2020-10-10T11:49:47.381" v="3960" actId="1076"/>
          <ac:grpSpMkLst>
            <pc:docMk/>
            <pc:sldMk cId="4095876065" sldId="281"/>
            <ac:grpSpMk id="23" creationId="{0CA79FF6-2735-4C2A-AC9E-E76BCB12B344}"/>
          </ac:grpSpMkLst>
        </pc:grp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3" creationId="{C291CE03-BEF8-4362-A84F-83CBA3A7B43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4" creationId="{79C93B60-4D95-461C-8A01-30249CF513B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5" creationId="{FFDF7D3A-B5A6-454E-95F7-3CF8CB85B155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6" creationId="{BCE56356-E3AD-4E05-9DD2-B5710D006F0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8" creationId="{9A653DBF-875F-48AE-A957-AA7D1B84F77A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2" creationId="{3D028C56-2B36-4D12-BFA2-230291371009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3" creationId="{8FC5861D-B6CB-4236-A222-F438E4D69000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4" creationId="{634D4753-1708-4388-8245-0846D02A2455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5" creationId="{B42EF5DB-D955-4AAD-B4F3-E64E0CE39C9C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6" creationId="{EF3EB91A-1449-4DDA-9760-1122B268643D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7" creationId="{65D26406-BD06-4FFC-AD12-DD62A234730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8" creationId="{E38D352B-37B2-4A68-92B2-7208403E8524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9" creationId="{D1D80AF7-FE25-4B83-8217-1D0F24FD197E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20" creationId="{D7B293BA-9DAF-440A-9BE9-E54037C745DC}"/>
          </ac:inkMkLst>
        </pc:inkChg>
        <pc:inkChg chg="add del mod">
          <ac:chgData name="Daniel Schwarz" userId="5bb35bb8-905a-4742-88d9-33d9089732e7" providerId="ADAL" clId="{86437948-6A79-4B7B-B7E0-67C001754F77}" dt="2020-10-10T11:49:33.463" v="3955"/>
          <ac:inkMkLst>
            <pc:docMk/>
            <pc:sldMk cId="4095876065" sldId="281"/>
            <ac:inkMk id="21" creationId="{488AEEE1-BF21-48B9-9F55-5AEB95D8F80E}"/>
          </ac:inkMkLst>
        </pc:inkChg>
        <pc:inkChg chg="add mod">
          <ac:chgData name="Daniel Schwarz" userId="5bb35bb8-905a-4742-88d9-33d9089732e7" providerId="ADAL" clId="{86437948-6A79-4B7B-B7E0-67C001754F77}" dt="2020-10-10T11:49:47.381" v="3960" actId="1076"/>
          <ac:inkMkLst>
            <pc:docMk/>
            <pc:sldMk cId="4095876065" sldId="281"/>
            <ac:inkMk id="22" creationId="{926E22A4-62B0-4522-AA8F-251573CB718C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4" creationId="{D5914AC5-C728-4D54-B201-27EA9F7E0368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5" creationId="{9FA26B6C-A3D7-47EA-9AB7-1E0819653F0F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6" creationId="{14C4FDF7-BBC7-430D-9A5E-B9D62280FB64}"/>
          </ac:inkMkLst>
        </pc:inkChg>
      </pc:sldChg>
      <pc:sldChg chg="new del">
        <pc:chgData name="Daniel Schwarz" userId="5bb35bb8-905a-4742-88d9-33d9089732e7" providerId="ADAL" clId="{86437948-6A79-4B7B-B7E0-67C001754F77}" dt="2020-10-10T12:12:07.538" v="4176" actId="47"/>
        <pc:sldMkLst>
          <pc:docMk/>
          <pc:sldMk cId="3305471958" sldId="282"/>
        </pc:sldMkLst>
      </pc:sldChg>
      <pc:sldChg chg="modSp add mod">
        <pc:chgData name="Daniel Schwarz" userId="5bb35bb8-905a-4742-88d9-33d9089732e7" providerId="ADAL" clId="{86437948-6A79-4B7B-B7E0-67C001754F77}" dt="2020-10-10T12:09:46.580" v="4173"/>
        <pc:sldMkLst>
          <pc:docMk/>
          <pc:sldMk cId="2479954791" sldId="283"/>
        </pc:sldMkLst>
        <pc:spChg chg="mod">
          <ac:chgData name="Daniel Schwarz" userId="5bb35bb8-905a-4742-88d9-33d9089732e7" providerId="ADAL" clId="{86437948-6A79-4B7B-B7E0-67C001754F77}" dt="2020-10-10T12:04:07.827" v="4019" actId="20577"/>
          <ac:spMkLst>
            <pc:docMk/>
            <pc:sldMk cId="2479954791" sldId="283"/>
            <ac:spMk id="2" creationId="{C79CC406-4DB9-4100-ABF2-A0E6A3D289C6}"/>
          </ac:spMkLst>
        </pc:spChg>
        <pc:graphicFrameChg chg="mod modGraphic">
          <ac:chgData name="Daniel Schwarz" userId="5bb35bb8-905a-4742-88d9-33d9089732e7" providerId="ADAL" clId="{86437948-6A79-4B7B-B7E0-67C001754F77}" dt="2020-10-10T12:09:46.580" v="4173"/>
          <ac:graphicFrameMkLst>
            <pc:docMk/>
            <pc:sldMk cId="2479954791" sldId="283"/>
            <ac:graphicFrameMk id="4" creationId="{19718ABA-36B6-4C2F-BBE9-2E2628727EB0}"/>
          </ac:graphicFrameMkLst>
        </pc:graphicFrameChg>
      </pc:sldChg>
      <pc:sldChg chg="addSp delSp modSp add mod modAnim">
        <pc:chgData name="Daniel Schwarz" userId="5bb35bb8-905a-4742-88d9-33d9089732e7" providerId="ADAL" clId="{86437948-6A79-4B7B-B7E0-67C001754F77}" dt="2020-10-10T18:53:22.166" v="4841"/>
        <pc:sldMkLst>
          <pc:docMk/>
          <pc:sldMk cId="889727238" sldId="284"/>
        </pc:sldMkLst>
        <pc:spChg chg="add mod">
          <ac:chgData name="Daniel Schwarz" userId="5bb35bb8-905a-4742-88d9-33d9089732e7" providerId="ADAL" clId="{86437948-6A79-4B7B-B7E0-67C001754F77}" dt="2020-10-10T18:52:30.171" v="4831" actId="1076"/>
          <ac:spMkLst>
            <pc:docMk/>
            <pc:sldMk cId="889727238" sldId="284"/>
            <ac:spMk id="2" creationId="{75CBAE0D-E54F-48E5-B175-F4D242BED87C}"/>
          </ac:spMkLst>
        </pc:spChg>
        <pc:spChg chg="add mod">
          <ac:chgData name="Daniel Schwarz" userId="5bb35bb8-905a-4742-88d9-33d9089732e7" providerId="ADAL" clId="{86437948-6A79-4B7B-B7E0-67C001754F77}" dt="2020-10-10T18:50:48.010" v="4780"/>
          <ac:spMkLst>
            <pc:docMk/>
            <pc:sldMk cId="889727238" sldId="284"/>
            <ac:spMk id="3" creationId="{9AA3B878-AD33-41E4-A84D-A0B561CAEC46}"/>
          </ac:spMkLst>
        </pc:spChg>
        <pc:spChg chg="add mod">
          <ac:chgData name="Daniel Schwarz" userId="5bb35bb8-905a-4742-88d9-33d9089732e7" providerId="ADAL" clId="{86437948-6A79-4B7B-B7E0-67C001754F77}" dt="2020-10-10T18:52:33.393" v="4832" actId="1076"/>
          <ac:spMkLst>
            <pc:docMk/>
            <pc:sldMk cId="889727238" sldId="284"/>
            <ac:spMk id="27" creationId="{EF7C9707-A061-4BA6-AD8A-26AD2D72DEC1}"/>
          </ac:spMkLst>
        </pc:spChg>
        <pc:spChg chg="del">
          <ac:chgData name="Daniel Schwarz" userId="5bb35bb8-905a-4742-88d9-33d9089732e7" providerId="ADAL" clId="{86437948-6A79-4B7B-B7E0-67C001754F77}" dt="2020-10-10T18:49:17.994" v="4773" actId="478"/>
          <ac:spMkLst>
            <pc:docMk/>
            <pc:sldMk cId="889727238" sldId="284"/>
            <ac:spMk id="28" creationId="{E1E36D66-1079-4E5F-B063-57C8F7E542C7}"/>
          </ac:spMkLst>
        </pc:spChg>
        <pc:spChg chg="add mod">
          <ac:chgData name="Daniel Schwarz" userId="5bb35bb8-905a-4742-88d9-33d9089732e7" providerId="ADAL" clId="{86437948-6A79-4B7B-B7E0-67C001754F77}" dt="2020-10-10T18:53:06.331" v="4838" actId="14100"/>
          <ac:spMkLst>
            <pc:docMk/>
            <pc:sldMk cId="889727238" sldId="284"/>
            <ac:spMk id="64" creationId="{45DDD19A-4871-40D6-A396-B46D35039A7D}"/>
          </ac:spMkLst>
        </pc:spChg>
        <pc:grpChg chg="del mod">
          <ac:chgData name="Daniel Schwarz" userId="5bb35bb8-905a-4742-88d9-33d9089732e7" providerId="ADAL" clId="{86437948-6A79-4B7B-B7E0-67C001754F77}" dt="2020-10-10T18:52:18.873" v="4828" actId="478"/>
          <ac:grpSpMkLst>
            <pc:docMk/>
            <pc:sldMk cId="889727238" sldId="284"/>
            <ac:grpSpMk id="34" creationId="{0214D3B6-7EC3-493F-9712-A6AC00E742F3}"/>
          </ac:grpSpMkLst>
        </pc:grpChg>
        <pc:grpChg chg="mod">
          <ac:chgData name="Daniel Schwarz" userId="5bb35bb8-905a-4742-88d9-33d9089732e7" providerId="ADAL" clId="{86437948-6A79-4B7B-B7E0-67C001754F77}" dt="2020-10-10T18:51:42.389" v="4797"/>
          <ac:grpSpMkLst>
            <pc:docMk/>
            <pc:sldMk cId="889727238" sldId="284"/>
            <ac:grpSpMk id="40" creationId="{F1DDECB8-1E27-4AE5-868A-7D3A444F0555}"/>
          </ac:grpSpMkLst>
        </pc:grpChg>
        <pc:grpChg chg="del mod">
          <ac:chgData name="Daniel Schwarz" userId="5bb35bb8-905a-4742-88d9-33d9089732e7" providerId="ADAL" clId="{86437948-6A79-4B7B-B7E0-67C001754F77}" dt="2020-10-10T18:51:56.937" v="4816"/>
          <ac:grpSpMkLst>
            <pc:docMk/>
            <pc:sldMk cId="889727238" sldId="284"/>
            <ac:grpSpMk id="51" creationId="{7E362ECB-39BA-4A31-8E41-FD9441DC85EA}"/>
          </ac:grpSpMkLst>
        </pc:grpChg>
        <pc:grpChg chg="add del mod">
          <ac:chgData name="Daniel Schwarz" userId="5bb35bb8-905a-4742-88d9-33d9089732e7" providerId="ADAL" clId="{86437948-6A79-4B7B-B7E0-67C001754F77}" dt="2020-10-10T18:52:08.281" v="4826"/>
          <ac:grpSpMkLst>
            <pc:docMk/>
            <pc:sldMk cId="889727238" sldId="284"/>
            <ac:grpSpMk id="55" creationId="{64893E99-6626-4E7E-A095-48BAFEFCC177}"/>
          </ac:grpSpMkLst>
        </pc:grpChg>
        <pc:grpChg chg="mod">
          <ac:chgData name="Daniel Schwarz" userId="5bb35bb8-905a-4742-88d9-33d9089732e7" providerId="ADAL" clId="{86437948-6A79-4B7B-B7E0-67C001754F77}" dt="2020-10-10T18:52:04.341" v="4824"/>
          <ac:grpSpMkLst>
            <pc:docMk/>
            <pc:sldMk cId="889727238" sldId="284"/>
            <ac:grpSpMk id="61" creationId="{FF9E9B2E-76F1-4180-8B3E-7EF137B53C74}"/>
          </ac:grpSpMkLst>
        </pc:grpChg>
        <pc:grpChg chg="mod">
          <ac:chgData name="Daniel Schwarz" userId="5bb35bb8-905a-4742-88d9-33d9089732e7" providerId="ADAL" clId="{86437948-6A79-4B7B-B7E0-67C001754F77}" dt="2020-10-10T18:52:24.002" v="4829" actId="1076"/>
          <ac:grpSpMkLst>
            <pc:docMk/>
            <pc:sldMk cId="889727238" sldId="284"/>
            <ac:grpSpMk id="63" creationId="{B15B082D-FDC6-47BA-91D4-2B4EC0074DB7}"/>
          </ac:grpSpMkLst>
        </pc:grp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4" creationId="{9FB9E14B-A650-447B-A11B-5FB3E8ECA8D7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5" creationId="{9AE5A806-5D0A-47B9-91CE-4FBEA6E73990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6" creationId="{01D40C50-B41E-41B7-9462-48F83BFBC0A8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21" creationId="{07C0B79F-C650-4786-AA5C-9F508211729D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0" creationId="{3AB95FEE-D3D3-4E59-A362-07E161FC57FE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1" creationId="{E5A6ABA8-5D0C-4766-8341-513992AC2DA7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2" creationId="{B1AF5C8F-8252-4D5B-B821-C892749C3870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3" creationId="{C00F8715-D67A-49FF-A5D7-F3CE12AC9816}"/>
          </ac:inkMkLst>
        </pc:inkChg>
        <pc:inkChg chg="add del">
          <ac:chgData name="Daniel Schwarz" userId="5bb35bb8-905a-4742-88d9-33d9089732e7" providerId="ADAL" clId="{86437948-6A79-4B7B-B7E0-67C001754F77}" dt="2020-10-10T18:52:18.873" v="4828" actId="478"/>
          <ac:inkMkLst>
            <pc:docMk/>
            <pc:sldMk cId="889727238" sldId="284"/>
            <ac:inkMk id="35" creationId="{D15B5490-57C2-4043-A484-13E8BD649A86}"/>
          </ac:inkMkLst>
        </pc:inkChg>
        <pc:inkChg chg="add del mod">
          <ac:chgData name="Daniel Schwarz" userId="5bb35bb8-905a-4742-88d9-33d9089732e7" providerId="ADAL" clId="{86437948-6A79-4B7B-B7E0-67C001754F77}" dt="2020-10-10T18:51:43.300" v="4800" actId="9405"/>
          <ac:inkMkLst>
            <pc:docMk/>
            <pc:sldMk cId="889727238" sldId="284"/>
            <ac:inkMk id="36" creationId="{59E6D3CD-D41F-4E9B-8E49-57D875919A26}"/>
          </ac:inkMkLst>
        </pc:inkChg>
        <pc:inkChg chg="add del mod">
          <ac:chgData name="Daniel Schwarz" userId="5bb35bb8-905a-4742-88d9-33d9089732e7" providerId="ADAL" clId="{86437948-6A79-4B7B-B7E0-67C001754F77}" dt="2020-10-10T18:51:43.027" v="4799" actId="9405"/>
          <ac:inkMkLst>
            <pc:docMk/>
            <pc:sldMk cId="889727238" sldId="284"/>
            <ac:inkMk id="37" creationId="{6AA0419F-57B7-4CC4-9582-30296C171E67}"/>
          </ac:inkMkLst>
        </pc:inkChg>
        <pc:inkChg chg="add del mod">
          <ac:chgData name="Daniel Schwarz" userId="5bb35bb8-905a-4742-88d9-33d9089732e7" providerId="ADAL" clId="{86437948-6A79-4B7B-B7E0-67C001754F77}" dt="2020-10-10T18:51:42.698" v="4798" actId="9405"/>
          <ac:inkMkLst>
            <pc:docMk/>
            <pc:sldMk cId="889727238" sldId="284"/>
            <ac:inkMk id="38" creationId="{F544056B-450F-441B-805C-72F6A7268609}"/>
          </ac:inkMkLst>
        </pc:inkChg>
        <pc:inkChg chg="add del mod">
          <ac:chgData name="Daniel Schwarz" userId="5bb35bb8-905a-4742-88d9-33d9089732e7" providerId="ADAL" clId="{86437948-6A79-4B7B-B7E0-67C001754F77}" dt="2020-10-10T18:51:42.389" v="4797"/>
          <ac:inkMkLst>
            <pc:docMk/>
            <pc:sldMk cId="889727238" sldId="284"/>
            <ac:inkMk id="39" creationId="{521F0974-CC5B-425D-B7C8-9BDB94755315}"/>
          </ac:inkMkLst>
        </pc:inkChg>
        <pc:inkChg chg="add del">
          <ac:chgData name="Daniel Schwarz" userId="5bb35bb8-905a-4742-88d9-33d9089732e7" providerId="ADAL" clId="{86437948-6A79-4B7B-B7E0-67C001754F77}" dt="2020-10-10T18:51:48.973" v="4802" actId="9405"/>
          <ac:inkMkLst>
            <pc:docMk/>
            <pc:sldMk cId="889727238" sldId="284"/>
            <ac:inkMk id="41" creationId="{2865D158-0C9D-4DCF-929C-4F8EBF5FD802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2" creationId="{8D89BDDE-9935-44C6-9935-5226E0CE817D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3" creationId="{B60BDE96-37A1-44C1-A241-FDE85438476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4" creationId="{3218D964-2C91-4285-8A62-5B8E8699D8C2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5" creationId="{45D3317E-6BB4-4831-99BE-7EB296D94B4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6" creationId="{2A15B48C-9248-479B-B7AD-89EDA0E4967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7" creationId="{0B4D1BC1-F615-4983-AEAD-D56F1465AB35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8" creationId="{789D4CE9-448B-4E01-85C1-0CC8A90F10B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9" creationId="{0D9AA356-5599-42C3-B98B-326768C7C51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0" creationId="{CC49E046-F9D9-4F96-B0E4-2285B5EAE34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2" creationId="{82CA2A6A-2274-4B90-BF66-27BC71F5E82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3" creationId="{0E0C3849-87C3-4121-A1CB-234C5EA5B9A9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4" creationId="{3AC935F6-FB63-475A-8C4C-19113732EF1B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6" creationId="{AAB27311-55B6-47BE-BF73-9D1F7D0E391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7" creationId="{DF360780-98BD-4CA2-9EA6-D4CBC1B8225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8" creationId="{34820F4A-1B02-4448-BD92-5847C3B5326F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9" creationId="{E9D586F4-DE8B-496A-AF73-A0F9C0CA3CFC}"/>
          </ac:inkMkLst>
        </pc:inkChg>
        <pc:inkChg chg="add del mod">
          <ac:chgData name="Daniel Schwarz" userId="5bb35bb8-905a-4742-88d9-33d9089732e7" providerId="ADAL" clId="{86437948-6A79-4B7B-B7E0-67C001754F77}" dt="2020-10-10T18:52:04.341" v="4824"/>
          <ac:inkMkLst>
            <pc:docMk/>
            <pc:sldMk cId="889727238" sldId="284"/>
            <ac:inkMk id="60" creationId="{1BF66103-0F3D-4C98-8738-ED77EAA6D14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62" creationId="{3158E777-A678-4709-80E8-803E9422AAA8}"/>
          </ac:inkMkLst>
        </pc:inkChg>
      </pc:sldChg>
      <pc:sldChg chg="add del">
        <pc:chgData name="Daniel Schwarz" userId="5bb35bb8-905a-4742-88d9-33d9089732e7" providerId="ADAL" clId="{86437948-6A79-4B7B-B7E0-67C001754F77}" dt="2020-10-10T12:10:37.661" v="4175" actId="47"/>
        <pc:sldMkLst>
          <pc:docMk/>
          <pc:sldMk cId="2470583251" sldId="284"/>
        </pc:sldMkLst>
      </pc:sldChg>
      <pc:sldChg chg="addSp modSp new mod modClrScheme chgLayout">
        <pc:chgData name="Daniel Schwarz" userId="5bb35bb8-905a-4742-88d9-33d9089732e7" providerId="ADAL" clId="{86437948-6A79-4B7B-B7E0-67C001754F77}" dt="2020-10-10T12:20:58.308" v="4434" actId="20577"/>
        <pc:sldMkLst>
          <pc:docMk/>
          <pc:sldMk cId="2806075464" sldId="285"/>
        </pc:sldMkLst>
        <pc:spChg chg="add mod">
          <ac:chgData name="Daniel Schwarz" userId="5bb35bb8-905a-4742-88d9-33d9089732e7" providerId="ADAL" clId="{86437948-6A79-4B7B-B7E0-67C001754F77}" dt="2020-10-10T12:20:58.308" v="4434" actId="20577"/>
          <ac:spMkLst>
            <pc:docMk/>
            <pc:sldMk cId="2806075464" sldId="285"/>
            <ac:spMk id="2" creationId="{554CA5E0-BD8B-4432-A652-0853C30E1A14}"/>
          </ac:spMkLst>
        </pc:spChg>
      </pc:sldChg>
      <pc:sldChg chg="modSp add mod modNotesTx">
        <pc:chgData name="Daniel Schwarz" userId="5bb35bb8-905a-4742-88d9-33d9089732e7" providerId="ADAL" clId="{86437948-6A79-4B7B-B7E0-67C001754F77}" dt="2020-10-10T19:00:41.513" v="4861" actId="20577"/>
        <pc:sldMkLst>
          <pc:docMk/>
          <pc:sldMk cId="4231827098" sldId="286"/>
        </pc:sldMkLst>
        <pc:spChg chg="mod">
          <ac:chgData name="Daniel Schwarz" userId="5bb35bb8-905a-4742-88d9-33d9089732e7" providerId="ADAL" clId="{86437948-6A79-4B7B-B7E0-67C001754F77}" dt="2020-10-10T12:16:57.707" v="4294" actId="20577"/>
          <ac:spMkLst>
            <pc:docMk/>
            <pc:sldMk cId="4231827098" sldId="286"/>
            <ac:spMk id="3" creationId="{170F1F03-AD3B-40D4-A9A4-A23B6630DB7A}"/>
          </ac:spMkLst>
        </pc:spChg>
        <pc:spChg chg="mod">
          <ac:chgData name="Daniel Schwarz" userId="5bb35bb8-905a-4742-88d9-33d9089732e7" providerId="ADAL" clId="{86437948-6A79-4B7B-B7E0-67C001754F77}" dt="2020-10-10T12:17:07.669" v="4386" actId="1038"/>
          <ac:spMkLst>
            <pc:docMk/>
            <pc:sldMk cId="4231827098" sldId="286"/>
            <ac:spMk id="5" creationId="{91646C42-2702-45F5-A6EA-BA346C5457B4}"/>
          </ac:spMkLst>
        </pc:spChg>
      </pc:sldChg>
      <pc:sldChg chg="new del">
        <pc:chgData name="Daniel Schwarz" userId="5bb35bb8-905a-4742-88d9-33d9089732e7" providerId="ADAL" clId="{86437948-6A79-4B7B-B7E0-67C001754F77}" dt="2020-10-10T12:28:56.589" v="4542" actId="47"/>
        <pc:sldMkLst>
          <pc:docMk/>
          <pc:sldMk cId="2909246714" sldId="287"/>
        </pc:sldMkLst>
      </pc:sldChg>
      <pc:sldChg chg="addSp delSp modSp add mod modAnim">
        <pc:chgData name="Daniel Schwarz" userId="5bb35bb8-905a-4742-88d9-33d9089732e7" providerId="ADAL" clId="{86437948-6A79-4B7B-B7E0-67C001754F77}" dt="2020-10-10T19:13:40.793" v="4924" actId="20577"/>
        <pc:sldMkLst>
          <pc:docMk/>
          <pc:sldMk cId="588544016" sldId="288"/>
        </pc:sldMkLst>
        <pc:spChg chg="mod">
          <ac:chgData name="Daniel Schwarz" userId="5bb35bb8-905a-4742-88d9-33d9089732e7" providerId="ADAL" clId="{86437948-6A79-4B7B-B7E0-67C001754F77}" dt="2020-10-10T19:13:40.793" v="4924" actId="20577"/>
          <ac:spMkLst>
            <pc:docMk/>
            <pc:sldMk cId="588544016" sldId="288"/>
            <ac:spMk id="61" creationId="{F9D06B83-6F11-4BE8-82B4-10D19CCD8A35}"/>
          </ac:spMkLst>
        </pc:spChg>
        <pc:spChg chg="add mod">
          <ac:chgData name="Daniel Schwarz" userId="5bb35bb8-905a-4742-88d9-33d9089732e7" providerId="ADAL" clId="{86437948-6A79-4B7B-B7E0-67C001754F77}" dt="2020-10-10T12:26:34.942" v="4513" actId="14100"/>
          <ac:spMkLst>
            <pc:docMk/>
            <pc:sldMk cId="588544016" sldId="288"/>
            <ac:spMk id="94" creationId="{1F269552-1446-473F-88EB-B99DF9CF3AE6}"/>
          </ac:spMkLst>
        </pc:spChg>
        <pc:grpChg chg="add del">
          <ac:chgData name="Daniel Schwarz" userId="5bb35bb8-905a-4742-88d9-33d9089732e7" providerId="ADAL" clId="{86437948-6A79-4B7B-B7E0-67C001754F77}" dt="2020-10-10T12:23:15.529" v="4442" actId="165"/>
          <ac:grpSpMkLst>
            <pc:docMk/>
            <pc:sldMk cId="588544016" sldId="288"/>
            <ac:grpSpMk id="4" creationId="{6FF10DC6-281C-462D-991C-D5EE420C7CBD}"/>
          </ac:grpSpMkLst>
        </pc:grpChg>
        <pc:grpChg chg="del mod topLvl">
          <ac:chgData name="Daniel Schwarz" userId="5bb35bb8-905a-4742-88d9-33d9089732e7" providerId="ADAL" clId="{86437948-6A79-4B7B-B7E0-67C001754F77}" dt="2020-10-10T12:23:17.918" v="4443" actId="478"/>
          <ac:grpSpMkLst>
            <pc:docMk/>
            <pc:sldMk cId="588544016" sldId="288"/>
            <ac:grpSpMk id="8" creationId="{3704B438-2766-4155-BCDD-C8F06E4EE7B2}"/>
          </ac:grpSpMkLst>
        </pc:grpChg>
        <pc:grpChg chg="del">
          <ac:chgData name="Daniel Schwarz" userId="5bb35bb8-905a-4742-88d9-33d9089732e7" providerId="ADAL" clId="{86437948-6A79-4B7B-B7E0-67C001754F77}" dt="2020-10-10T12:23:02.109" v="4437" actId="478"/>
          <ac:grpSpMkLst>
            <pc:docMk/>
            <pc:sldMk cId="588544016" sldId="288"/>
            <ac:grpSpMk id="38" creationId="{CE045107-2559-48EF-AE5A-FB85D7A2C2E7}"/>
          </ac:grpSpMkLst>
        </pc:grpChg>
        <pc:grpChg chg="del mod">
          <ac:chgData name="Daniel Schwarz" userId="5bb35bb8-905a-4742-88d9-33d9089732e7" providerId="ADAL" clId="{86437948-6A79-4B7B-B7E0-67C001754F77}" dt="2020-10-10T12:23:47.049" v="4457"/>
          <ac:grpSpMkLst>
            <pc:docMk/>
            <pc:sldMk cId="588544016" sldId="288"/>
            <ac:grpSpMk id="52" creationId="{BB4CE625-F5D6-4248-8206-75FCA8C56FA3}"/>
          </ac:grpSpMkLst>
        </pc:grpChg>
        <pc:grpChg chg="del">
          <ac:chgData name="Daniel Schwarz" userId="5bb35bb8-905a-4742-88d9-33d9089732e7" providerId="ADAL" clId="{86437948-6A79-4B7B-B7E0-67C001754F77}" dt="2020-10-10T12:23:04.974" v="4438" actId="478"/>
          <ac:grpSpMkLst>
            <pc:docMk/>
            <pc:sldMk cId="588544016" sldId="288"/>
            <ac:grpSpMk id="60" creationId="{5C87D7C6-4619-4EE4-809D-EED20BEBEF7B}"/>
          </ac:grpSpMkLst>
        </pc:grpChg>
        <pc:grpChg chg="mod">
          <ac:chgData name="Daniel Schwarz" userId="5bb35bb8-905a-4742-88d9-33d9089732e7" providerId="ADAL" clId="{86437948-6A79-4B7B-B7E0-67C001754F77}" dt="2020-10-10T12:23:47.049" v="4457"/>
          <ac:grpSpMkLst>
            <pc:docMk/>
            <pc:sldMk cId="588544016" sldId="288"/>
            <ac:grpSpMk id="67" creationId="{1E8F4D01-682E-4566-ABE4-036A83B4BAEB}"/>
          </ac:grpSpMkLst>
        </pc:grpChg>
        <pc:grpChg chg="add mod">
          <ac:chgData name="Daniel Schwarz" userId="5bb35bb8-905a-4742-88d9-33d9089732e7" providerId="ADAL" clId="{86437948-6A79-4B7B-B7E0-67C001754F77}" dt="2020-10-10T12:27:35.909" v="4538" actId="208"/>
          <ac:grpSpMkLst>
            <pc:docMk/>
            <pc:sldMk cId="588544016" sldId="288"/>
            <ac:grpSpMk id="68" creationId="{50F5DB4C-6BB4-4120-BABD-031DDC2F0D9D}"/>
          </ac:grpSpMkLst>
        </pc:grpChg>
        <pc:grpChg chg="add mod">
          <ac:chgData name="Daniel Schwarz" userId="5bb35bb8-905a-4742-88d9-33d9089732e7" providerId="ADAL" clId="{86437948-6A79-4B7B-B7E0-67C001754F77}" dt="2020-10-10T12:27:44.254" v="4539" actId="208"/>
          <ac:grpSpMkLst>
            <pc:docMk/>
            <pc:sldMk cId="588544016" sldId="288"/>
            <ac:grpSpMk id="78" creationId="{04850D2B-A7E1-45F4-BC8A-D4FC5A3DCCC8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0" creationId="{875AB6A1-3103-48D8-976D-9B4C32514419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1" creationId="{09F1278F-770D-4616-85F6-E802396F9EFC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2" creationId="{0076D2D6-DCBB-4257-8F41-9E9C1CDA6E60}"/>
          </ac:grpSpMkLst>
        </pc:grpChg>
        <pc:grpChg chg="del mod">
          <ac:chgData name="Daniel Schwarz" userId="5bb35bb8-905a-4742-88d9-33d9089732e7" providerId="ADAL" clId="{86437948-6A79-4B7B-B7E0-67C001754F77}" dt="2020-10-10T12:27:03.221" v="4533"/>
          <ac:grpSpMkLst>
            <pc:docMk/>
            <pc:sldMk cId="588544016" sldId="288"/>
            <ac:grpSpMk id="103" creationId="{050B8E3D-F928-478C-AE79-35418169AD87}"/>
          </ac:grpSpMkLst>
        </pc:grpChg>
        <pc:grpChg chg="del mod">
          <ac:chgData name="Daniel Schwarz" userId="5bb35bb8-905a-4742-88d9-33d9089732e7" providerId="ADAL" clId="{86437948-6A79-4B7B-B7E0-67C001754F77}" dt="2020-10-10T12:27:03.221" v="4533"/>
          <ac:grpSpMkLst>
            <pc:docMk/>
            <pc:sldMk cId="588544016" sldId="288"/>
            <ac:grpSpMk id="109" creationId="{19465DD5-E5FA-4698-8F20-54E64E9B4E39}"/>
          </ac:grpSpMkLst>
        </pc:grpChg>
        <pc:grpChg chg="del mod">
          <ac:chgData name="Daniel Schwarz" userId="5bb35bb8-905a-4742-88d9-33d9089732e7" providerId="ADAL" clId="{86437948-6A79-4B7B-B7E0-67C001754F77}" dt="2020-10-10T12:27:07.042" v="4535"/>
          <ac:grpSpMkLst>
            <pc:docMk/>
            <pc:sldMk cId="588544016" sldId="288"/>
            <ac:grpSpMk id="114" creationId="{B7BD0A87-FFC5-4A36-89B8-421F17641C0B}"/>
          </ac:grpSpMkLst>
        </pc:grpChg>
        <pc:grpChg chg="mod">
          <ac:chgData name="Daniel Schwarz" userId="5bb35bb8-905a-4742-88d9-33d9089732e7" providerId="ADAL" clId="{86437948-6A79-4B7B-B7E0-67C001754F77}" dt="2020-10-10T12:27:07.042" v="4535"/>
          <ac:grpSpMkLst>
            <pc:docMk/>
            <pc:sldMk cId="588544016" sldId="288"/>
            <ac:grpSpMk id="116" creationId="{950BD054-9C8E-46CC-BA1F-4BF36DD1CD07}"/>
          </ac:grpSpMkLst>
        </pc:grpChg>
        <pc:picChg chg="add del mod">
          <ac:chgData name="Daniel Schwarz" userId="5bb35bb8-905a-4742-88d9-33d9089732e7" providerId="ADAL" clId="{86437948-6A79-4B7B-B7E0-67C001754F77}" dt="2020-10-10T18:57:01.186" v="4860" actId="478"/>
          <ac:picMkLst>
            <pc:docMk/>
            <pc:sldMk cId="588544016" sldId="288"/>
            <ac:picMk id="2" creationId="{8882CB8C-9E2E-4ED2-B14E-AD34347D969F}"/>
          </ac:picMkLst>
        </pc:picChg>
        <pc:picChg chg="add del mod">
          <ac:chgData name="Daniel Schwarz" userId="5bb35bb8-905a-4742-88d9-33d9089732e7" providerId="ADAL" clId="{86437948-6A79-4B7B-B7E0-67C001754F77}" dt="2020-10-10T18:56:59.074" v="4859" actId="478"/>
          <ac:picMkLst>
            <pc:docMk/>
            <pc:sldMk cId="588544016" sldId="288"/>
            <ac:picMk id="4" creationId="{3192AC5E-4A3F-461B-AD74-4A232BB17E05}"/>
          </ac:picMkLst>
        </pc:picChg>
        <pc:picChg chg="add del mod">
          <ac:chgData name="Daniel Schwarz" userId="5bb35bb8-905a-4742-88d9-33d9089732e7" providerId="ADAL" clId="{86437948-6A79-4B7B-B7E0-67C001754F77}" dt="2020-10-10T18:56:17.269" v="4858" actId="478"/>
          <ac:picMkLst>
            <pc:docMk/>
            <pc:sldMk cId="588544016" sldId="288"/>
            <ac:picMk id="8" creationId="{369297E5-16C1-4A6C-9A0A-A481CA23C184}"/>
          </ac:picMkLst>
        </pc:picChg>
        <pc:inkChg chg="add del">
          <ac:chgData name="Daniel Schwarz" userId="5bb35bb8-905a-4742-88d9-33d9089732e7" providerId="ADAL" clId="{86437948-6A79-4B7B-B7E0-67C001754F77}" dt="2020-10-10T12:23:28.996" v="4445" actId="9405"/>
          <ac:inkMkLst>
            <pc:docMk/>
            <pc:sldMk cId="588544016" sldId="288"/>
            <ac:inkMk id="2" creationId="{62E30396-1A90-4985-8B8C-ACD19830906D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5" creationId="{15A2F184-14BE-4E60-876C-79322543583C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6" creationId="{FE5674AF-B9D1-4EA9-959B-D86966B8DE75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7" creationId="{E6D25749-C5AA-451C-B9E9-40613AB2B871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9" creationId="{29FBBBF8-8685-42F7-A9A1-E2AA7BF773BD}"/>
          </ac:inkMkLst>
        </pc:inkChg>
        <pc:inkChg chg="del">
          <ac:chgData name="Daniel Schwarz" userId="5bb35bb8-905a-4742-88d9-33d9089732e7" providerId="ADAL" clId="{86437948-6A79-4B7B-B7E0-67C001754F77}" dt="2020-10-10T12:23:08.280" v="4439" actId="478"/>
          <ac:inkMkLst>
            <pc:docMk/>
            <pc:sldMk cId="588544016" sldId="288"/>
            <ac:inkMk id="10" creationId="{6527E0E1-A86B-41EC-B947-B097AE2F5757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1" creationId="{443CD2A4-01E7-42EF-99F1-4AE77640F2AE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2" creationId="{78F684E1-A664-47F0-AB80-294D46A0646B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3" creationId="{32C55C70-46F5-4DA3-AE28-8CE47D3CE188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4" creationId="{EB432BE0-FE4D-45C7-B017-FF8979501A0D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5" creationId="{9AE3E6E8-D56C-4A7E-9B9C-50CDCE78482C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6" creationId="{1F539855-FE94-4D5A-AC8E-0A4BDE5A7C8B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7" creationId="{A8404F3A-1CAE-4880-B5C9-56BA68D48286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8" creationId="{D8F00DCF-775C-4AFA-8966-D34DAE7E2E5D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9" creationId="{12B653A7-9E40-42D6-8F37-C4A0EFCD334F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20" creationId="{3C5827DC-494F-4858-BBE8-9ED0D5A0F3F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31" creationId="{DF254CEC-2CF5-4634-AD21-4BD99C0C0FCE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35" creationId="{547825D5-74E2-4B21-81B8-3C90395A0AC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46" creationId="{F19A6C1B-1122-4377-909A-9A30274CA039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49" creationId="{A5EA948C-08B9-4C74-A8BA-F5EB1E16166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57" creationId="{1AB1BD72-34A7-4215-9A20-C842DDCE2116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2" creationId="{D9EA65FE-7BE8-48A5-A51E-C87485A7336D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3" creationId="{A7155FD2-497E-4E70-BEE4-9DA90752051F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4" creationId="{03BF95A6-D1B8-4C88-B82C-2F69A0EF2AD4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5" creationId="{B0CCE380-4793-454F-B1B9-D6EB935A957A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6" creationId="{1F6BDD11-5AB8-41D8-BB23-1B9076922ACB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69" creationId="{D0BAFD10-94AC-40B0-B5DE-A73CBC961358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0" creationId="{C6529287-1560-463D-814C-DEB21D85F23F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1" creationId="{8209FF75-8FA1-42F5-AD3F-31481E02A499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2" creationId="{6A3BC534-FED0-4B1C-BD02-1F1D202BB451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3" creationId="{B5BE5FBB-3525-43E0-960F-372F7DFF5B5D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4" creationId="{A64DCCAC-3D04-404F-8D4F-D7B75A14E623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5" creationId="{A4ECF43E-6AAD-4853-AAD2-FBAA0A39F2C1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6" creationId="{876627B0-8A58-41BC-997E-FECA944E16F7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7" creationId="{6416651D-68F7-4864-92C9-DCFFE785A85F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79" creationId="{76D2EA02-5F22-4088-8209-A9DCF18ECD3C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3" creationId="{D694726F-B657-493A-8F07-5371004CFF20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4" creationId="{F4C2D616-81A0-4D31-AF2C-2A1A7F793FD5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5" creationId="{048E46B7-1F29-4008-BEAE-5D60741C9EF4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6" creationId="{1F2C6ABF-16E4-4BEA-8F8F-C5726490D8A0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7" creationId="{8E448ED1-347D-490F-B0EA-E6D86C2E32F9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8" creationId="{CB54B549-FD48-4708-AED7-6EB241074F88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9" creationId="{3B246D2D-871F-41BF-899F-55FDE7A83667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90" creationId="{D77F6895-A076-4FF5-8BE9-9893D2D69C58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91" creationId="{6BFCC4D3-E65F-489A-B2AC-9F7F14F02257}"/>
          </ac:inkMkLst>
        </pc:inkChg>
        <pc:inkChg chg="add">
          <ac:chgData name="Daniel Schwarz" userId="5bb35bb8-905a-4742-88d9-33d9089732e7" providerId="ADAL" clId="{86437948-6A79-4B7B-B7E0-67C001754F77}" dt="2020-10-10T12:25:15.531" v="4505" actId="9405"/>
          <ac:inkMkLst>
            <pc:docMk/>
            <pc:sldMk cId="588544016" sldId="288"/>
            <ac:inkMk id="92" creationId="{E8E9AD1A-F046-4170-989E-478029E23BE9}"/>
          </ac:inkMkLst>
        </pc:inkChg>
        <pc:inkChg chg="add del">
          <ac:chgData name="Daniel Schwarz" userId="5bb35bb8-905a-4742-88d9-33d9089732e7" providerId="ADAL" clId="{86437948-6A79-4B7B-B7E0-67C001754F77}" dt="2020-10-10T12:25:21.021" v="4507" actId="9405"/>
          <ac:inkMkLst>
            <pc:docMk/>
            <pc:sldMk cId="588544016" sldId="288"/>
            <ac:inkMk id="93" creationId="{B557F0A9-06F7-4D59-B27F-4D167CC7E3A7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5" creationId="{0CEE2D88-FDF7-4262-9FFA-7853C895B3E4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6" creationId="{DCF1B453-B19C-4069-B088-0EF0D18EC1EB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7" creationId="{6A46BE8B-BE91-4EB9-AC87-3FAC1C2CF440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8" creationId="{C2668CDD-0674-494E-8B40-0E6ACBEF35FC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9" creationId="{64884AD3-D79F-445A-84A6-A47892634993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0" creationId="{82F30759-55C5-4FBB-870C-D7968EF15AEF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1" creationId="{69A3194C-0C3A-4C3B-A450-B9EFAD2CA15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2" creationId="{02D68F07-0C37-4714-B9C1-C4FDEB4202FD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4" creationId="{E23CE902-6EA7-49F9-918C-CBB3D978E4F1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5" creationId="{84544FB7-2753-4AA6-AD1C-497BA7D91EF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6" creationId="{8405F078-FF2B-4F9F-AD30-A87A95E2E2D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7" creationId="{42CE77BB-6F9B-4F14-85E9-03A611ADEFB1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8" creationId="{1F023FF7-50A1-4911-A0A2-CF361C7F16B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0" creationId="{CB05124C-8468-4678-8D52-9653CA00EC96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1" creationId="{C8C34106-F7B0-48EA-80F8-F0CA9915C41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2" creationId="{0EDC8B51-AE1E-4CE2-A1F7-F63D198F47EA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3" creationId="{8AD4978D-635F-4797-A9CA-970D0A92D5E3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5" creationId="{FD31DEE0-491B-4289-A835-0D028AFE9DD2}"/>
          </ac:inkMkLst>
        </pc:inkChg>
      </pc:sldChg>
      <pc:sldChg chg="modSp add mod modNotesTx">
        <pc:chgData name="Daniel Schwarz" userId="5bb35bb8-905a-4742-88d9-33d9089732e7" providerId="ADAL" clId="{86437948-6A79-4B7B-B7E0-67C001754F77}" dt="2020-10-10T19:15:02.500" v="4984" actId="20577"/>
        <pc:sldMkLst>
          <pc:docMk/>
          <pc:sldMk cId="2101057785" sldId="289"/>
        </pc:sldMkLst>
        <pc:spChg chg="mod">
          <ac:chgData name="Daniel Schwarz" userId="5bb35bb8-905a-4742-88d9-33d9089732e7" providerId="ADAL" clId="{86437948-6A79-4B7B-B7E0-67C001754F77}" dt="2020-10-10T12:29:23.022" v="4585" actId="404"/>
          <ac:spMkLst>
            <pc:docMk/>
            <pc:sldMk cId="2101057785" sldId="289"/>
            <ac:spMk id="3" creationId="{170F1F03-AD3B-40D4-A9A4-A23B6630DB7A}"/>
          </ac:spMkLst>
        </pc:spChg>
        <pc:spChg chg="mod">
          <ac:chgData name="Daniel Schwarz" userId="5bb35bb8-905a-4742-88d9-33d9089732e7" providerId="ADAL" clId="{86437948-6A79-4B7B-B7E0-67C001754F77}" dt="2020-10-10T19:15:02.500" v="4984" actId="20577"/>
          <ac:spMkLst>
            <pc:docMk/>
            <pc:sldMk cId="2101057785" sldId="289"/>
            <ac:spMk id="4" creationId="{478AB046-1B68-488D-AE60-8F01F95A10E4}"/>
          </ac:spMkLst>
        </pc:spChg>
        <pc:spChg chg="mod">
          <ac:chgData name="Daniel Schwarz" userId="5bb35bb8-905a-4742-88d9-33d9089732e7" providerId="ADAL" clId="{86437948-6A79-4B7B-B7E0-67C001754F77}" dt="2020-10-10T12:29:27.379" v="4586" actId="1076"/>
          <ac:spMkLst>
            <pc:docMk/>
            <pc:sldMk cId="2101057785" sldId="289"/>
            <ac:spMk id="5" creationId="{91646C42-2702-45F5-A6EA-BA346C5457B4}"/>
          </ac:spMkLst>
        </pc:spChg>
      </pc:sldChg>
      <pc:sldChg chg="modSp new mod modNotesTx">
        <pc:chgData name="Daniel Schwarz" userId="5bb35bb8-905a-4742-88d9-33d9089732e7" providerId="ADAL" clId="{86437948-6A79-4B7B-B7E0-67C001754F77}" dt="2020-10-10T19:35:01.611" v="5678" actId="20577"/>
        <pc:sldMkLst>
          <pc:docMk/>
          <pc:sldMk cId="1862711636" sldId="290"/>
        </pc:sldMkLst>
        <pc:spChg chg="mod">
          <ac:chgData name="Daniel Schwarz" userId="5bb35bb8-905a-4742-88d9-33d9089732e7" providerId="ADAL" clId="{86437948-6A79-4B7B-B7E0-67C001754F77}" dt="2020-10-10T12:30:39.548" v="4699" actId="20577"/>
          <ac:spMkLst>
            <pc:docMk/>
            <pc:sldMk cId="1862711636" sldId="290"/>
            <ac:spMk id="2" creationId="{99BE28C4-77E7-446D-82E1-1F1246C7D06E}"/>
          </ac:spMkLst>
        </pc:spChg>
        <pc:spChg chg="mod">
          <ac:chgData name="Daniel Schwarz" userId="5bb35bb8-905a-4742-88d9-33d9089732e7" providerId="ADAL" clId="{86437948-6A79-4B7B-B7E0-67C001754F77}" dt="2020-10-10T19:35:01.611" v="5678" actId="20577"/>
          <ac:spMkLst>
            <pc:docMk/>
            <pc:sldMk cId="1862711636" sldId="290"/>
            <ac:spMk id="3" creationId="{E159E379-3A4D-4DFB-AA57-B1EAF62DBDD9}"/>
          </ac:spMkLst>
        </pc:spChg>
      </pc:sldChg>
      <pc:sldChg chg="addSp delSp modSp add mod modAnim">
        <pc:chgData name="Daniel Schwarz" userId="5bb35bb8-905a-4742-88d9-33d9089732e7" providerId="ADAL" clId="{86437948-6A79-4B7B-B7E0-67C001754F77}" dt="2020-10-10T19:33:00.462" v="5636"/>
        <pc:sldMkLst>
          <pc:docMk/>
          <pc:sldMk cId="2682076118" sldId="291"/>
        </pc:sldMkLst>
        <pc:spChg chg="del">
          <ac:chgData name="Daniel Schwarz" userId="5bb35bb8-905a-4742-88d9-33d9089732e7" providerId="ADAL" clId="{86437948-6A79-4B7B-B7E0-67C001754F77}" dt="2020-10-10T19:31:38.858" v="5597" actId="478"/>
          <ac:spMkLst>
            <pc:docMk/>
            <pc:sldMk cId="2682076118" sldId="291"/>
            <ac:spMk id="28" creationId="{46FBFC2C-156B-4867-BA2C-8521D7C9C022}"/>
          </ac:spMkLst>
        </pc:spChg>
        <pc:spChg chg="add del">
          <ac:chgData name="Daniel Schwarz" userId="5bb35bb8-905a-4742-88d9-33d9089732e7" providerId="ADAL" clId="{86437948-6A79-4B7B-B7E0-67C001754F77}" dt="2020-10-10T19:32:49.909" v="5634" actId="34122"/>
          <ac:spMkLst>
            <pc:docMk/>
            <pc:sldMk cId="2682076118" sldId="291"/>
            <ac:spMk id="367" creationId="{6BCB2AB3-BC03-47C2-AA9D-CD4D3318BAB1}"/>
          </ac:spMkLst>
        </pc:spChg>
        <pc:grpChg chg="add del mod">
          <ac:chgData name="Daniel Schwarz" userId="5bb35bb8-905a-4742-88d9-33d9089732e7" providerId="ADAL" clId="{86437948-6A79-4B7B-B7E0-67C001754F77}" dt="2020-10-10T19:32:15.426" v="5608"/>
          <ac:grpSpMkLst>
            <pc:docMk/>
            <pc:sldMk cId="2682076118" sldId="291"/>
            <ac:grpSpMk id="33" creationId="{8B78C5D9-A726-4FC3-B98F-44EE8CDF3180}"/>
          </ac:grpSpMkLst>
        </pc:grpChg>
        <pc:grpChg chg="mod">
          <ac:chgData name="Daniel Schwarz" userId="5bb35bb8-905a-4742-88d9-33d9089732e7" providerId="ADAL" clId="{86437948-6A79-4B7B-B7E0-67C001754F77}" dt="2020-10-10T19:32:13.771" v="5606"/>
          <ac:grpSpMkLst>
            <pc:docMk/>
            <pc:sldMk cId="2682076118" sldId="291"/>
            <ac:grpSpMk id="40" creationId="{F4D08E31-F360-46D8-857D-440979A783D8}"/>
          </ac:grpSpMkLst>
        </pc:grpChg>
        <pc:grpChg chg="del mod">
          <ac:chgData name="Daniel Schwarz" userId="5bb35bb8-905a-4742-88d9-33d9089732e7" providerId="ADAL" clId="{86437948-6A79-4B7B-B7E0-67C001754F77}" dt="2020-10-10T19:32:28.311" v="5616"/>
          <ac:grpSpMkLst>
            <pc:docMk/>
            <pc:sldMk cId="2682076118" sldId="291"/>
            <ac:grpSpMk id="50" creationId="{B3EF8852-2708-418D-A133-E1EF734FE79B}"/>
          </ac:grpSpMkLst>
        </pc:grpChg>
        <pc:grpChg chg="mod">
          <ac:chgData name="Daniel Schwarz" userId="5bb35bb8-905a-4742-88d9-33d9089732e7" providerId="ADAL" clId="{86437948-6A79-4B7B-B7E0-67C001754F77}" dt="2020-10-10T19:32:53.302" v="5635" actId="164"/>
          <ac:grpSpMkLst>
            <pc:docMk/>
            <pc:sldMk cId="2682076118" sldId="291"/>
            <ac:grpSpMk id="63" creationId="{EA2A9698-DD54-460D-8149-E52313FBEA9E}"/>
          </ac:grpSpMkLst>
        </pc:grpChg>
        <pc:grpChg chg="add mod">
          <ac:chgData name="Daniel Schwarz" userId="5bb35bb8-905a-4742-88d9-33d9089732e7" providerId="ADAL" clId="{86437948-6A79-4B7B-B7E0-67C001754F77}" dt="2020-10-10T19:32:53.302" v="5635" actId="164"/>
          <ac:grpSpMkLst>
            <pc:docMk/>
            <pc:sldMk cId="2682076118" sldId="291"/>
            <ac:grpSpMk id="65" creationId="{46D6DDB6-811B-49C1-A7B6-AE6AAB97B5F9}"/>
          </ac:grpSpMkLst>
        </pc:grpChg>
        <pc:inkChg chg="add del mod">
          <ac:chgData name="Daniel Schwarz" userId="5bb35bb8-905a-4742-88d9-33d9089732e7" providerId="ADAL" clId="{86437948-6A79-4B7B-B7E0-67C001754F77}" dt="2020-10-10T19:32:53.302" v="5635" actId="164"/>
          <ac:inkMkLst>
            <pc:docMk/>
            <pc:sldMk cId="2682076118" sldId="291"/>
            <ac:inkMk id="29" creationId="{08D1F9E1-0A80-4AA0-8D69-57EC85BD3D09}"/>
          </ac:inkMkLst>
        </pc:inkChg>
        <pc:inkChg chg="add del mod">
          <ac:chgData name="Daniel Schwarz" userId="5bb35bb8-905a-4742-88d9-33d9089732e7" providerId="ADAL" clId="{86437948-6A79-4B7B-B7E0-67C001754F77}" dt="2020-10-10T19:32:17.224" v="5610" actId="9405"/>
          <ac:inkMkLst>
            <pc:docMk/>
            <pc:sldMk cId="2682076118" sldId="291"/>
            <ac:inkMk id="30" creationId="{613B79A0-AFA1-4FB4-9A5C-64EB5A8B198E}"/>
          </ac:inkMkLst>
        </pc:inkChg>
        <pc:inkChg chg="add del mod">
          <ac:chgData name="Daniel Schwarz" userId="5bb35bb8-905a-4742-88d9-33d9089732e7" providerId="ADAL" clId="{86437948-6A79-4B7B-B7E0-67C001754F77}" dt="2020-10-10T19:32:16.259" v="5609" actId="9405"/>
          <ac:inkMkLst>
            <pc:docMk/>
            <pc:sldMk cId="2682076118" sldId="291"/>
            <ac:inkMk id="31" creationId="{49E80FC0-5B25-4D54-AD2B-03F1C09A5E5D}"/>
          </ac:inkMkLst>
        </pc:inkChg>
        <pc:inkChg chg="add del mod">
          <ac:chgData name="Daniel Schwarz" userId="5bb35bb8-905a-4742-88d9-33d9089732e7" providerId="ADAL" clId="{86437948-6A79-4B7B-B7E0-67C001754F77}" dt="2020-10-10T19:32:15.426" v="5608"/>
          <ac:inkMkLst>
            <pc:docMk/>
            <pc:sldMk cId="2682076118" sldId="291"/>
            <ac:inkMk id="32" creationId="{40BD94E0-4F61-42A3-9C87-A142F0F6D30B}"/>
          </ac:inkMkLst>
        </pc:inkChg>
        <pc:inkChg chg="add del mod">
          <ac:chgData name="Daniel Schwarz" userId="5bb35bb8-905a-4742-88d9-33d9089732e7" providerId="ADAL" clId="{86437948-6A79-4B7B-B7E0-67C001754F77}" dt="2020-10-10T19:32:13.771" v="5606"/>
          <ac:inkMkLst>
            <pc:docMk/>
            <pc:sldMk cId="2682076118" sldId="291"/>
            <ac:inkMk id="34" creationId="{DC3A25BE-9EA7-4F59-A146-F2F7BA943545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45" creationId="{312DCD1B-D94D-451B-AE52-6308CBF4661A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47" creationId="{8C003693-1652-4959-AC65-D600941D23A9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52" creationId="{CCD0D2BC-B546-4991-8F88-5EBAF4BB4A19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57" creationId="{0595A5DA-10CC-4292-8274-3A4DDBF77E39}"/>
          </ac:inkMkLst>
        </pc:inkChg>
        <pc:inkChg chg="del">
          <ac:chgData name="Daniel Schwarz" userId="5bb35bb8-905a-4742-88d9-33d9089732e7" providerId="ADAL" clId="{86437948-6A79-4B7B-B7E0-67C001754F77}" dt="2020-10-10T19:31:36.373" v="5595" actId="478"/>
          <ac:inkMkLst>
            <pc:docMk/>
            <pc:sldMk cId="2682076118" sldId="291"/>
            <ac:inkMk id="414" creationId="{33AF8FC9-ACDE-4335-91C0-B3D84EF29648}"/>
          </ac:inkMkLst>
        </pc:inkChg>
        <pc:inkChg chg="del">
          <ac:chgData name="Daniel Schwarz" userId="5bb35bb8-905a-4742-88d9-33d9089732e7" providerId="ADAL" clId="{86437948-6A79-4B7B-B7E0-67C001754F77}" dt="2020-10-10T19:31:35.268" v="5594" actId="478"/>
          <ac:inkMkLst>
            <pc:docMk/>
            <pc:sldMk cId="2682076118" sldId="291"/>
            <ac:inkMk id="415" creationId="{50F494F9-0B9A-479A-A08A-8D2187D9FB47}"/>
          </ac:inkMkLst>
        </pc:inkChg>
        <pc:inkChg chg="del">
          <ac:chgData name="Daniel Schwarz" userId="5bb35bb8-905a-4742-88d9-33d9089732e7" providerId="ADAL" clId="{86437948-6A79-4B7B-B7E0-67C001754F77}" dt="2020-10-10T19:31:37.615" v="5596" actId="478"/>
          <ac:inkMkLst>
            <pc:docMk/>
            <pc:sldMk cId="2682076118" sldId="291"/>
            <ac:inkMk id="416" creationId="{8E7CF1F8-4FA1-4B32-BFF2-5D79BCD3A0D9}"/>
          </ac:inkMkLst>
        </pc:inkChg>
      </pc:sldChg>
      <pc:sldChg chg="addSp delSp modSp new del mod setBg setClrOvrMap">
        <pc:chgData name="Daniel Schwarz" userId="5bb35bb8-905a-4742-88d9-33d9089732e7" providerId="ADAL" clId="{86437948-6A79-4B7B-B7E0-67C001754F77}" dt="2020-10-10T19:49:11.803" v="5690" actId="47"/>
        <pc:sldMkLst>
          <pc:docMk/>
          <pc:sldMk cId="729040437" sldId="292"/>
        </pc:sldMkLst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1" creationId="{F3060C83-F051-4F0E-ABAD-AA0DFC48B218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3" creationId="{83C98ABE-055B-441F-B07E-44F97F083C39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5" creationId="{29FDB030-9B49-4CED-8CCD-4D99382388AC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7" creationId="{3783CA14-24A1-485C-8B30-D6A5D87987AD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9" creationId="{9A97C86A-04D6-40F7-AE84-31AB43E6A846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81" creationId="{FF9F2414-84E8-453E-B1F3-389FDE8192D9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83" creationId="{3ECA69A1-7536-43AC-85EF-C7106179F5ED}"/>
          </ac:spMkLst>
        </pc:spChg>
        <pc:picChg chg="add del mod">
          <ac:chgData name="Daniel Schwarz" userId="5bb35bb8-905a-4742-88d9-33d9089732e7" providerId="ADAL" clId="{86437948-6A79-4B7B-B7E0-67C001754F77}" dt="2020-10-10T19:49:07.609" v="5689" actId="478"/>
          <ac:picMkLst>
            <pc:docMk/>
            <pc:sldMk cId="729040437" sldId="292"/>
            <ac:picMk id="1026" creationId="{5DEE2F76-573F-443A-9F6F-B0ED5ED0E23C}"/>
          </ac:picMkLst>
        </pc:picChg>
      </pc:sldChg>
    </pc:docChg>
  </pc:docChgLst>
  <pc:docChgLst>
    <pc:chgData name="Daniel Schwarz" userId="5bb35bb8-905a-4742-88d9-33d9089732e7" providerId="ADAL" clId="{0707E9E1-9642-4F7D-BE54-4AFD6992EF3B}"/>
    <pc:docChg chg="addSld delSld modSld sldOrd">
      <pc:chgData name="Daniel Schwarz" userId="5bb35bb8-905a-4742-88d9-33d9089732e7" providerId="ADAL" clId="{0707E9E1-9642-4F7D-BE54-4AFD6992EF3B}" dt="2023-09-17T09:20:38.446" v="65"/>
      <pc:docMkLst>
        <pc:docMk/>
      </pc:docMkLst>
      <pc:sldChg chg="add">
        <pc:chgData name="Daniel Schwarz" userId="5bb35bb8-905a-4742-88d9-33d9089732e7" providerId="ADAL" clId="{0707E9E1-9642-4F7D-BE54-4AFD6992EF3B}" dt="2023-09-17T08:00:42.458" v="3"/>
        <pc:sldMkLst>
          <pc:docMk/>
          <pc:sldMk cId="2242768232" sldId="260"/>
        </pc:sldMkLst>
      </pc:sldChg>
      <pc:sldChg chg="add">
        <pc:chgData name="Daniel Schwarz" userId="5bb35bb8-905a-4742-88d9-33d9089732e7" providerId="ADAL" clId="{0707E9E1-9642-4F7D-BE54-4AFD6992EF3B}" dt="2023-09-17T08:00:42.458" v="3"/>
        <pc:sldMkLst>
          <pc:docMk/>
          <pc:sldMk cId="3995743560" sldId="270"/>
        </pc:sldMkLst>
      </pc:sldChg>
      <pc:sldChg chg="add">
        <pc:chgData name="Daniel Schwarz" userId="5bb35bb8-905a-4742-88d9-33d9089732e7" providerId="ADAL" clId="{0707E9E1-9642-4F7D-BE54-4AFD6992EF3B}" dt="2023-09-17T08:01:40.070" v="4"/>
        <pc:sldMkLst>
          <pc:docMk/>
          <pc:sldMk cId="2801355083" sldId="277"/>
        </pc:sldMkLst>
      </pc:sldChg>
      <pc:sldChg chg="add">
        <pc:chgData name="Daniel Schwarz" userId="5bb35bb8-905a-4742-88d9-33d9089732e7" providerId="ADAL" clId="{0707E9E1-9642-4F7D-BE54-4AFD6992EF3B}" dt="2023-09-17T08:02:57.695" v="5"/>
        <pc:sldMkLst>
          <pc:docMk/>
          <pc:sldMk cId="2075122308" sldId="280"/>
        </pc:sldMkLst>
      </pc:sldChg>
      <pc:sldChg chg="del">
        <pc:chgData name="Daniel Schwarz" userId="5bb35bb8-905a-4742-88d9-33d9089732e7" providerId="ADAL" clId="{0707E9E1-9642-4F7D-BE54-4AFD6992EF3B}" dt="2023-09-17T09:05:04.908" v="62" actId="47"/>
        <pc:sldMkLst>
          <pc:docMk/>
          <pc:sldMk cId="2479954791" sldId="283"/>
        </pc:sldMkLst>
      </pc:sldChg>
      <pc:sldChg chg="add">
        <pc:chgData name="Daniel Schwarz" userId="5bb35bb8-905a-4742-88d9-33d9089732e7" providerId="ADAL" clId="{0707E9E1-9642-4F7D-BE54-4AFD6992EF3B}" dt="2023-09-17T08:05:37.655" v="6"/>
        <pc:sldMkLst>
          <pc:docMk/>
          <pc:sldMk cId="2902405349" sldId="286"/>
        </pc:sldMkLst>
      </pc:sldChg>
      <pc:sldChg chg="add">
        <pc:chgData name="Daniel Schwarz" userId="5bb35bb8-905a-4742-88d9-33d9089732e7" providerId="ADAL" clId="{0707E9E1-9642-4F7D-BE54-4AFD6992EF3B}" dt="2023-09-17T08:00:42.458" v="3"/>
        <pc:sldMkLst>
          <pc:docMk/>
          <pc:sldMk cId="1510794045" sldId="291"/>
        </pc:sldMkLst>
      </pc:sldChg>
      <pc:sldChg chg="add">
        <pc:chgData name="Daniel Schwarz" userId="5bb35bb8-905a-4742-88d9-33d9089732e7" providerId="ADAL" clId="{0707E9E1-9642-4F7D-BE54-4AFD6992EF3B}" dt="2023-09-17T08:06:47.806" v="9"/>
        <pc:sldMkLst>
          <pc:docMk/>
          <pc:sldMk cId="1414232668" sldId="292"/>
        </pc:sldMkLst>
      </pc:sldChg>
      <pc:sldChg chg="modNotesTx">
        <pc:chgData name="Daniel Schwarz" userId="5bb35bb8-905a-4742-88d9-33d9089732e7" providerId="ADAL" clId="{0707E9E1-9642-4F7D-BE54-4AFD6992EF3B}" dt="2023-09-17T09:02:45.512" v="60"/>
        <pc:sldMkLst>
          <pc:docMk/>
          <pc:sldMk cId="3756812701" sldId="294"/>
        </pc:sldMkLst>
      </pc:sldChg>
      <pc:sldChg chg="modSp">
        <pc:chgData name="Daniel Schwarz" userId="5bb35bb8-905a-4742-88d9-33d9089732e7" providerId="ADAL" clId="{0707E9E1-9642-4F7D-BE54-4AFD6992EF3B}" dt="2023-09-17T09:03:53.690" v="61" actId="20578"/>
        <pc:sldMkLst>
          <pc:docMk/>
          <pc:sldMk cId="2300856582" sldId="295"/>
        </pc:sldMkLst>
        <pc:spChg chg="mod">
          <ac:chgData name="Daniel Schwarz" userId="5bb35bb8-905a-4742-88d9-33d9089732e7" providerId="ADAL" clId="{0707E9E1-9642-4F7D-BE54-4AFD6992EF3B}" dt="2023-09-17T09:03:53.690" v="61" actId="20578"/>
          <ac:spMkLst>
            <pc:docMk/>
            <pc:sldMk cId="2300856582" sldId="295"/>
            <ac:spMk id="5" creationId="{4C0AEE68-F823-4FD0-B215-E3E86F481E43}"/>
          </ac:spMkLst>
        </pc:spChg>
      </pc:sldChg>
      <pc:sldChg chg="add">
        <pc:chgData name="Daniel Schwarz" userId="5bb35bb8-905a-4742-88d9-33d9089732e7" providerId="ADAL" clId="{0707E9E1-9642-4F7D-BE54-4AFD6992EF3B}" dt="2023-09-17T08:06:37.914" v="8"/>
        <pc:sldMkLst>
          <pc:docMk/>
          <pc:sldMk cId="2711963194" sldId="297"/>
        </pc:sldMkLst>
      </pc:sldChg>
      <pc:sldChg chg="add">
        <pc:chgData name="Daniel Schwarz" userId="5bb35bb8-905a-4742-88d9-33d9089732e7" providerId="ADAL" clId="{0707E9E1-9642-4F7D-BE54-4AFD6992EF3B}" dt="2023-09-17T08:00:42.458" v="3"/>
        <pc:sldMkLst>
          <pc:docMk/>
          <pc:sldMk cId="4190681715" sldId="305"/>
        </pc:sldMkLst>
      </pc:sldChg>
      <pc:sldChg chg="add">
        <pc:chgData name="Daniel Schwarz" userId="5bb35bb8-905a-4742-88d9-33d9089732e7" providerId="ADAL" clId="{0707E9E1-9642-4F7D-BE54-4AFD6992EF3B}" dt="2023-09-17T07:53:52.002" v="0"/>
        <pc:sldMkLst>
          <pc:docMk/>
          <pc:sldMk cId="287741505" sldId="306"/>
        </pc:sldMkLst>
      </pc:sldChg>
      <pc:sldChg chg="modSp add mod ord">
        <pc:chgData name="Daniel Schwarz" userId="5bb35bb8-905a-4742-88d9-33d9089732e7" providerId="ADAL" clId="{0707E9E1-9642-4F7D-BE54-4AFD6992EF3B}" dt="2023-09-17T08:08:48.848" v="15" actId="20577"/>
        <pc:sldMkLst>
          <pc:docMk/>
          <pc:sldMk cId="3828723883" sldId="308"/>
        </pc:sldMkLst>
        <pc:spChg chg="mod">
          <ac:chgData name="Daniel Schwarz" userId="5bb35bb8-905a-4742-88d9-33d9089732e7" providerId="ADAL" clId="{0707E9E1-9642-4F7D-BE54-4AFD6992EF3B}" dt="2023-09-17T08:08:48.848" v="15" actId="20577"/>
          <ac:spMkLst>
            <pc:docMk/>
            <pc:sldMk cId="3828723883" sldId="308"/>
            <ac:spMk id="3" creationId="{100339EA-FCA8-46B6-9106-8414663F9F23}"/>
          </ac:spMkLst>
        </pc:spChg>
      </pc:sldChg>
      <pc:sldChg chg="add">
        <pc:chgData name="Daniel Schwarz" userId="5bb35bb8-905a-4742-88d9-33d9089732e7" providerId="ADAL" clId="{0707E9E1-9642-4F7D-BE54-4AFD6992EF3B}" dt="2023-09-17T08:00:42.458" v="3"/>
        <pc:sldMkLst>
          <pc:docMk/>
          <pc:sldMk cId="2031995165" sldId="311"/>
        </pc:sldMkLst>
      </pc:sldChg>
      <pc:sldChg chg="add">
        <pc:chgData name="Daniel Schwarz" userId="5bb35bb8-905a-4742-88d9-33d9089732e7" providerId="ADAL" clId="{0707E9E1-9642-4F7D-BE54-4AFD6992EF3B}" dt="2023-09-17T08:00:42.458" v="3"/>
        <pc:sldMkLst>
          <pc:docMk/>
          <pc:sldMk cId="907307255" sldId="312"/>
        </pc:sldMkLst>
      </pc:sldChg>
      <pc:sldChg chg="add">
        <pc:chgData name="Daniel Schwarz" userId="5bb35bb8-905a-4742-88d9-33d9089732e7" providerId="ADAL" clId="{0707E9E1-9642-4F7D-BE54-4AFD6992EF3B}" dt="2023-09-17T08:00:42.458" v="3"/>
        <pc:sldMkLst>
          <pc:docMk/>
          <pc:sldMk cId="1494571397" sldId="313"/>
        </pc:sldMkLst>
      </pc:sldChg>
      <pc:sldChg chg="add">
        <pc:chgData name="Daniel Schwarz" userId="5bb35bb8-905a-4742-88d9-33d9089732e7" providerId="ADAL" clId="{0707E9E1-9642-4F7D-BE54-4AFD6992EF3B}" dt="2023-09-17T08:00:42.458" v="3"/>
        <pc:sldMkLst>
          <pc:docMk/>
          <pc:sldMk cId="318208907" sldId="316"/>
        </pc:sldMkLst>
      </pc:sldChg>
      <pc:sldChg chg="add del">
        <pc:chgData name="Daniel Schwarz" userId="5bb35bb8-905a-4742-88d9-33d9089732e7" providerId="ADAL" clId="{0707E9E1-9642-4F7D-BE54-4AFD6992EF3B}" dt="2023-09-17T08:14:46.387" v="22" actId="47"/>
        <pc:sldMkLst>
          <pc:docMk/>
          <pc:sldMk cId="4042374777" sldId="318"/>
        </pc:sldMkLst>
      </pc:sldChg>
      <pc:sldChg chg="add">
        <pc:chgData name="Daniel Schwarz" userId="5bb35bb8-905a-4742-88d9-33d9089732e7" providerId="ADAL" clId="{0707E9E1-9642-4F7D-BE54-4AFD6992EF3B}" dt="2023-09-17T08:14:42.878" v="21"/>
        <pc:sldMkLst>
          <pc:docMk/>
          <pc:sldMk cId="1605790671" sldId="319"/>
        </pc:sldMkLst>
      </pc:sldChg>
      <pc:sldChg chg="add">
        <pc:chgData name="Daniel Schwarz" userId="5bb35bb8-905a-4742-88d9-33d9089732e7" providerId="ADAL" clId="{0707E9E1-9642-4F7D-BE54-4AFD6992EF3B}" dt="2023-09-17T08:14:42.878" v="21"/>
        <pc:sldMkLst>
          <pc:docMk/>
          <pc:sldMk cId="506725017" sldId="320"/>
        </pc:sldMkLst>
      </pc:sldChg>
      <pc:sldChg chg="add">
        <pc:chgData name="Daniel Schwarz" userId="5bb35bb8-905a-4742-88d9-33d9089732e7" providerId="ADAL" clId="{0707E9E1-9642-4F7D-BE54-4AFD6992EF3B}" dt="2023-09-17T08:14:42.878" v="21"/>
        <pc:sldMkLst>
          <pc:docMk/>
          <pc:sldMk cId="289691000" sldId="321"/>
        </pc:sldMkLst>
      </pc:sldChg>
      <pc:sldChg chg="add">
        <pc:chgData name="Daniel Schwarz" userId="5bb35bb8-905a-4742-88d9-33d9089732e7" providerId="ADAL" clId="{0707E9E1-9642-4F7D-BE54-4AFD6992EF3B}" dt="2023-09-17T08:00:42.458" v="3"/>
        <pc:sldMkLst>
          <pc:docMk/>
          <pc:sldMk cId="3930679725" sldId="323"/>
        </pc:sldMkLst>
      </pc:sldChg>
      <pc:sldChg chg="add">
        <pc:chgData name="Daniel Schwarz" userId="5bb35bb8-905a-4742-88d9-33d9089732e7" providerId="ADAL" clId="{0707E9E1-9642-4F7D-BE54-4AFD6992EF3B}" dt="2023-09-17T08:00:42.458" v="3"/>
        <pc:sldMkLst>
          <pc:docMk/>
          <pc:sldMk cId="3796534056" sldId="328"/>
        </pc:sldMkLst>
      </pc:sldChg>
      <pc:sldChg chg="add">
        <pc:chgData name="Daniel Schwarz" userId="5bb35bb8-905a-4742-88d9-33d9089732e7" providerId="ADAL" clId="{0707E9E1-9642-4F7D-BE54-4AFD6992EF3B}" dt="2023-09-17T08:18:08.058" v="27"/>
        <pc:sldMkLst>
          <pc:docMk/>
          <pc:sldMk cId="197820429" sldId="345"/>
        </pc:sldMkLst>
      </pc:sldChg>
      <pc:sldChg chg="add">
        <pc:chgData name="Daniel Schwarz" userId="5bb35bb8-905a-4742-88d9-33d9089732e7" providerId="ADAL" clId="{0707E9E1-9642-4F7D-BE54-4AFD6992EF3B}" dt="2023-09-17T08:00:42.458" v="3"/>
        <pc:sldMkLst>
          <pc:docMk/>
          <pc:sldMk cId="1448211368" sldId="350"/>
        </pc:sldMkLst>
      </pc:sldChg>
      <pc:sldChg chg="add">
        <pc:chgData name="Daniel Schwarz" userId="5bb35bb8-905a-4742-88d9-33d9089732e7" providerId="ADAL" clId="{0707E9E1-9642-4F7D-BE54-4AFD6992EF3B}" dt="2023-09-17T08:00:42.458" v="3"/>
        <pc:sldMkLst>
          <pc:docMk/>
          <pc:sldMk cId="2611642911" sldId="424"/>
        </pc:sldMkLst>
      </pc:sldChg>
      <pc:sldChg chg="add">
        <pc:chgData name="Daniel Schwarz" userId="5bb35bb8-905a-4742-88d9-33d9089732e7" providerId="ADAL" clId="{0707E9E1-9642-4F7D-BE54-4AFD6992EF3B}" dt="2023-09-17T08:00:42.458" v="3"/>
        <pc:sldMkLst>
          <pc:docMk/>
          <pc:sldMk cId="1844189842" sldId="433"/>
        </pc:sldMkLst>
      </pc:sldChg>
      <pc:sldChg chg="add">
        <pc:chgData name="Daniel Schwarz" userId="5bb35bb8-905a-4742-88d9-33d9089732e7" providerId="ADAL" clId="{0707E9E1-9642-4F7D-BE54-4AFD6992EF3B}" dt="2023-09-17T08:16:59.710" v="24"/>
        <pc:sldMkLst>
          <pc:docMk/>
          <pc:sldMk cId="1485257953" sldId="436"/>
        </pc:sldMkLst>
      </pc:sldChg>
      <pc:sldChg chg="add">
        <pc:chgData name="Daniel Schwarz" userId="5bb35bb8-905a-4742-88d9-33d9089732e7" providerId="ADAL" clId="{0707E9E1-9642-4F7D-BE54-4AFD6992EF3B}" dt="2023-09-17T07:55:08.520" v="1"/>
        <pc:sldMkLst>
          <pc:docMk/>
          <pc:sldMk cId="2430052296" sldId="449"/>
        </pc:sldMkLst>
      </pc:sldChg>
      <pc:sldChg chg="add">
        <pc:chgData name="Daniel Schwarz" userId="5bb35bb8-905a-4742-88d9-33d9089732e7" providerId="ADAL" clId="{0707E9E1-9642-4F7D-BE54-4AFD6992EF3B}" dt="2023-09-17T07:58:23.773" v="2"/>
        <pc:sldMkLst>
          <pc:docMk/>
          <pc:sldMk cId="3782871294" sldId="450"/>
        </pc:sldMkLst>
      </pc:sldChg>
      <pc:sldChg chg="add">
        <pc:chgData name="Daniel Schwarz" userId="5bb35bb8-905a-4742-88d9-33d9089732e7" providerId="ADAL" clId="{0707E9E1-9642-4F7D-BE54-4AFD6992EF3B}" dt="2023-09-17T08:00:42.458" v="3"/>
        <pc:sldMkLst>
          <pc:docMk/>
          <pc:sldMk cId="4207401638" sldId="451"/>
        </pc:sldMkLst>
      </pc:sldChg>
      <pc:sldChg chg="add">
        <pc:chgData name="Daniel Schwarz" userId="5bb35bb8-905a-4742-88d9-33d9089732e7" providerId="ADAL" clId="{0707E9E1-9642-4F7D-BE54-4AFD6992EF3B}" dt="2023-09-17T08:00:42.458" v="3"/>
        <pc:sldMkLst>
          <pc:docMk/>
          <pc:sldMk cId="490495379" sldId="452"/>
        </pc:sldMkLst>
      </pc:sldChg>
      <pc:sldChg chg="add">
        <pc:chgData name="Daniel Schwarz" userId="5bb35bb8-905a-4742-88d9-33d9089732e7" providerId="ADAL" clId="{0707E9E1-9642-4F7D-BE54-4AFD6992EF3B}" dt="2023-09-17T08:00:42.458" v="3"/>
        <pc:sldMkLst>
          <pc:docMk/>
          <pc:sldMk cId="1009463458" sldId="453"/>
        </pc:sldMkLst>
      </pc:sldChg>
      <pc:sldChg chg="add">
        <pc:chgData name="Daniel Schwarz" userId="5bb35bb8-905a-4742-88d9-33d9089732e7" providerId="ADAL" clId="{0707E9E1-9642-4F7D-BE54-4AFD6992EF3B}" dt="2023-09-17T08:00:42.458" v="3"/>
        <pc:sldMkLst>
          <pc:docMk/>
          <pc:sldMk cId="737257765" sldId="454"/>
        </pc:sldMkLst>
      </pc:sldChg>
      <pc:sldChg chg="add">
        <pc:chgData name="Daniel Schwarz" userId="5bb35bb8-905a-4742-88d9-33d9089732e7" providerId="ADAL" clId="{0707E9E1-9642-4F7D-BE54-4AFD6992EF3B}" dt="2023-09-17T08:16:41.926" v="23"/>
        <pc:sldMkLst>
          <pc:docMk/>
          <pc:sldMk cId="1705768058" sldId="463"/>
        </pc:sldMkLst>
      </pc:sldChg>
      <pc:sldChg chg="add">
        <pc:chgData name="Daniel Schwarz" userId="5bb35bb8-905a-4742-88d9-33d9089732e7" providerId="ADAL" clId="{0707E9E1-9642-4F7D-BE54-4AFD6992EF3B}" dt="2023-09-17T08:14:06.146" v="20"/>
        <pc:sldMkLst>
          <pc:docMk/>
          <pc:sldMk cId="1628687657" sldId="482"/>
        </pc:sldMkLst>
      </pc:sldChg>
      <pc:sldChg chg="add">
        <pc:chgData name="Daniel Schwarz" userId="5bb35bb8-905a-4742-88d9-33d9089732e7" providerId="ADAL" clId="{0707E9E1-9642-4F7D-BE54-4AFD6992EF3B}" dt="2023-09-17T08:13:53.498" v="18"/>
        <pc:sldMkLst>
          <pc:docMk/>
          <pc:sldMk cId="577026785" sldId="483"/>
        </pc:sldMkLst>
      </pc:sldChg>
      <pc:sldChg chg="add">
        <pc:chgData name="Daniel Schwarz" userId="5bb35bb8-905a-4742-88d9-33d9089732e7" providerId="ADAL" clId="{0707E9E1-9642-4F7D-BE54-4AFD6992EF3B}" dt="2023-09-17T08:00:42.458" v="3"/>
        <pc:sldMkLst>
          <pc:docMk/>
          <pc:sldMk cId="3792929657" sldId="492"/>
        </pc:sldMkLst>
      </pc:sldChg>
      <pc:sldChg chg="add">
        <pc:chgData name="Daniel Schwarz" userId="5bb35bb8-905a-4742-88d9-33d9089732e7" providerId="ADAL" clId="{0707E9E1-9642-4F7D-BE54-4AFD6992EF3B}" dt="2023-09-17T08:00:42.458" v="3"/>
        <pc:sldMkLst>
          <pc:docMk/>
          <pc:sldMk cId="3575834115" sldId="493"/>
        </pc:sldMkLst>
      </pc:sldChg>
      <pc:sldChg chg="add modAnim">
        <pc:chgData name="Daniel Schwarz" userId="5bb35bb8-905a-4742-88d9-33d9089732e7" providerId="ADAL" clId="{0707E9E1-9642-4F7D-BE54-4AFD6992EF3B}" dt="2023-09-17T09:20:38.446" v="65"/>
        <pc:sldMkLst>
          <pc:docMk/>
          <pc:sldMk cId="421665322" sldId="499"/>
        </pc:sldMkLst>
      </pc:sldChg>
      <pc:sldChg chg="add">
        <pc:chgData name="Daniel Schwarz" userId="5bb35bb8-905a-4742-88d9-33d9089732e7" providerId="ADAL" clId="{0707E9E1-9642-4F7D-BE54-4AFD6992EF3B}" dt="2023-09-17T08:00:42.458" v="3"/>
        <pc:sldMkLst>
          <pc:docMk/>
          <pc:sldMk cId="2384018515" sldId="500"/>
        </pc:sldMkLst>
      </pc:sldChg>
      <pc:sldChg chg="add">
        <pc:chgData name="Daniel Schwarz" userId="5bb35bb8-905a-4742-88d9-33d9089732e7" providerId="ADAL" clId="{0707E9E1-9642-4F7D-BE54-4AFD6992EF3B}" dt="2023-09-17T08:00:42.458" v="3"/>
        <pc:sldMkLst>
          <pc:docMk/>
          <pc:sldMk cId="3637590539" sldId="501"/>
        </pc:sldMkLst>
      </pc:sldChg>
      <pc:sldChg chg="add">
        <pc:chgData name="Daniel Schwarz" userId="5bb35bb8-905a-4742-88d9-33d9089732e7" providerId="ADAL" clId="{0707E9E1-9642-4F7D-BE54-4AFD6992EF3B}" dt="2023-09-17T08:00:42.458" v="3"/>
        <pc:sldMkLst>
          <pc:docMk/>
          <pc:sldMk cId="1985705206" sldId="502"/>
        </pc:sldMkLst>
      </pc:sldChg>
      <pc:sldChg chg="add">
        <pc:chgData name="Daniel Schwarz" userId="5bb35bb8-905a-4742-88d9-33d9089732e7" providerId="ADAL" clId="{0707E9E1-9642-4F7D-BE54-4AFD6992EF3B}" dt="2023-09-17T08:00:42.458" v="3"/>
        <pc:sldMkLst>
          <pc:docMk/>
          <pc:sldMk cId="1904972085" sldId="503"/>
        </pc:sldMkLst>
      </pc:sldChg>
      <pc:sldChg chg="add">
        <pc:chgData name="Daniel Schwarz" userId="5bb35bb8-905a-4742-88d9-33d9089732e7" providerId="ADAL" clId="{0707E9E1-9642-4F7D-BE54-4AFD6992EF3B}" dt="2023-09-17T08:00:42.458" v="3"/>
        <pc:sldMkLst>
          <pc:docMk/>
          <pc:sldMk cId="2614887184" sldId="504"/>
        </pc:sldMkLst>
      </pc:sldChg>
      <pc:sldChg chg="add del">
        <pc:chgData name="Daniel Schwarz" userId="5bb35bb8-905a-4742-88d9-33d9089732e7" providerId="ADAL" clId="{0707E9E1-9642-4F7D-BE54-4AFD6992EF3B}" dt="2023-09-17T08:17:08.030" v="25" actId="47"/>
        <pc:sldMkLst>
          <pc:docMk/>
          <pc:sldMk cId="3108595313" sldId="505"/>
        </pc:sldMkLst>
      </pc:sldChg>
      <pc:sldChg chg="add del">
        <pc:chgData name="Daniel Schwarz" userId="5bb35bb8-905a-4742-88d9-33d9089732e7" providerId="ADAL" clId="{0707E9E1-9642-4F7D-BE54-4AFD6992EF3B}" dt="2023-09-17T08:17:37.384" v="26" actId="47"/>
        <pc:sldMkLst>
          <pc:docMk/>
          <pc:sldMk cId="512177610" sldId="506"/>
        </pc:sldMkLst>
      </pc:sldChg>
      <pc:sldChg chg="add">
        <pc:chgData name="Daniel Schwarz" userId="5bb35bb8-905a-4742-88d9-33d9089732e7" providerId="ADAL" clId="{0707E9E1-9642-4F7D-BE54-4AFD6992EF3B}" dt="2023-09-17T08:00:42.458" v="3"/>
        <pc:sldMkLst>
          <pc:docMk/>
          <pc:sldMk cId="2381541393" sldId="507"/>
        </pc:sldMkLst>
      </pc:sldChg>
      <pc:sldChg chg="add">
        <pc:chgData name="Daniel Schwarz" userId="5bb35bb8-905a-4742-88d9-33d9089732e7" providerId="ADAL" clId="{0707E9E1-9642-4F7D-BE54-4AFD6992EF3B}" dt="2023-09-17T08:00:42.458" v="3"/>
        <pc:sldMkLst>
          <pc:docMk/>
          <pc:sldMk cId="4025360826" sldId="508"/>
        </pc:sldMkLst>
      </pc:sldChg>
      <pc:sldChg chg="add">
        <pc:chgData name="Daniel Schwarz" userId="5bb35bb8-905a-4742-88d9-33d9089732e7" providerId="ADAL" clId="{0707E9E1-9642-4F7D-BE54-4AFD6992EF3B}" dt="2023-09-17T08:00:42.458" v="3"/>
        <pc:sldMkLst>
          <pc:docMk/>
          <pc:sldMk cId="666307553" sldId="509"/>
        </pc:sldMkLst>
      </pc:sldChg>
      <pc:sldChg chg="add">
        <pc:chgData name="Daniel Schwarz" userId="5bb35bb8-905a-4742-88d9-33d9089732e7" providerId="ADAL" clId="{0707E9E1-9642-4F7D-BE54-4AFD6992EF3B}" dt="2023-09-17T08:00:42.458" v="3"/>
        <pc:sldMkLst>
          <pc:docMk/>
          <pc:sldMk cId="3207985538" sldId="510"/>
        </pc:sldMkLst>
      </pc:sldChg>
      <pc:sldChg chg="add del">
        <pc:chgData name="Daniel Schwarz" userId="5bb35bb8-905a-4742-88d9-33d9089732e7" providerId="ADAL" clId="{0707E9E1-9642-4F7D-BE54-4AFD6992EF3B}" dt="2023-09-17T08:13:55.530" v="19" actId="47"/>
        <pc:sldMkLst>
          <pc:docMk/>
          <pc:sldMk cId="2455244478" sldId="511"/>
        </pc:sldMkLst>
      </pc:sldChg>
      <pc:sldChg chg="add">
        <pc:chgData name="Daniel Schwarz" userId="5bb35bb8-905a-4742-88d9-33d9089732e7" providerId="ADAL" clId="{0707E9E1-9642-4F7D-BE54-4AFD6992EF3B}" dt="2023-09-17T08:05:59.754" v="7"/>
        <pc:sldMkLst>
          <pc:docMk/>
          <pc:sldMk cId="2359335494" sldId="512"/>
        </pc:sldMkLst>
      </pc:sldChg>
      <pc:sldChg chg="add">
        <pc:chgData name="Daniel Schwarz" userId="5bb35bb8-905a-4742-88d9-33d9089732e7" providerId="ADAL" clId="{0707E9E1-9642-4F7D-BE54-4AFD6992EF3B}" dt="2023-09-17T08:06:37.914" v="8"/>
        <pc:sldMkLst>
          <pc:docMk/>
          <pc:sldMk cId="4212880305" sldId="513"/>
        </pc:sldMkLst>
      </pc:sldChg>
      <pc:sldChg chg="add del">
        <pc:chgData name="Daniel Schwarz" userId="5bb35bb8-905a-4742-88d9-33d9089732e7" providerId="ADAL" clId="{0707E9E1-9642-4F7D-BE54-4AFD6992EF3B}" dt="2023-09-17T09:16:08.812" v="63" actId="47"/>
        <pc:sldMkLst>
          <pc:docMk/>
          <pc:sldMk cId="3210979384" sldId="514"/>
        </pc:sldMkLst>
      </pc:sldChg>
      <pc:sldChg chg="add">
        <pc:chgData name="Daniel Schwarz" userId="5bb35bb8-905a-4742-88d9-33d9089732e7" providerId="ADAL" clId="{0707E9E1-9642-4F7D-BE54-4AFD6992EF3B}" dt="2023-09-17T08:13:05.360" v="16"/>
        <pc:sldMkLst>
          <pc:docMk/>
          <pc:sldMk cId="2048654175" sldId="515"/>
        </pc:sldMkLst>
      </pc:sldChg>
      <pc:sldChg chg="add">
        <pc:chgData name="Daniel Schwarz" userId="5bb35bb8-905a-4742-88d9-33d9089732e7" providerId="ADAL" clId="{0707E9E1-9642-4F7D-BE54-4AFD6992EF3B}" dt="2023-09-17T08:13:05.360" v="16"/>
        <pc:sldMkLst>
          <pc:docMk/>
          <pc:sldMk cId="2868893257" sldId="516"/>
        </pc:sldMkLst>
      </pc:sldChg>
      <pc:sldChg chg="add">
        <pc:chgData name="Daniel Schwarz" userId="5bb35bb8-905a-4742-88d9-33d9089732e7" providerId="ADAL" clId="{0707E9E1-9642-4F7D-BE54-4AFD6992EF3B}" dt="2023-09-17T08:13:05.360" v="16"/>
        <pc:sldMkLst>
          <pc:docMk/>
          <pc:sldMk cId="4232862748" sldId="517"/>
        </pc:sldMkLst>
      </pc:sldChg>
      <pc:sldChg chg="add">
        <pc:chgData name="Daniel Schwarz" userId="5bb35bb8-905a-4742-88d9-33d9089732e7" providerId="ADAL" clId="{0707E9E1-9642-4F7D-BE54-4AFD6992EF3B}" dt="2023-09-17T08:13:15.960" v="17"/>
        <pc:sldMkLst>
          <pc:docMk/>
          <pc:sldMk cId="944606865" sldId="518"/>
        </pc:sldMkLst>
      </pc:sldChg>
      <pc:sldChg chg="add modNotesTx">
        <pc:chgData name="Daniel Schwarz" userId="5bb35bb8-905a-4742-88d9-33d9089732e7" providerId="ADAL" clId="{0707E9E1-9642-4F7D-BE54-4AFD6992EF3B}" dt="2023-09-17T08:47:51.711" v="35" actId="20577"/>
        <pc:sldMkLst>
          <pc:docMk/>
          <pc:sldMk cId="1966182388" sldId="519"/>
        </pc:sldMkLst>
      </pc:sldChg>
      <pc:sldChg chg="add modNotesTx">
        <pc:chgData name="Daniel Schwarz" userId="5bb35bb8-905a-4742-88d9-33d9089732e7" providerId="ADAL" clId="{0707E9E1-9642-4F7D-BE54-4AFD6992EF3B}" dt="2023-09-17T08:51:41.234" v="41" actId="20577"/>
        <pc:sldMkLst>
          <pc:docMk/>
          <pc:sldMk cId="1700482197" sldId="520"/>
        </pc:sldMkLst>
      </pc:sldChg>
      <pc:sldChg chg="add modNotesTx">
        <pc:chgData name="Daniel Schwarz" userId="5bb35bb8-905a-4742-88d9-33d9089732e7" providerId="ADAL" clId="{0707E9E1-9642-4F7D-BE54-4AFD6992EF3B}" dt="2023-09-17T08:53:00.584" v="58" actId="20577"/>
        <pc:sldMkLst>
          <pc:docMk/>
          <pc:sldMk cId="2054165231" sldId="521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 4 580,'0'0'872,"0"0"-99,0 0-113,0 0-93,0 0-73,0 0-68,0 0-64,0 0-46,0 0-37,0 0-22,0 0-16,0-2 11022,0 1-11611,0 0 418,0 1-11,0 0-13,0 0-7,0 0-12,0 0-12,0 0 0,0 0-5,0 0-11,0 0-1,0 0 4,0 0-12,0 0 3,0 0 0,0 0-1,0 0 6,0 0 15,0 6 34,-6 8-63,6-1 78,0-10-65,-1 0-1,1 0 0,0 0 0,0 0 0,0 0 0,0 0 0,1 0 0,-1 0 0,1 0 0,0 0 0,0 0 0,1 3 1,-1-3 1,-1-1 1,1 0 0,-1 0-1,0 0 1,0 0 0,0 0-1,0 0 1,0 1 0,0 3-1,-1 1 0,1 82 446,-6-31-461,6 138 128,-5-167-148,-1 10 26,0 11-53,0-8 138,0 4 27,6-4-126,0-42 9,0 3-13,1-3 27,-1 0 1,0 1-1,0 0 1,0-1-1,0 1 1,0-1-1,0 0 1,0 1-1,0 0 1,0-1-1,0 1 1,0-1-1,0 0 1,0 1-1,-1 0 1,1-1-1,0 1 1,-1-1-1,1 1 1,0-1-1,0 0 1,0 1-1,-1-1 1,1 0-1,0 1 1,-1 0-1,1-1 1,-1 0-1,0 1 1,1-1-47,0 0 2,0 0-86,0 0-212,-7-8-5109,-3-4-644,9 2 2875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0 263 1080,'0'0'1524,"0"-23"3407,1 18-4619,0-1 1,-1 1 0,2 0-1,-1 0 1,1-1 0,0 1-1,1 1 1,-1-1 0,0 0 0,1 0-1,0 1 1,1-1 0,-1 1-1,1 0 1,-1 0 0,8-5-1,5-5 388,0 2 1,0 1-1,23-13 0,-6 7-489,1 1 1,1 2 0,48-13 0,-55 21-195,0 1 1,0 1 0,0 1 0,1 2 0,-2 1-1,2 2 1,-1 0 0,0 2 0,38 9 0,-59-11-35,-1 0 0,0 0 1,1 1-1,-1 0 1,8 4-1,-11-5 22,-1-1-1,1 1 1,0 0 0,-1 0 0,0 0-1,0 0 1,1 1 0,-2-1 0,1 1-1,0-1 1,0 1 0,2 5 0,1 5 20,-3-8-30,0 1 0,0-1 0,0 1 0,-1-1 0,0 1 0,0-1 0,0 9 0,-1-5 9,-2 1 0,1-1 0,-1 0 0,0 0 0,0 0-1,-1 0 1,-1 0 0,1 0 0,-1-1 0,-1 0 0,1 1 0,-1-1 0,-7 7 0,-6 7 5,-2-1 1,0-1-1,-24 19 1,35-32-2,2-1 1,-3-1 0,2 1 0,-1-2 0,-1 1 0,1 0 0,-1-2 0,0 0 0,0 0 0,0 0 0,0-1-1,0-1 1,-20 1 0,-38-5 1143,67 3-1088,1 0 6,0 0 4,-8-3 417,4 0-322,9 6-130,-3-3 1,-2 0-14,0 0-3,0 0 7,0 0 5,0 0-3,0 0-1,-12-10 282,12 7-310,0 2-11,0-1 1,0 1-1,1 0 0,-1 0 1,0-1-1,-1 1 0,1 0 1,0 0-1,-1 0 0,1-1 1,0 1-1,0 0 0,-1 0 1,1 0-1,-1 0 0,0 0 0,0-2 1,0 3 30,2 0-2,0 0-1,0 0 0,0 0 1,0 0-1,-1 0 1,2 0-1,-2 0 0,1 0 1,0 0-1,0 0 1,0 0-1,0 1 1,0-1-1,-1 1 0,2-1 1,-2 0-1,1 1 1,0-1-1,0 1 0,0 0 1,27 14-55,-20-10 47,1 1 0,-1 1-1,-1 0 1,1 0-1,-1 1 1,9 11 0,14 13 44,-21-21-26,0 0 1,11 17 0,11 13 48,26 33 30,-33-44 8,34 49 233,-41-53-304,-17-26-169,0 1 1,0 0 0,0-1 0,0 1 0,0-1-1,0 1 1,0 0 0,0-1 0,0 1 0,0-1 0,0 1-1,0-1 1,0 1 0,0-1 0,0 1 0,-1-1-1,1 1 1,0 0 0,0-1 0,0 0 0,-1 1 0,1-1-1,-1 1 1,1-1 0,0 1 0,-1-1 0,1 0-1,0 1 1,-1-1 0,0 0 0,1 0 0,-1 1 0,1-1-1,0 0 1,-1 1 0,-1-1 0,1 0-1888,-6-7-7043,2 1 5742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1 198 1224,'0'0'166,"0"1"0,0-1 0,0 0 0,0 0 0,0 1 0,0-1-1,1 0 1,-1 0 0,0 0 0,0 1 0,0-1 0,0 0 0,0 1 0,0-1 0,1 0 0,-1 0-1,0 0 1,0 1 0,0-1 0,0 0 0,1 0 0,-1 0 0,1 0 0,-1 0 0,0 0 0,0 0-1,0 0 1,1 1 0,-1-1 0,0 0 0,0 0 0,1 0 0,14 0 1456,16-7-945,-31 7-574,22-6 390,-1-2 0,1 0-1,-2 0 1,0-2 0,0-1 0,0 0 0,-1-2 0,19-16 0,-33 24-413,-1 1-1,0-1 1,0 0 0,3-6 0,-6 9 13,0 1 0,0 0 0,0-1 0,0 1-1,0-1 1,-1 1 0,1-1 0,-1 0 0,0 1-1,1-1 1,-1 0 0,0 1 0,1-1 0,-1 0-1,0 1 1,-1-1 0,0-3 0,-1-1 342,1 5-402,1-1 0,0 1 0,0 0 1,-1 0-1,0 0 0,1-1 0,-1 2 1,1-1-1,-1-1 0,0 2 0,0-1 0,1 0 1,-1 0-1,0 0 0,0 0 0,0 0 1,0 1-1,0-1 0,0 0 0,0 1 0,0-1 1,0 1-1,0 0 0,-1-1 0,-1 0 1,-2 0 2,-1 1 1,0-1-1,1 1 1,0 0 0,-1 1-1,1-1 1,-1 1 0,1-1-1,-1 2 1,1-1-1,-1 1 1,-6 3 0,3-1 20,0 2 1,0-1 0,1 1 0,0 0 0,0 1-1,-7 7 1,8-7-2,-1 1-1,2 0 1,-1-1-1,1 2 0,0-1 1,-6 15-1,10-19-38,1-1 0,-1 1 0,1-1 0,0 1 0,0 0 0,0 0 0,1 0 0,-1 0 0,1 0 0,0 0 0,0-1 0,1 2 0,-1-2 0,1 1 0,-1 0 0,1 0 0,0 0 0,1-1 0,-1 1 0,1-1-1,0 1 1,3 4 0,-1 1 19,1-1 0,0 0 0,1 0 0,0 0 0,0 0 0,1-1 0,0 0 0,0-1 1,1 0-1,-1 0 0,1 0 0,14 7 0,-10-8-40,0 0 0,1 0 0,0-2 1,0 1-1,-1-2 0,2 1 1,-1-1-1,25 0 0,-28-2-441,0-1 0,0 0 0,-1-1-1,1 1 1,0-1 0,13-5 0,29-18-9365,-36 17 6437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73 12,'-4'6'3935,"2"-5"-3754,1-1-1,1 1 0,-2 0 0,2 0 0,-1 0 1,0-1-1,0 2 0,1-2 0,-1 1 0,0 1 1,1-1-1,-1-1 0,1 2 0,-1-1 0,0 3 1,-2 5 423,3-9-575,0 1 1,-1-1-1,1 1 0,0 0 1,0-1-1,0 1 0,-1 0 1,1 0-1,0-1 0,0 1 1,0 0-1,0-1 0,0 1 0,0 0 1,0 0-1,1 0 0,2 14 377,-2-10-285,0 0 0,0-1-1,0 1 1,1-1 0,0 0 0,0 1-1,0-1 1,0 0 0,1 0 0,0 1-1,-1-2 1,1 1 0,0-1 0,5 5-1,1-2 129,-1-1-1,1 0 0,0-1 0,0 1 1,1-2-1,0 1 0,13 2 1,-16-4-106,-1-2 1,1 2 0,0-2 0,0 0-1,0 0 1,-1 0 0,2-2-1,-2 2 1,1-2 0,0 1 0,11-6-1,-10 3 51,0 1 1,-1-1-1,1-1 0,0 0 0,-2 0 0,2-1 1,-2 0-1,0 0 0,6-7 0,-8 8-105,0 0-1,-1 0 1,0 0 0,0 0-1,0 0 1,-1-1-1,1 0 1,-1 1 0,-1-1-1,1 0 1,-1 0-1,0 0 1,0-10 0,-1 13-48,0 0 0,0-1 0,-1 1 1,0 0-1,0 0 0,0 0 0,0 0 1,0 0-1,-1 0 0,1 0 0,-1 0 1,0 1-1,0-1 0,0 0 0,0 1 1,-3-3-1,1 1 18,-1 1 1,1 0 0,0 0-1,0 0 1,-1 0 0,0 0-1,0 1 1,0 0-1,-5-2 1,1 2-30,1 1 1,-1 1-1,0-1 1,1 1-1,-1 0 1,0 1-1,1 0 1,-1 1-1,1-1 1,-1 1-1,1 1 1,0 0-1,-1 0 1,1 0-1,1 2 1,-1-1-1,1 0 1,0 1-1,0 0 1,0 1-1,1-1 0,0 1 1,-8 11-1,12-15-30,1 0-1,-1-1 0,1 1 1,1 1-1,-2-2 0,2 2 0,-1-1 1,0 0-1,0 1 0,1-1 1,0 0-1,0 0 0,-1 1 0,1-1 1,0 0-1,0 1 0,1-1 1,-1 0-1,0 1 0,1-1 0,0 0 1,-1 0-1,1 1 0,0-1 1,0 0-1,0 0 0,1 0 0,-1 0 1,0 0-1,0 0 0,1-1 1,-1 1-1,1 0 0,0-1 0,0 1 1,0-1-1,-1 0 0,2 0 1,-1 0-1,4 2 0,1 0 9,0-1 0,1 0 0,-1-1-1,1 1 1,0-2 0,0 1 0,-1-1 0,1 0-1,0-1 1,-1 1 0,1-2 0,-1 1 0,1-1-1,-1 0 1,1-1 0,-1 0 0,0 0 0,0 0-1,-1 0 1,1-2 0,-1 1 0,0 0 0,0-1 0,0 0-1,0 0 1,-1-1 0,8-9 0,-4 3 38,-8 11-39,1 0 1,-1-1-1,0 1 1,0 0-1,1 0 0,-2-1 1,1 1-1,0-1 1,0 1-1,-1-1 0,1 1 1,-1-1-1,1 0 1,0 0-1,-1 1 0,0-4 1,4-2 131,-5 7-132,1 0 1,0 0-1,0 0 0,0 0 1,0 0-1,0 0 0,0 0 1,-1 0-1,1 0 1,0 0-1,0 0 0,-1 0 1,1 0-1,0 0 1,0 0-1,0 0 0,0 0 1,0 0-1,0 0 0,0-1 1,-1 1-1,1 0 1,0 0-1,0 0 0,0 0 1,0 0-1,0 0 0,0 0 1,0 0-1,0-1 1,0 1-1,0 0 0,0 0 1,0 0-1,0-1 0,-1 1 1,1 0-1,0 0 1,0 0-1,0 0 0,0 0 1,0 0-1,0-1 0,0 1 1,0 0-1,0 0 1,1 0-1,-1 0 0,0 0 1,0 0-1,0-1 1,0 1-1,0 0 0,0 0 1,0-1-1,0 1 0,0 0 1,0 0-1,0 0 1,0 0-1,0 0 0,1 0 1,-1 0-1,0 0 0,0 0 1,-1 0 92,1 0-11,-1 11 85,-1-3-118,0 1 0,1-1 0,-1 1 0,2-1 0,0 1 0,0 0 0,0-1 0,1 1 0,2 12 0,1 26 331,-3-36-227,0-1 0,4 20 0,1-2 72,11 43 66,5-5-257,-20-58-54,-2-5-5,1 0 1,-1-1-1,2 1 0,-2 0 1,1-1-1,1 1 0,1 3 1,0-2-216,-3-4 150,0 0-1,0 0 0,0-1 1,0 1-1,0 0 0,1 0 1,-1 0-1,0 0 0,0 0 1,0 0-1,0 0 0,0 0 1,0 0-1,0 0 0,0 0 1,0 0-1,0 0 0,0 0 0,0 0 1,0 0-1,0 0 0,1 0 1,-1 0-1,0 0 0,0 0 1,0 0-1,0 0 0,0 0 1,0 0-1,0 0 0,0 0 1,0 0-1,0 0 0,0 0 1,0 0-1,0 0 0,0 0 0,0 0 1,0 0-1,0 0 0,0 0 1,0 0-1,0 0 0,0 0 1,0 0-1,0 0 0,0 0 1,0 0-1,0 1 0,3-8-3858,1-7-3359,-4 5 3446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5 100,'0'0'1738,"-1"-4"6640,-8 12-4804,3 10-2726,4-7-355,-1 0-367,1 0-1,1 0 0,1 0 0,-1 0 0,1 0 0,1 0 1,0 0-1,1 0 0,-1 0 0,2 0 0,1-1 0,-1 0 1,1 1-1,7 12 0,-9-18-111,1 0 8,-1 1 0,1 0 1,0-1-1,1 0 0,-1 1 0,1-2 0,0 1 1,1-1-1,-1 1 0,1-1 0,-1 0 0,9 5 1,-9-7-7,0 0 1,-1 0-1,1-1 1,1 1 0,-1-1-1,0 0 1,0 0-1,1 0 1,-1 0-1,0-1 1,0 0 0,1 0-1,0 0 1,-1 0-1,0-1 1,0 0 0,1 0-1,-1 0 1,0 0-1,0-1 1,0 1 0,0-1-1,0 0 1,5-4-1,-2 1 34,0 0 0,0 0 0,-1-1-1,1 0 1,-2 0 0,1 0 0,0-1 0,-1 0-1,0 0 1,-1 0 0,0-1 0,3-8 0,7-15 94,-11 24-46,0 0 0,0 0-1,1 0 1,-2 0 0,0-1-1,0 1 1,1-13 0,2-10 1444,-5 30-1361,0 0-41,-1 1-128,1 0-1,-1 0 0,1 0 1,0 0-1,-1-1 0,0 2 0,1-2 1,0 1-1,0 0 0,-1 0 1,1 0-1,0 0 0,0 0 1,0 0-1,0 0 0,0 0 1,0 0-1,0 0 0,0 0 0,0 1 1,1 0-1,4 28-13,0-16 36,-1 1 1,2-1-1,0 0 1,1 0-1,1 0 1,-1-1-1,19 22 1,-24-32-155,0-1 0,0-1 0,0 1 0,0 0 0,1-1 0,-1 1 0,0-1 0,1 0 0,-1 1 1,1-1-1,-1-1 0,1 2 0,0-2 0,-1 1 0,1 0 0,0-1 0,0 0 0,5 0 0,-5 0-947,1 0 0,0-2 0,0 2 0,-1-1 0,2 0 0,-2-1 0,1 1 0,-1-1-1,1 0 1,-1 0 0,0 1 0,6-7 0,3-1-3028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39 113 72,'-5'-6'5337,"10"6"-3984,-2 0-1117,0 0 1,-1 1-1,1-1 0,0-1 1,-1 1-1,1 0 0,3-1 1,24-8 705,-19 5-342,-1 1-1,0 0 1,14-8-1,-23 10-445,1 0-1,-1 0 1,1-1 0,-1 1-1,1 0 1,-1-1 0,1 0-1,-1 1 1,0-1 0,0 0-1,0 0 1,1-1 0,0-5 781,-1 8-913,-1 0 0,0 0-1,0 0 1,0 0 0,0 0-1,0-1 1,0 1 0,0 0 0,0 0-1,0 0 1,0 0 0,0-1 0,0 1-1,0 0 1,0-1 0,0 1 0,0 0-1,0 0 1,0 0 0,0 0 0,0-1-1,0 1 1,0 0 0,0-1 0,0 1-1,0 0 1,0 0 0,0 0 0,0 0-1,-1-1 1,1 1 0,0 0 0,0 0-1,0 0 1,0 0 0,0 0 0,0 0-1,-1-1 1,-5-9 589,6 8-591,-1 1 1,1-1-1,-2 1 0,2-1 0,-1 1 1,0-1-1,0 1 0,0-1 1,-1 1-1,1 0 0,0 0 0,0 0 1,0 0-1,-1 0 0,-1-1 1,0 1 13,0-1 0,0 1 0,0 0 0,-1 0 0,1 1 0,0-1 0,0 1 0,0-1 0,0 1 0,0 0 0,-1 0 0,1 1 0,0-1 0,0 0 0,-1 1 0,-3 1 0,2-1-10,0 1 0,0 1 0,1-1 0,-1 0 1,1 1-1,0-1 0,0 1 0,0 0 0,0 1 0,-5 5 0,1-1 19,7-8-39,0 1 0,0 0 0,1 0 1,-2 0-1,2 0 0,-1 0 0,1 0 0,-2 0 1,2 0-1,-1 0 0,1 1 0,-1 0 0,-6 14 44,6-14-37,0 0 0,0 0-1,1 0 1,-2 0 0,2 1 0,-1-2 0,1 2-1,0-1 1,-1 1 0,1-1 0,0 0 0,0 0-1,0 1 1,0-1 0,1 0 0,-1 1 0,1 2-1,4 12 35,-2-6-11,0 0-1,10 20 1,-10-26-25,-2-2 0,2 1 0,-1-1 0,1 1 1,0-1-1,0 0 0,0 0 0,0 0 0,0-1 0,1 1 0,5 3 1,3 1-7,-8-5-7,-1 1 0,1-1 0,-1-1 0,1 1 0,0 0 0,0-1-1,7 2 1,3 0-30,-10-2-8,0 0 0,0 0 0,1 0 0,0-1-1,-1 1 1,0-1 0,1 0 0,-1 0 0,0-1-1,1 0 1,0 1 0,-1-1 0,5-2 0,8-4-669,-5 3-1083,0-2 0,0 1-1,0-1 1,-1-1 0,12-9-1,-12 8-1106,1-1 89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0 684,'-10'1'2763,"0"1"-1,-1 0 1,-11 4 0,-11 2 248,17-5-2174,1 0 0,-18 7 0,27-7-742,1-1 1,0 0-1,-1 2 1,2-1-1,-1 0 0,0 0 1,1 1-1,-1 0 1,-3 5-1,7-8-90,0 1 0,0-1-1,0 1 1,1 0 0,-2-1 0,2 1 0,0-1-1,-1 1 1,1 0 0,0 0 0,-1 0 0,1-1-1,0 1 1,0 0 0,0-1 0,0 1 0,1 0 0,-1 0-1,0 0 1,1-1 0,-1 1 0,0-1 0,2 1-1,-2 0 1,1-1 0,0 1 0,0-1 0,2 3-1,-1 0 5,1 1-1,1-1 0,-1-1 1,0 1-1,2 0 0,-2-1 0,2 1 1,6 3-1,26 17 45,-23-15-35,26 14 1,5 3 51,-19-10 3,-25-15-48,-1-1 0,1 0 1,0 0-1,-1 1 0,1-1 1,0 0-1,-1 1 0,1 0 1,-1-1-1,1 1 0,0-1 1,-1 1-1,0 0 0,1-1 1,-1 1-1,0 0 0,1-1 0,-1 1 1,1-1-1,-1 1 0,0 0 1,0 0-1,0-1 0,0 1 1,1 0-1,-1 0 0,0-1 1,0 1-1,0 0 0,0 0 1,-1-1-1,1 1 0,0 0 1,0 0-1,0-1 0,0 1 1,-1 0-1,1-1 0,-1 1 1,1 0-1,0 0 0,-1-1 1,1 1-1,-1 0 0,0 0 0,-16 11 842,12-9-766,2 0 0,-1-1 1,-1 1-1,-7 3 0,-3 0 44,12-4-133,-1 0 0,0-1 0,0 1-1,1-1 1,-1 0 0,0 0-1,0 0 1,0 0 0,0-1-1,0 0 1,0 0 0,0 0-1,-7-1 1,0-2 2,-17-5-541,27 7 404,0 1 0,0-1 0,0 1 0,-1-2 0,1 2 0,0-1 0,0 0 0,0 0 0,0 0 0,0 0 0,-1 0 0,2-1 0,-1 1 0,0 0 0,0 0 0,0-2 0,-2-5-1977,1 0 1,-1-1-1,2 2 1,-1-2-1,1 1 1,0-9-1,1 4-1147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1 460,'0'0'1489,"-6"0"6755,7 15-6901,0-1 0,6 22-1,-4-21-861,0-2-1,0 24 1,-2-8 64,2 0 0,7 28 1,0 5-135,-3-1-184,9 61 218,7-30-279,-21-86-166,0 0-2,0 0 1,-1 1-1,1-1 0,0 14 0,-2-19-8,0-1-1,0 0 1,-5-14-1060,0 3-1556,-9-24-6433,9 23 6034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57 512,'-1'-2'335,"0"1"1,-1 0-1,1-1 0,0 1 0,0-1 1,0 0-1,0 1 0,1-1 0,-1 0 1,1 0-1,-1 1 0,0-1 0,1 0 1,0 0-1,0 0 0,0 1 0,0-1 1,0-2-1,-3-2 728,3 6-1011,0 0 0,0 0 0,-1 0 0,1 0 0,0 0 0,0-1 0,0 1 0,0 0 0,0 0 0,0 0 0,0 0 0,0 0 0,0 0 0,0 0 0,0-1 0,0 1-1,-1 0 1,1 0 0,0 0 0,0 0 0,0 0 0,0 0 0,0-1 0,0 1 0,0 0 0,0 0 0,0-1 0,0 1 0,0 0 0,1 0 0,-1 0 0,0 0 0,0 0 0,0 0 0,0-1 0,0 1 0,0 0 0,0 0 0,0 0 0,0 0 0,0 0 0,0 0 0,0 0 0,0 0 0,1 0 0,-1-1 0,0 1 0,0 0 0,0 0 0,0 0 0,0 0 0,0 0 0,1 0 0,-1 0 0,0 0 0,0-1 0,1 1 0,-1 0 0,0 0 0,0 0 0,0 0 0,3-5 4609,-3 5-4618,0 0-1,0 0 1,0-1-1,0 1 1,0 0 0,1 0-1,-1 0 1,0-1-1,0 1 1,0 0-1,0-1 1,0 1 0,0 0-1,0 0 1,1 0-1,-1 0 1,0 0-1,0-1 1,1 1 0,-1 0-1,0 0 1,0 0-1,0 0 1,0 0-1,1 0 1,-1 0 0,1 0-1,-1 0 1,0 0-1,0-1 1,0 1-1,1 0 1,-1 0 0,0 0-1,0 0 1,0 0-1,1 0 1,-1 1-1,0-1 1,1 0 0,-1 0-1,0 0 1,0 0-1,0 0 1,1 0-1,-1 0 1,0 0 0,0 0-1,0 0 1,1 1-1,75 18 1475,-38-7-1499,0-1 1,64 11-1,-91-21-674,16 2-2858,-12-7-4655,-14 1 4348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1 588,'5'0'7190,"-10"4"-4902,5-4-1876,-6 13 7074,6-12-7486,0 3 64,-1-4-63,1 0 0,0 1 0,0-1 0,0 1 0,0-1 0,0 0 0,0 1 0,1-1 0,-1 0 0,0 1 0,0-1 0,0 0 0,0 1 0,0-1 0,1 0 0,-1 1 0,0-1 0,0 0 0,1 1 0,-1-1 1,0 0-1,1 0 0,-1 1 0,1-1 0,-1 0 0,1 1 0,-1-1 1,1 1-1,-1-1 1,1 1 0,-1-1 0,1 0 0,-1 1 0,0 0 0,0-1 0,1 1 0,-1-1 0,0 1 0,0-1-1,0 1 1,0-1 0,0 1 0,0-1 0,0 1 0,0 0 0,0-1 0,0 2 0,-1-2-1,1 1 1,0 0 0,0-1 0,0 1-1,0 0 1,0 0 0,0-1 0,0 1-1,0 0 1,1-1 0,-1 1 0,0 0-1,1-1 1,-1 1 0,1 0 0,0 2 13,1 0-1,-1 1 1,0-1 0,0 0 0,-1 0 0,1 0 0,-1 1 0,0 2 0,0 97-113,5-74 160,1-2-26,0 6-45,-5-14-14,0-14 30,-1 1 0,0-1 0,0 1-1,0 0 1,-1-1 0,0 1 0,-4 8-1,3-9-3,1 0 1,-1 0-1,1 0 0,1 0 0,-1 1 0,1 6 0,0-9-4,-3 11-7,3-13 9,-1 0 0,1 0 0,-1 0-1,1 0 1,-1 0 0,1 0 0,0 0 0,0 0-1,0 0 1,0 1 0,0-1 0,0 0-1,0 0 1,1 0 0,-1 0 0,0 0-1,1 0 1,-1 0 0,1 0 0,0 0 0,0 1-1,0 1 3,0 0-1,0 0 1,-1 0-1,1 0 1,-1 0-1,0 0 1,-1 0-1,0 3 1,0 3 6,-4 36 408,-1-21-205,6 3-230,6-10 11,-6-17-46,0 1 1,0 0-1,0 0 0,0 0 1,-1-1-1,1 1 1,0 0-1,0 0 0,-1-1 1,1 1-1,0 0 1,-1-1-1,1 1 1,-1 0-1,0-1 0,1 1 1,-1 0-1,1-1 1,-1 1-1,0-1 0,0 1 1,0-1-1,1 1 1,-1-1-1,0 1 0,0-1 1,0 0-1,0 1 1,0-1-1,0 0 1,-1 1-1,-1-1-713,1 0 1,0 0-1,-1 0 1,1 0-1,-1 0 1,1 0-1,-1 0 0,1 0 1,0-1-1,-1 1 1,1-1-1,-3 0 1,-6-3-3034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11 197 508,'-11'9'12931,"16"-10"-11174,-5 0-1526,11-8 635,-10 8-832,0 0-1,0 0 0,0 0 1,0 0-1,0 0 0,0 0 1,0 0-1,0 0 0,0 0 1,-1 0-1,1 0 0,0-1 1,-1 1-1,1-1 1,10-12 282,-7 10-292,-1 0 0,1 0-1,0 0 1,9-7 0,-12 11-3,27-29 455,13 0-150,-37 26-275,-4 2-19,1 0 0,0 1 0,0-1 0,0 0 0,0 0 0,0 0 0,0 1 0,1-1 0,-1 0 0,0 1 0,0-1 1,1 1-1,-1-1 0,3 0 0,10-7-24,37-9 51,-44 14-68,4 0 14,28-9 96,-38 12-107,12-5 76,-10 5-63,-1-1-1,1 1 0,0 0 1,0-1-1,-1 1 0,1 0 1,0 0-1,0 1 0,3-1 0,3 1 40,26-8-22,4 2-31,3 0 41,-8 7 115,-33-2-104,27 8 59,-27-8-107,17 4 52,-2 2 5,2 6-54,-13-8 0,4 8 24,-9-11-22,0-1 0,1 1 0,-1 0 0,0-1 0,1 1 0,-1-1 0,0 1 0,1-1 0,-1 1 0,1-1 0,0 1-1,-1-1 1,1 1 0,-1-1 0,2 1 0,0 0 6,-1 0 0,1 0 0,-1-1-1,1 1 1,-1 0 0,0 0 0,0 0 0,0 0 0,0 0-1,0 1 1,0-1 0,0 0 0,0 0 0,1 3-1,3 20-38,1 0 2,-6-19 13,0-4 18,0-1 1,-1 1-1,1 0 0,0 0 0,0 0 0,0-1 0,0 1 0,0 0 0,1 0 0,-1 0 0,0-1 0,0 1 0,1 0 0,-1 0 0,1-1 0,-1 1 1,1 0-1,-1 0 0,1-1 0,0 2 0,0 0-9,0 1 1,-1 0 0,0 0-1,1 0 1,-2 0-1,0 5 1,1-3 27,0 0 0,0-4-18,1 1 0,-1-1 0,0 0 0,0 0 0,0 0 0,-1 1 0,1-1 0,0 0 0,-1 0 0,1 0 0,-1 1 0,1-1 0,-1 0 0,-1 1 0,-5 22-37,-4 0 10,-7 3 72,14-23-42,4-4-6,-1 0 0,1 0 1,-1 0-1,1 1 0,-1-1 1,1 0-1,0 0 1,-1 0-1,1 1 0,0-1 1,-1 0-1,1 1 0,0-1 1,-1 0-1,1 1 1,0-1-1,0 0 0,0 1 1,-1-1-1,1 0 0,0 1 1,0-1-1,0 0 1,0 1-1,0-1 0,0 1 1,-8 11 37,7-11-44,0 0 0,0 0 0,0 0 0,0 0 0,0 0 1,1 0-1,-1 0 0,0 0 0,1 0 0,-1 0 0,1 0 1,-1 2-1,0-1 8,-1 0-1,0 0 1,0 0 0,0-1 0,0 1-1,0 0 1,-1-1 0,1 1 0,-1-1 0,1 1-1,-5 0 1,-8 6-43,13-7 66,1 0 0,-1 0 0,0 0 0,0 0 0,0 0 0,0-1 0,0 1 0,-1 0 0,-2 0 0,4-1 67,0 1-70,0-1 0,1 1 0,-1 0 1,0 0-1,0 0 0,0-1 0,0 1 0,0 0 0,0-1 1,0 1-1,0-1 0,0 1 0,0-1 0,0 1 0,0-1 1,-1 0-1,1 1 0,0-1 0,0 0 0,-1 1 1,-1-1-1,2 0-23,0 0 1,0 0 0,0 0-1,0 1 1,0-1-1,1 0 1,-1 0 0,0 1-1,0-1 1,0 0-1,0 1 1,0-1 0,1 1-1,-1-1 1,0 1-1,0-1 1,0 2 0,1-2 11,-28 2 194,27-2-211,-22-2 250,23 0-244,0 2-2,-3-2 2,2 2-1,0-1 1,0 1-1,0-1 1,0 1-1,0-1 0,0 1 1,0-1-1,0 1 1,-1 0-1,1-1 1,0 1-1,-1 0 1,1 0-1,-3-1 1,3 1-8,-15-4 17,15 4-14,-17-8-17,-4 8 35,21 0 186,14 5-387,-13-5 187,1 0 0,-1 0 0,0 0 0,1 0 0,-1 0 0,0 0 0,1 0 0,-1 0 1,0 0-1,1 0 0,-1 0 0,0 1 0,1-1 0,-1 0 0,0 0 0,1 0 0,-1 0 1,0 0-1,0 0 0,1 1 0,-1-1 0,0 0 0,0 0 0,1 0 0,-1 1 1,0-1-1,0 0 0,0 0 0,1 0 0,-1 1 0,6 2 43,6 3-19,-12-5-22,1 0 0,0-1 0,0 1-1,-1-1 1,1 1 0,0 0 0,0-1-1,0 1 1,0-1 0,0 0 0,0 1-1,0-1 1,0 0 0,0 1 0,0-1-1,0 0 1,0 0 0,0 1-1,1-1 1,2 1 1,-1 0 0,0 0 0,0 1 0,0-1 0,0 1 0,0-1 0,0 1 0,0 0 0,-1 0 0,1 0 0,-1 0 0,2 3 0,2 0-2,6 7 49,5 12-70,-9-2 388,7 16-224,-2-15-109,9 4 432,-20-25-459,0 0-1,0 0 1,0 0-1,0 0 1,-1 0-1,1 0 0,-1 0 1,0 0-1,0 0 1,0 0-1,1 3 1,-2-4-7,0 0 0,1 0 1,-1 0-1,1 0 1,-1 0-1,1 0 0,0 0 1,0 0-1,0 0 0,-1 0 1,1 0-1,0-1 1,0 1-1,1 0 0,-1-1 1,1 2-1,0-1-1,-1-1 1,0 1-1,0-1 0,0 1 1,0 0-1,0 0 0,0 0 1,0-1-1,-1 1 1,1 0-1,0 0 0,-1 0 1,1 0-1,-1 0 0,2 2 1,3 4 3,-4-7 0,-1 0 0,0 0 1,1 1-1,-1-1 1,1 0-1,-1 1 1,0-1-1,1 0 0,-1 1 1,0-1-1,1 0 1,-1 1-1,0-1 0,0 1 1,1-1-1,-1 0 1,0 1-1,0-1 1,0 1-1,0 0 0,9 4-24,4-1-8,-12-2 31,11 3 19,-12-5-23,0 0 1,0 0-1,0 0 1,0 0-1,-1 1 0,1-1 1,0 0-1,0 0 1,0 0-1,0 0 1,0 0-1,0 0 0,0 0 1,0 0-1,0 0 1,0 1-1,0-1 0,0 0 1,0 0-1,0 0 1,0 0-1,0 0 1,0 0-1,0 0 0,0 1 1,0-1-1,0 0 1,0 0-1,0 0 0,0 0 1,0 0-1,0 0 1,0 0-1,0 0 1,1 0-1,-1 1 0,0-1 1,0 0-1,0 0 1,0 0-1,0 0 0,0 0 1,0 0-1,0 0 1,1 0-1,-1 0 0,0 0 1,0 0-1,0 0 1,0 0-1,0 0 1,1 0-1,-1 0 0,0 0 1,0 0-1,0 0 1,0 0-1,0 0 0,1 0 1,-1 0-1,0 0 1,0 0-1,0 0 0,8 3 204,-7-3-197,9 8 31,-20-2-811,-4 1-3725,3-8-7486,7 0 8392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6 159 792,'0'0'6315,"30"0"-353,-13-1-4946,0-1 1,0 0-1,24-6 0,-29 5-939,0 0 1,0 0-1,0-1 0,-1-1 0,0 1 0,0-1 0,-1-1 0,1 0 0,-2 0 1,1 0-1,-1-1 0,12-11 0,-20 17-61,0 1 1,0-1-1,-1 0 0,1 0 0,0 0 1,-1 0-1,1 0 0,0 0 0,-1 0 1,0 0-1,1 0 0,-1 0 1,0 0-1,0 0 0,0 0 0,0 0 1,0 0-1,0 0 0,0 0 1,0 0-1,-1 0 0,1 0 0,0 0 1,-1 0-1,1 0 0,-1 0 0,0 0 1,1 0-1,-1 0 0,0 0 1,0 1-1,1-1 0,-1 0 0,-3-1 1,-1-1 106,0 0 1,-1 0 0,0 0-1,0 1 1,-10-3 0,5 1-92,7 2 19,0 0 0,0 1 0,0-1 0,0 1 0,0 0 0,0 0 0,0 0 0,-1 1 0,1-1 0,-1 1 0,1-1 0,-1 1 0,1 0 0,0 0 0,-1 1 0,1-1 0,-1 1 0,1 0 0,-8 1 0,-27 12 346,36-13-391,0 1-1,0-1 1,0 1 0,1-1 0,-1 1-1,0 0 1,1 0 0,-1-1 0,1 2-1,0-1 1,0 0 0,0 0 0,1 0-1,-1 1 1,1-1 0,-1 0-1,0 4 1,0-3 10,1 0-1,-1-1 1,0 1 0,0-1-1,0 1 1,-4 2-1,0 2 18,4-5-14,-1 1-1,1 0 1,0 1 0,0-1 0,1 0 0,-1 0 0,1 1 0,0-1 0,-1 4 0,-4 24 524,12 22 455,-6-9-813,1-40-150,1 1 0,-1 0 0,1-1 0,5 8 0,-5-8-7,2 0-1,-1-1 0,0 0 0,1 1 0,0-1 1,5 3-1,42 18 137,-40-20-113,-1 0 1,1-1-1,0 0 1,1 0-1,-1-1 0,1 0 1,-1-1-1,1 0 0,0 0 1,0-1-1,0 0 0,-1 0 1,1-1-1,20-3 0,-28 3-469,0 0-1,0 0 1,0-1-1,0 1 0,-1-1 1,7-3-1,-8 4 165,-1 0-1,1 0 0,-1 0 1,1 0-1,-1 0 0,0 0 1,0 0-1,0 0 0,0 0 1,0-1-1,0 1 0,0 0 1,0 0-1,-1-1 0,1 1 1,-1 0-1,1-3 0,5-20-11911,-6 15 8048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276 7 284,'-24'-7'8885,"17"8"-7884,1-1 0,-1 1 0,0 0 1,0 1-1,1-1 0,-11 5 0,-13 2 974,18-5-1284,1 0 1,-1 1 0,-12 6 0,20-9-522,2 0-110,1 0 0,-1 1-1,0-1 1,1 0 0,-1 0-1,1 0 1,0 1 0,-1-1-1,1 1 1,0-1 0,0 1-1,0-1 1,1 1 0,-1-1-1,0 1 1,1-1-1,-1 4 1,-2 32 478,3-32-479,0-3-52,1 1 0,-1 0-1,1-1 1,0 1 0,0 0 0,0-1 0,1 1-1,-1-1 1,1 1 0,0-1 0,0 0 0,0 1 0,4 2-1,-1 0 1,1-1 0,-1-1 0,1 1 0,0-1 0,0 1 0,7 1 0,-3 0-25,-1-1 0,1 1-1,-1 0 1,-1 0 0,1 1 0,-1-1-1,0 2 1,-1-1 0,0 0 0,0 1-1,-1 0 1,0 0 0,8 15 0,-4-3 72,-9-17-44,0-1 0,1 1 0,-1-1 0,0 1 0,0 0 0,-1 0 0,1-1 0,0 1 0,-1 0 0,0 0 0,1 0 0,-1 0 0,0-1 0,0 1 0,-1 0 0,1 0 0,0 0 0,-1 0 0,0-1 0,1 1 0,-1 0 0,0 0 0,-2 2 0,-1-1 51,0 0 0,1 0 0,-1-1 0,0 1 0,-1-1 0,1 0 0,0 0-1,-1 0 1,0 0 0,1-1 0,-1 1 0,0-1 0,-8 1 0,-12 5 316,-68 19 1212,89-25-1529,1-1 1,-1 1 0,1 0-1,-1-1 1,1 0 0,-1 0-1,1 1 1,-1-2 0,0 1-1,1 0 1,-1 0-1,1-1 1,-1 0 0,1 1-1,0-1 1,-5-1 0,6 1-153,1 0-1,-1 1 1,0-1 0,0 0 0,1 0 0,-1 0 0,1 0-1,-1 0 1,1 0 0,0 0 0,-1-1 0,-1-1 0,3 2-186,-1-1 0,0 1 1,1 0-1,-1 0 0,1-1 1,0 1-1,0 0 0,-1 0 1,1-1-1,0 1 0,1 0 1,-1 0-1,0-1 0,0 1 1,1 0-1,-1 0 0,1-2 1,22-40-15012,-17 34 11613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11 724,'6'-11'15227,"-6"16"-15691,3 0 713,-3-5-240,0 0 0,0 1 0,0-1 0,1 0 0,-1 0 0,0 0 0,0 1 0,0-1 0,0 0 0,0 0 0,0 1 0,0-1 0,0 0 0,0 0 0,0 1 0,0-1 0,0 0 0,0 0 0,0 1-1,0-1 1,0 0 0,0 0 0,0 1 0,0-1 0,0 0 0,0 0 0,0 0 0,-1 1 0,1-1 0,0 0 0,0 0 0,0 0 0,-1 1 0,1-1 0,0 0 0,0 0 0,-1 1 0,0 0 22,0 0 1,0 1 0,0-1-1,0 1 1,0-1 0,1 1-1,-1-1 1,1 1 0,0-1-1,-1 4 1,-3 9 63,-2 13 19,1 11 32,-1 5 102,3-30-196,2-1 0,0 1-1,1 0 1,2 12 0,0 10 66,4 23-104,-1-25 86,-3-24-150,-3 4 23,-1 9 19,2-20 10,1 0 0,-1 1 0,-1-1 0,1 1-1,0-1 1,-1 0 0,0 1 0,0 1 0,0-1-1,0-1 1,1 1-1,-1 0 0,1-1 1,0 1-1,0 0 1,0-1-1,1 1 0,-1-1 1,1 1-1,0-1 1,2 5-1,-1-4 0,-1-1 1,0 1 0,0-1-1,0 0 1,-1 1-1,1-1 1,-1 1-1,0 4 1,0-2-10,1-3 16,-1 0-1,0 0 1,0 0 0,0 0 0,0 0-1,-1 0 1,1 0 0,-1 0-1,1 0 1,-1 0 0,-2 2 0,2-1-15,1-1 1,-1 1 0,1-1-1,-1 1 1,1 0 0,0-1-1,0 1 1,1-1-1,0 3 1,-1 3-8,-1 3-1723,-4-9-2254,-12-15-3443,11 6 4058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70 68,'12'-21'4861,"-6"8"-3331,0 0 2792,-6 12-3935,1 1-99,1-1 0,-1 1-1,1-1 1,-1 1 0,0-1-1,1 0 1,-1 0 0,0 0-1,0 1 1,0-1 0,2-1-1,-2 1-257,0-1 1,0 1-1,1 0 0,-1 0 0,1 0 1,-1 1-1,1-1 0,0 0 0,-1 0 1,1 1-1,0-1 0,2 0 0,7 0 33,0 1-1,-1 1 0,1-1 0,-1 1 0,1 1 0,-1 0 0,1 0 1,-1 0-1,0 1 0,0 0 0,-1 0 0,1 1 0,14 7 0,-5-3 96,-16-7-141,-1-1-1,0 1 0,0 0 1,0 0-1,0-1 1,-1 1-1,1 0 1,0 0-1,0 1 1,1 0-1,10 7 50,-12-9-57,0 1-1,0-1 0,0 1 1,0-1-1,0 1 0,-1-1 1,1 1-1,0 0 0,0-1 1,0 1-1,-1 0 0,1-1 1,0 1-1,-1 0 0,1 0 1,-1 0-1,1-1 0,-1 1 1,0 0-1,1 1 1,5 28 222,-6-23-212,0-3 10,0-1-1,0 1 1,0 0-1,-1-1 1,1 1-1,-1-1 1,-2 5-1,2-6-18,1 0 0,-1-1 0,1 1-1,0 0 1,-1-1 0,1 1 0,0 0-1,0-1 1,1 4 0,0-4-6,-1 0 0,0 0 1,0 0-1,0 1 0,1-1 0,-2 0 0,1 0 0,0 0 1,0 1-1,0-1 0,-1 0 0,1 0 0,-1 0 0,1 0 1,-1 0-1,-1 2 0,-28 28 667,17-22-369,-1 0-1,-1 0 1,0-1-1,-27 10 1,9-2 132,29-13-248,-1-1-1,0 1 1,-1-1 0,1 1-1,0-1 1,-1 0 0,1-1-1,-1 1 1,0-1-1,0 0 1,0 0 0,-11 1-1,17-2-180,-1 0-1,1 0 0,-1 0 0,1 0 1,-1 0-1,1 0 0,0 0 0,-1 0 0,1 0 1,-1 0-1,1 0 0,0 0 0,-1-1 1,1 1-1,-1 0 0,1 0 0,0 0 1,-1 0-1,1-1 0,0 1 0,-1 0 0,1 0 1,0 0-1,-1-1 0,1 1 0,0 0 1,0 0-1,0-1 0,-1 1 0,1 0 1,0-1-1,0 1 0,0 0 0,0 0 1,0-1-1,-1 1 0,1 0 0,0-1 0,0 1 1,0 0-1,0-1 0,0 1 0,1-1 1,4-9-4131,12-7-7749,-12 10 8028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35 328,'-1'-1'422,"1"0"0,0 0-1,-1 0 1,1 0 0,-1 0 0,0 0 0,1 0-1,-1 1 1,0-1 0,0 0 0,0 0 0,0 0-1,-1-1 1,0 1 282,0 0 1,-1 1-1,1-1 0,-1 0 0,1 0 0,-1 1 1,1-1-1,-1 1 0,-2-1 0,-14 5 1178,3 2-1004,14-6-801,-1 1-1,1 0 1,-1 0 0,1 0 0,-1 0 0,1 0-1,0 0 1,0 1 0,0-1 0,0 0 0,0 1 0,0-1-1,-2 3 1,-25 25 83,12-7-92,9-10-56,7-10 12,-1 0 0,1 0 0,0 1 1,0-1-1,0 0 0,1 0 0,-1 0 0,1 1 0,-1-1 0,1 2 0,0 4 18,1 0-1,0 0 1,0 0-1,1-1 1,4 10-1,-5-16-32,0 3 4,0-1 0,0 0 1,1 0-1,-1 0 0,1 0 1,0 0-1,1 0 1,-1-1-1,6 6 0,14 16 12,-20-21-22,1 1 1,0-1 0,0 0-1,0 0 1,0 0-1,0 0 1,1 0-1,0 0 1,0-1-1,5 3 1,-4-2 9,1-1 0,0-1 1,-1 1-1,1 0 1,0-1-1,0 0 0,0 0 1,0 0-1,0-1 1,1 0-1,-1 1 0,0-2 1,0 1-1,0 0 1,0-1-1,1 0 0,-1 0 1,-1 0-1,12-4 1,-7 2 1,1 0 0,-1-1 0,0-1 0,0 1-1,-1-1 1,1 0 0,-1 0 0,-1-1 0,0 0 0,0 0 0,0-1 0,-1 1 0,-1-1 0,1 0 0,6-11 0,-11 14-3,0 1 0,-1-1 0,0 0 0,1 1 1,-2-1-1,1 0 0,-1 0 0,1 1 0,-1-1 0,-1 0 0,1 0 0,-1 1 0,0-1 0,0 0 1,0 1-1,-1-1 0,0 0 0,0 1 0,-3-4 0,-6-6 200,7 8-138,0 0 0,-1 1 0,0-1 0,-7-5-1,-2 1 105,1 1 0,-2 0-1,1 0 1,-2 1 0,-20-7-1,28 11-157,-1 0 0,0 1 0,0 0 1,0 0-1,0 1 0,0-1 0,-1 1 0,1 1 0,-1-1 0,1 1 0,-1 1 0,-9 0 0,15 0-283,1 0 0,-1-1 0,0 1 0,0 1 1,1-1-1,-1 0 0,1 1 0,-1-1 0,1 1 0,0 0 0,0 0 0,0 0 0,0 0 0,0 0 0,-2 3 0,3-3-703,0 0 0,1 0-1,-1 0 1,1 0 0,0 0-1,-1 0 1,2 1 0,-1-1 0,0 0-1,0 1 1,1-1 0,0 3-1,0 4-2335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3 56,'0'0'324,"-14"3"6751,11 11-5076,8 49 481,-5-44-1834,-1-11-303,1 0 0,0 0 0,1 1 0,0-1-1,3 9 1,-2-10-240,-1 1-1,0-1 1,0 1 0,-1 0-1,-2 10 1,0 7 252,8-1-90,-6-24 156,-6-7 423,0-37-880,12 14 539,-4 22-436,0 0 1,1 0 0,0 0-1,0 0 1,1 0-1,1 0 1,0 1-1,0 0 1,10-11-1,-10 12-62,2-1 1,0 1 1,0 0-1,1 0 0,0 1 1,0-1-1,1 1 1,18-8-1,4-3 7,1 2-75,-30 13 67,0 0 0,0 1 0,-1-1 0,1 0 0,0 1 0,0-1 0,0 1 0,0 0 0,0 0 0,0-1 0,0 1 0,0 0 1,0 0-1,0 0 0,0 0 0,0 1 0,3-1 0,-4 1-7,0 0 0,1 0 1,-1 1-1,0-1 0,0 0 0,1 0 1,-1 0-1,-1 1 0,1-1 1,0 0-1,0 1 0,-1-1 1,1 0-1,-1 1 0,1-1 0,-1 1 1,0-1-1,0 2 0,1 34 14,-1-26-32,-6 30 33,0 24 136,6 12-13,-5-68-767,6-10-1216,2-3 661,5-20-9750,-3 15 7661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317 29 572,'-5'-7'6351,"2"5"-3818,-5-1 634,-23-9 1155,28 11-4205,0 0-1,0 1 1,0-1 0,0 0 0,-1 1-1,1 0 1,0-1 0,-1 1-1,1 0 1,0 0 0,-5 1 0,-40 5 1029,30-3-509,15-3-588,1 0 1,-1 1-1,1-1 1,-1 1-1,1 0 1,-1-1 0,1 1-1,0 0 1,-1 0-1,1 0 1,0 0 0,0 0-1,0 1 1,0-1-1,0 0 1,0 1 0,-1 1-1,1 0-40,0-1-1,1 1 1,0-1 0,-1 1-1,1-1 1,1 1 0,-1 0-1,0 0 1,1-1-1,0 1 1,0 3 0,-2 7 1,1-12-13,1 1 0,0 0 0,-1-1 0,1 1 1,0 0-1,0 0 0,0-1 0,1 1 0,-1 0 1,1-1-1,-1 1 0,1 0 0,1 1 0,2 4 4,0-1 0,0 0 1,1 0-1,0-1 0,12 11 0,42 32-32,-30-16 17,-26-29 16,0 0 1,-1 1 0,1-1 0,-1 1 0,0-1 0,0 1 0,-1 0 0,1 0-1,-1 0 1,0-1 0,-1 1 0,1 5 0,-2-7-4,1-1 0,-1 1 0,1 0 0,-1-1 1,0 1-1,0 0 0,0-1 0,0 1 0,-1-1 0,1 1 0,-1-1 0,1 1 1,-1-1-1,0 0 0,1 0 0,-1 1 0,0-1 0,-4 1 0,-2 2 13,0 0 0,0-1 0,-17 5 0,22-7 15,0 0 0,-1-1 0,0 1 0,1-1 0,-1 0 0,1 1 0,-1-1 0,1 0 0,-1-1 0,0 1 1,1 0-1,-1-1 0,1 0 0,-1 1 0,-4-3 0,-4-1 57,0-1 0,-21-10 0,2 0-269,22 10 91,8 5 22,0-1 1,-1 0 0,1 0 0,0 1-1,-1-1 1,1 1 0,0-1 0,-1 1-1,1-1 1,-1 1 0,1 0 0,-3-1 0,4 1 17,0 0 1,0 0 0,0 0 0,1 0-1,-1 0 1,0 0 0,0 0-1,0 0 1,0 0 0,0-1 0,0 1-1,0 0 1,0 0 0,0 0 0,0 0-1,0 0 1,0 0 0,0 0 0,0 0-1,0 0 1,0-1 0,0 1 0,-1 0-1,1 0 1,0 0 0,0 0 0,0 0-1,0 0 1,0 0 0,0 0 0,0 0-1,0 0 1,0 0 0,0 0 0,0 0-1,-1-1 1,1 1 0,0 0-1,0 0 1,0 0 0,0 0 0,0 0-1,0 0 1,0 0 0,-1 0 0,1 0-1,0 0 1,0 0 0,0 0 0,0 0-1,0 0 1,0 0 0,-1 0 0,1 0-1,0 0 1,0 0 0,0 0 0,0 0-1,0 0 1,0 0 0,0 0 0,-1 0-1,1 1 1,10-6-7470,-6 3 3147,-3-1 1063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18 141 1596,'0'-1'253,"1"0"1,-1 1-1,1-1 0,-1 1 1,1-1-1,0 1 0,-1-1 1,1 1-1,0-1 0,0 1 1,-1 0-1,1-1 0,0 1 1,0 0-1,0-1 0,-1 1 1,1 0-1,0 0 0,0 0 1,0-1-1,0 1 0,1 0 1,34-5 1868,-15 2-615,9-3 18,42-14 0,-64 17-1418,1 0-1,-1 0 1,-1 0 0,1-1-1,-1 0 1,1 0 0,-2 0-1,1-1 1,9-8 0,-15 12-80,0 1-1,0-1 1,0 0 0,0 0 0,0 1 0,0-1-1,-1 0 1,1 0 0,-1 0 0,1 0 0,-1 0 0,1 0-1,-1 0 1,0 0 0,1 0 0,-1 0 0,0 0 0,0 0-1,0 0 1,0 0 0,0 0 0,0 0 0,0 0 0,-1 0-1,1 0 1,-1 0 0,1 0 0,-1 0 0,0-1-1,-1 0 50,0 1-1,0-1 0,0 0 0,0 0 1,-1 1-1,1-1 0,-1 1 0,0 0 1,1-1-1,-1 1 0,0 0 0,0 0 0,0 0 1,0 1-1,0-1 0,0 0 0,0 1 1,0 0-1,-1-1 0,1 1 0,0 0 0,0 0 1,0 0-1,-1 1 0,1-1 0,-6 1 1,-4 2 37,1-1 0,-1 1 0,1 0 0,0 1 0,-18 7 0,22-7 15,0-1 1,0 1-1,0 1 1,1-1-1,0 1 1,1 0-1,-1 0 1,1 1-1,1-1 0,-1 1 1,1 0-1,0 0 1,1 0-1,0 0 1,1 1-1,-1-1 0,2 1 1,-1 0-1,1 0 1,1 0-1,-2 13 1,4-16-25,-1 1-1,1-1 1,0 0 0,0 1 0,1-1 0,0 0 0,0 0 0,0 0 0,0 0-1,1 0 1,0 0 0,0-1 0,1 1 0,-1 0 0,1-1 0,0 0 0,0 0-1,10 5 1,-3-2 50,0 0-1,1-1 0,0 0 0,1 0 0,-1-1 0,1 0 0,16 2 1,-12-2-238,1-2 0,-1 1 0,1-2 0,0 0 1,33-1-1,-39-1-1115,0 0-1,-1 0 1,23-6 0,-26 5-583,-1 0 0,1-1 0,-1 0 0,0 0 0,0 0 1,8-5-1,-3 1-2173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43 0 12,'-10'13'548,"-1"-1"-200,0 0-180,11-6-196,-11 0-292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20:00:09.74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280 5 464,'11'-5'12509,"-31"22"-10083,17 8-2286,0-24-123,1 1 1,-1 0-1,1 1 0,0-1 0,0 0 0,0 1 0,0-1 0,0 1 0,0-1 0,1 1 0,-1 0 0,1 0 0,0-1 0,0 1 1,0 0-1,0 0 0,0 4 0,-9 24 103,8-27-110,0 0 0,1 0 0,-1 0 0,1 0 0,0 0 0,0 1 0,-1 6 0,-19 57 56,21-66-60,0 4 1,0 1 1,0-1 0,0 1-1,-1-1 1,0 0 0,0 0-1,-1 1 1,-2 6-1,-4 30 20,2-8 54,1-24-39,2 0 1,-1 0-1,2 0 1,-1 1-1,0 18 1,-8 25 10,0-8-54,0-4-19,11-29 124,-1-1 0,0 0 0,-1 0-1,-1 0 1,0 0 0,-6 17 0,-2 20 11,9-46-105,0 1 1,1-1 0,-1 1 0,1-1 0,0 1-1,0 0 1,0 4 0,1-4-6,-1 0 1,0 0-1,0-1 1,0 1-1,0-1 1,-1 1-1,-2 4 1,3-7-12,0 1 0,0 0 0,1-1 0,-1 1 0,0 0 0,1 0 0,0 0 0,-1 0 0,2 4 0,-6 23-11,3-26 11,1 0 0,0 0 1,0 0-1,0 0 0,1-1 1,-1 1-1,1 0 0,0 0 0,0 5 1,-4 31 62,-7 14 98,9-43-173,0 0 1,1 1-1,0-1 0,1 1 0,0-1 1,2 17-1,0 10 26,-1-20-23,-1-12 11,1 0 0,-1-1 1,0 1-1,-1 0 0,1-1 0,-1 1 0,0-1 0,-1 1 1,1-1-1,-4 7 0,4-5 7,-1 0 0,1 0-1,0 0 1,1 0 0,-1 0 0,1 0 0,1 0 0,1 10-1,0 5 15,8 100-12,-10-107-6,1-8 5,-1 0 1,0 0 0,0 0-1,-1 0 1,0 0-1,-1 0 1,1 0-1,-4 7 1,-5 59-19,8-69 13,1 0 1,0-1 0,0 1 0,1 0 0,-1 0-1,1 0 1,0 7 0,-5 24-24,4-34 24,1 1 0,0 0-1,-1 0 1,1 0-1,0 0 1,0 0 0,0-1-1,0 1 1,1 0 0,-1 0-1,0 0 1,1 0 0,-1-1-1,1 1 1,1 3-1,4 17 7,-6-9 30,-1-5-86,1-1 1,0 1 0,1-1 0,-1 0-1,2 1 1,-1-1 0,5 13 0,-5-13 87,1-1 1,-1 1-1,-1 0 1,1 0-1,-1 0 1,0 0 0,-2 11-1,1 6 31,11 19-54,-3-31 9,-5-9-1,-9 2-15,5-1-3,1-1-669,-3-8-1399,-1-17-3656,3 9 2408,-7-4-172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20:00:10.84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22 25 592,'0'-2'490,"-1"1"-1,1-1 1,-1 1 0,0-1 0,0 1-1,1-1 1,-1 1 0,0 0-1,0-1 1,0 1 0,0 0 0,-1 0-1,1 0 1,0 0 0,0 0-1,-1 0 1,-2-1 0,3 2-207,6 5 610,-4-4-750,1 0 0,-1 0 0,0 0 0,0 0 0,0 0 1,0 0-1,0 1 0,0-1 0,0 0 0,0 1 0,0-1 0,-1 1 0,1-1 0,-1 1 0,1-1 0,-1 1 1,0-1-1,1 1 0,-1 0 0,0 2 0,11 33 1572,0 12-968,-11-43-722,1 0 1,0 0-1,0 1 0,0-1 1,1 0-1,2 6 0,-2-6 3,1 0 0,-2 1 0,1-1 0,-1 1 0,0 0 0,0 7 0,1-7 30,0 0 0,1-1 1,0 1-1,0 0 0,0-1 0,1 0 1,-1 0-1,2 0 0,6 8 0,6 10 90,-14-19-129,1 1 1,0-1-1,0 0 0,1 0 1,-1 0-1,1-1 1,0 0-1,0 0 0,1 0 1,-1 0-1,9 3 0,5 1-6,-1 0 0,29 6-1,-35-11-10,31 20-25,-23-10 46,-19-12-3,1-1 49,-2 0-57,0 0 1,1 0 0,-1 0-1,0 0 1,1 0 0,-1 0-1,0 0 1,1 0 0,-1 0-1,0 0 1,1 0 0,-1 0-1,0 0 1,1 1 0,-1-1-1,0 0 1,0 0 0,1 0-1,-1 0 1,0 1 0,0-1-1,1 0 1,-1 0 0,0 0-1,0 1 1,1-1 0,-1 0-1,0 0 1,0 1 0,0-1-1,0 0 1,1 1 0,-1-1-1,0 0 1,0 1 0,0-1-1,0 0 1,0 1 0,0-1-1,0 0 16,0 0 1,0 0-1,0 0 0,0 0 0,0 0 0,0 0 0,0-1 0,0 1 0,0 0 0,0 0 1,0 0-1,0 0 0,0 0 0,-1 0 0,1 0 0,0 0 0,0 0 0,0 0 0,0-1 1,0 1-1,0 0 0,0 0 0,0 0 0,0 0 0,-1 0 0,1 0 0,0 0 1,0 0-1,0 0 0,0 0 0,0 0 0,0 0 0,0 0 0,-1 0 0,1 0 0,0 0 1,0 0-1,0 0 0,0 0 0,0 0 0,0 0 0,0 0 0,0 0 0,-1 0 0,1 0 1,0 1-1,0-1 0,0 0 0,0 0 0,0 0 0,0 0 0,0 0 0,0 0-13,0 0-1,-1 1 1,1-1-1,0 0 0,0 0 1,0 0-1,0 0 0,0 0 1,0 0-1,0 1 1,0-1-1,0 0 0,-1 0 1,1 0-1,0 0 1,0 0-1,0 0 0,0 0 1,0 0-1,-1 0 1,1 0-1,0 0 0,0 1 1,0-1-1,0 0 0,-1 0 1,1 0-1,0 0 1,0 0-1,0 0 0,0 0 1,0 0-1,-1-1 1,1 1-1,0 0 0,0 0 1,0 0-1,0 0 0,-1 0 1,1 0-1,0 0 1,0 0-1,0 0 0,0 0 1,0 0-1,-1-1 1,12 23-40,-11-21 30,0 23-9,0-27 8,0 0 0,1 0 0,-1 0 1,1 1-1,-1-1 0,1 0 0,0 1 1,0-1-1,0 0 0,0 1 0,1-1 1,-1 1-1,1-1 0,-1 1 1,3-3-1,13-22-1,-12 19 1,0 0 1,0 0-1,0 1 1,12-13-1,11-14-12,47-62-29,-51 68 22,15-24-35,-20 26-8,-15 22-61,0 0 0,-1-1-1,1 0 1,-1 1 0,0-1 0,0 0 0,-1-1 0,0 1-1,1 0 1,1-12 0,2 3-1305,-5 14 1210,-1-1 0,1 0 0,-1 1 0,1-1 0,-1 0-1,0 1 1,1-1 0,-1 0 0,0 0 0,1 0 0,-1 1 0,0-1 0,0 0 0,0 0 0,1 0 0,-1 0 0,0 1 0,0-1 0,0 0 0,-1 0-1,1 0 1,0 0 0,0 1 0,0-1 0,-1 0 0,1 0 0,-1-1 0,0 0-365,0 0-1,0 0 1,0 0 0,0 0 0,0 0-1,0 0 1,1 0 0,-1-1 0,1 1-1,-1 0 1,1-3 0,0-8-3005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20:01:32.56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108 6 840,'0'-2'12848,"0"4"-13317,-10-7 4534,10 6-3977,0 1 0,0-1 0,0 1 0,0 0 0,0-1 1,-1 1-1,1-1 0,0 1 0,-1-1 0,1 1 0,-1-1 0,1 1 0,-1-1 0,0 1 0,0-1 0,1 0 0,-1 0 0,-1 2 0,0 1-96,1 0 0,0 1 1,1-1-1,-1 0 0,1 0 0,0 1 0,0-1 1,0 0-1,0 1 0,2 3 0,-1 9 32,-1-4 3,-1-2 4,1-1 0,1 0-1,-1 1 1,2-1 0,0 0-1,3 12 1,-3-13-10,-1 0 0,0 0-1,-1 0 1,1 0 0,-2 1 0,1-1 0,-1 0-1,-4 17 1,-2 32 18,7-51-38,0 7 5,0 1 0,-1-1-1,0 1 1,-6 22-1,5-27 0,0-1-1,1 0 0,0 1 0,1 12 0,-5 34 43,-6 28 176,0 19-298,1-25 65,-1-22 12,7-32-6,4-23 4,0 0 0,0 1 0,0-1 0,0 1 0,0-1 0,0 0 0,0 1 1,-1-1-1,1 1 0,-1-1 0,1 0 0,-1 0 0,1 1 0,-1-1 0,0 0 0,-1 2 0,1 0-3,0 0 1,1 0-1,-1 0 0,1-1 0,0 1 0,-1 0 1,1 0-1,1 0 0,0 6 0,-1 5-5,-10 16 3,10-7-11,0-22 24,0 0-8,0 3 8,0-3-2,0 0-2,0 4 1,0 0-11,0-4 75,53-55 99,-23 20-130,1 2 0,58-48-1,-40 39-55,-34 27 2,1 1 0,0 1 1,19-11-1,-33 22 12,1-1 2,-1 0 0,0 1 0,1 0 0,0-1 0,-1 1 0,1 0 0,0 0 0,0 0 0,-1 0 0,1 1 0,0-1 0,0 1 0,0 0 0,0 0 0,0 0 0,0 0 0,0 0 0,-1 0 0,6 2 0,-2 1 3,0 0-1,-1 1 0,0-1 1,1 1-1,-1 0 0,-1 0 0,1 1 1,-1 0-1,0-1 0,0 2 1,0-1-1,0 0 0,3 8 0,-3-6-5,1 1 0,0-1-1,0 0 1,0-1 0,1 1-1,0-1 1,7 5-1,13 15-5,-23-25 10,0 1 0,0 0-1,0-1 1,0 0-1,0 0 1,0 0-1,1 0 1,-1-1-1,0 1 1,1-1-1,-1 0 1,0 1-1,0-2 1,1 1 0,-1 0-1,0-1 1,1 1-1,-1-1 1,0 0-1,5-2 1,-5 0 8,1 0 1,-1-1-1,0 1 0,-1-1 1,1 1-1,-1-1 1,1 0-1,-1 0 1,0 0-1,0 0 0,-1 0 1,1-1-1,-1 1 1,1-8-1,1-4 12,0 0 0,-1 0 0,0-16-1,-2 23 3,1-24 245,-1 0-1,-2 0 1,-1 1-1,-1-1 0,-2 1 1,-12-41-1,3 26-76,10 30-122,0 0 0,-1 1 1,-1-1-1,-9-15 0,-15-28 307,29 58-385,1 0-1,-1-1 1,1 0 0,0 1-1,0-1 1,0 0 0,0 0-1,0 1 1,0-6 0,-5 2-824,10 11-786,19 8-16136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20:01:33.61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130 1 1100,'-2'1'275,"1"0"1,-1 1-1,1-1 1,-1 1-1,1-1 0,0 1 1,0 0-1,-1 0 1,1-1-1,0 1 0,1 0 1,-1 0-1,0 0 1,1 0-1,-1 0 0,1 0 1,-1 0-1,1 2 0,-3 44 1477,3-40-1437,1 13 581,0 1-1,6 38 0,-3-35-68,-2 0-1,-1 0 1,-3 47-1,-1-6 1103,3-46-1394,1-8-381,-1 0 0,0 0 0,-1 1 0,-1-1 0,-5 22 0,-4 14-80,8-32-62,3-14-13,0 0 0,0-1 0,0 1 0,-1 0 0,1 0 0,-1-1 0,1 1 0,-1 0 0,0-1 0,1 1-1,-1-1 1,0 1 0,-2 2 0,-49 81 339,19-62 391,32-22-518,33-68 233,-3 11-406,-23 42-33,0 0-1,1 1 1,0 0 0,1 1 0,1 0-1,14-16 1,22-23 34,-39 42-32,-5 8-8,-1-1 0,1 1 0,0 0 1,0 0-1,0-1 0,0 1 0,0 0 0,0 0 0,0 0 0,0 0 0,0 0 0,0 0 0,1 0 0,-1 1 1,0-1-1,1 0 0,-1 1 0,1-1 0,-1 1 0,0-1 0,1 1 0,-1 0 0,1-1 0,-1 1 0,1 0 0,-1 0 1,1 0-1,-1 0 0,3 1 0,-2-1 1,1 1-1,-1-1 1,1 1 0,-1 0 0,0 0 0,1 0-1,-1 0 1,0 0 0,0 0 0,0 1 0,0-1-1,0 1 1,0-1 0,0 1 0,0 0 0,0 0-1,-1 0 1,1 0 0,-1 0 0,0 0 0,1 0-1,-1 1 1,0-1 0,1 4 0,1 1 10,-1 0 0,1 1 0,-1 0 0,-1-1 0,1 1 0,0 15 0,9 37 16,10-5-47,-20-52 21,0-1 0,0 1 0,0-1 0,0 1-1,0-1 1,1 0 0,-1 0 0,1 1-1,-1-1 1,4 2 0,-4-2-25,1 0-1,0 0 1,-1 0 0,1 0-1,-1 0 1,1 0 0,-1 1 0,0-1-1,0 1 1,0 2 0,10 16-1851,-3-14-1758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20:01:34.1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33 37 1272,'-4'4'486,"1"1"1,0-1-1,0 1 0,0 0 0,0 0 0,1 0 1,-1 0-1,1 0 0,-2 10 0,3-10-418,0 0 0,1 0 0,-1 0-1,1 0 1,0 0 0,1 0 0,-1 0 0,1 1-1,0-1 1,0 0 0,1 0 0,-1-1 0,1 1-1,0 0 1,0 0 0,1-1 0,3 6 0,0-2 62,0-1 0,0 0 0,1 0 0,0-1 0,0 0 1,1 0-1,0-1 0,-1 0 0,2 0 0,-1-1 0,1 0 1,-1 0-1,1-1 0,12 3 0,-14-4-4,-1-1-1,1 0 0,0 0 1,-1-1-1,1 0 1,0 0-1,-1 0 1,1-1-1,-1 0 1,1-1-1,-1 1 1,1-1-1,-1 0 1,0-1-1,0 1 0,0-1 1,0 0-1,0-1 1,-1 0-1,10-7 1,6-7 543,15-16 850,-34 32-1421,-1 1 0,0-1 0,0 0 0,0 0 0,0 0 0,-1-1 0,1 1 0,0 0 0,-1 0 0,1 0 0,-1 0 0,0-1 0,0 1 0,0 0 1,0 0-1,0 0 0,0-1 0,-1 1 0,0-4 0,-3-2 60,1 1 1,-1 0 0,0 0-1,0 0 1,-1 1 0,0-1-1,0 1 1,-1 0 0,1 1-1,-1-1 1,-1 1 0,1 0-1,-1 1 1,0-1-1,0 1 1,0 1 0,0-1-1,-1 1 1,-11-3 0,-4-1-144,1 1 0,-1 1 0,-1 1 0,1 1 0,-36-1 0,57 5-69,0-1 0,0 0-1,0 1 1,0-1 0,0 1-1,0 0 1,0 0 0,0-1-1,0 1 1,0 0 0,1 1-1,-3 0 1,-12 6-6370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20:01:42.9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37 304,'22'-12'4154,"-11"-12"-1155,-9 36 2832,6-10-3686,-6-1-756,-5-3-1695,3 2 317,0 0 0,0-1-1,-1 1 1,1 0 0,0 0-1,0 0 1,0 0 0,0 0 0,0 0-1,0 0 1,0 0 0,0 0-1,0 0 1,-1-1 0,1 1 0,0 0-1,0 0 1,0 0 0,0 0-1,0 0 1,0 0 0,-1 0 0,1 0-1,0 0 1,0 0 0,0 0-1,0 0 1,0 0 0,0 0 0,-1 0-1,1 0 1,0 0 0,0 0-1,0 0 1,0 1 0,0-1-1,0 0 1,0 0 0,-1 0 0,1 0-1,0 0 1,0 0 0,0 0-1,0 0 1,0 0 0,0 0 0,0 1-1,0-1 1,0 0 0,0 0-1,0 0 1,0 0 0,-1 0 0,1 0-1,0 0 1,0 1 0,0-1-1,0 0 1,0 0 0,0 0 0,0 0-1,0 0 1,0 1 0,3 12 253,2 7 123,-5 173 280,10-136-645,-10-18 414,0-30-1063,0-29-3324,-12-20-5059,3 26 5528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20:01:43.39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22 0 944,'-2'4'6802,"-7"11"-92,8-15-6654,1-1 1,0 1 0,-1 0 0,1 0 0,0 0-1,-1 0 1,1 0 0,-1 0 0,1 0 0,0 0 0,-1 0-1,1 1 1,0-1 0,0 0 0,-1 0 0,1 0-1,0 0 1,-1 0 0,1 0 0,0 1 0,-1-1-1,1 0 1,0 0 0,0 0 0,-1 1 0,1-1 0,0 0-1,0 1 1,0-1 0,-1 0 0,1 0 0,0 1-1,0-1 1,0 0 0,0 1 0,0-1 0,0 0-1,-1 1 1,1-1 0,0 1 0,0 1-54,0 1 0,0 0 0,1-1 0,-1 1 0,0 0 0,1-1 0,0 1 0,-1-1 0,1 1 0,0-1 0,0 1 0,2 2 0,0 26-1922,-4-20-6637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20:01:44.11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371 12 896,'-41'-12'9012,"7"13"-4736,30-1-4054,-1 1 0,1-1 0,0 1 0,0 0 0,-1 0-1,1 0 1,0 1 0,-4 1 0,-35 9 689,22-2-23,-23 11-333,43-20-551,-1 0-1,1 0 0,-1 0 0,1 0 0,-1 0 1,1 0-1,0 0 0,-1 1 0,1-1 1,0 0-1,0 1 0,0-1 0,0 1 0,0 0 1,0-1-1,1 1 0,-1 0 0,1-1 1,-1 1-1,0 3 0,2-1-2,0 0-1,0 0 1,0 0-1,0 0 1,1 0 0,0 0-1,0-1 1,0 1 0,0-1-1,0 1 1,3 2-1,7 13 0,-7-14-5,0 1 0,1-1 1,-1 0-1,1 0 1,0-1-1,1 0 0,-1 0 1,10 4-1,16 11-13,-14-5 12,-1 1 0,23 23 0,-31-24-6,-15-8 35,-8 4 0,8-6-23,0-1 1,-1-1 0,1 1-1,-1-1 1,0 0-1,0-1 1,-9 2 0,-6 2-3,6-1-2,0 0 0,0-2-1,0 1 1,0-2 0,0 0 0,-1-1 0,1-1-1,0 0 1,-24-5 0,35 5 726,-27-9-4542,32 9 3514,-1 1 0,0-1 0,0 1 0,1-1 0,-1 0 0,1 1 0,-1-1 0,1 0 0,-1 0 1,1 1-1,-1-1 0,1 0 0,0 0 0,-1 0 0,1 0 0,0 0 0,0 1 0,0-1 0,-1 0 0,1 0 0,0 0 0,0 0 1,0 0-1,1 0 0,-1 0 0,0 0 0,0 1 0,0-1 0,1 0 0,-1 0 0,0 0 0,1 0 0,-1 1 0,1-1 0,-1 0 1,1 0-1,0-1 0,8-5-3006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20:01:45.34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67 1 952,'10'-1'13547,"-14"6"-13135,-2 4-140,6 252 1876,-2-229-2026,-7 43 0,4-43 15,-1 45 0,-5 51 52,1-37-43,5-74-113,4-15-31,0 1-1,0-1 1,0 1 0,1-1 0,-1 1 0,1 0 0,-1-1-1,1 1 1,0 5 0,0-7-19,0-1-4,0-1 20,0 1 0,0 0 1,0 0-1,0-1 0,0 1 0,0 0 0,0 0 1,0-1-1,0 1 0,1 0 0,-1 0 0,0 0 1,0-1-1,0 1 0,0 0 0,0 0 1,1 0-1,-1 0 0,0-1 0,0 1 0,0 0 1,1 0-1,-1 0 0,0 0 0,0 0 0,0 0 1,1 0-1,-1 0 0,0-1 0,0 1 0,1 0 1,-1 0-1,0 0 0,0 0 0,0 0 1,1 0-1,-1 0 0,0 0 0,0 0 0,1 1 1,-1-1-1,0 0 0,0 0 0,1 0 0,-1 0 1,0 0-1,0 0 0,0 0 0,1 0 1,-1 1-1,0-1 0,0 0 0,0 0 0,0 0 1,1 0-1,-1 1 0,0-1 0,0 0 0,0 0 1,0 0-1,0 1 0,0-1 0,0 0 1,1 1-1,-1 0-63,-11 17-5,8-11 149,-2-2-58,2 19-55,2-7 10,0-2 58,2-15-47,-1 0-1,0 1 1,0-1-1,0 0 1,1 0-1,-1 0 1,0 1-1,0-1 1,1 0-1,-1 0 1,0 0-1,0 0 1,1 0-1,-1 0 1,0 0-1,1 0 1,-1 1-1,0-1 1,0 0-1,1 0 1,-1 0-1,0 0 1,1 0-1,-1-1 1,0 1-1,0 0 1,1 0-1,-1 0 1,0 0-1,0 0 1,1 0-1,-1 0 1,0 0-1,0-1 0,1 1 1,-1 0-1,0 0 1,0 0-1,0-1 1,1 1-1,-1 0 1,1-5-791,0 1 0,0 0-1,-1-1 1,0 1 0,1 0 0,-2-1 0,0-8 0,1 7-361,0-30-5034,0 18 3116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20:01:45.8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1 1592,'0'0'3596,"-11"7"1905,12-5-5264,0 0 1,0 0-1,0 0 1,1 0-1,-1-1 1,0 1-1,1 0 1,0-1-1,-1 1 1,1-1-1,0 0 1,-1 1-1,1-1 1,0 0-1,0 0 1,0 0-1,0 0 1,0-1-1,0 1 1,1 0-1,-1-1 1,3 1-1,5 2-55,1 0-1,-1-1 0,1-1 1,15 1-1,3 1-12,1 1-1,-1 1 1,43 13-1,-57-12-2360,10 5-3985,-25-11 6069,0 0 0,0-1 0,0 1 0,0 0-1,0 0 1,0 0 0,0 0 0,0 0 0,0-1 0,0 1 0,0 0 0,0 0 0,0 0 0,0 0 0,0 0 0,0-1-1,1 1 1,-1 0 0,1-1-1297,-1 1 1297,1 0 0,-1 0 0,0 0 0,0 0 0,0 0 0,0 0 0,0 0-1,1 0 1,-1 0 0,0 0 0,0 0 0,0 0 0,-1-6-3163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20:01:46.49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129 1 1368,'-10'49'6143,"10"-15"-4583,-2 1 1,-9 54-1,4-50-826,2-9-66,-2 0 1,-15 47-1,-2 2 70,-4 10-229,15-53-282,13-36-217,1 0 1,-1 0-1,0 1 1,1-1-1,-1 0 1,0 0-1,1 0 1,-1 0-1,0 1 0,1-1 1,-1 0-1,0 0 1,1 0-1,-1 0 1,1 0-1,-1 0 1,0 0-1,1 0 1,-1 0-1,0 0 1,1 0-1,-1 0 1,1 0-1,-1-1 0,0 1 1,1 0-1,-1 0 1,0 0-1,1 0 1,-1-1-1,0 1 1,1 0-1,-1 0 1,0-1-1,0 1 1,1 0-1,-1 0 0,0-1 1,0 1-1,1 0 1,-1-1-1,0 1 1,0-1-1,18-13 384,-18 13-378,54-58 220,-24 33-299,-20 16 60,0 1 0,1 0 1,0 0-1,0 2 0,1-1 0,0 1 1,0 1-1,1 0 0,17-5 0,-27 10 21,0 1-1,0 0 1,0 0-1,0 0 0,0 1 1,0-1-1,0 1 1,0 0-1,0-1 1,0 1-1,0 1 1,0-1-1,-1 0 1,1 1-1,0-1 0,-1 1 1,1 0-1,-1 0 1,0 0-1,0 0 1,1 0-1,-1 0 1,-1 1-1,1-1 0,0 1 1,0-1-1,-1 1 1,0 0-1,2 4 1,-3 11 35,1-11-70,-1 0-1,0 1 1,0-1-1,-1 1 1,0-1-1,0 0 1,-1 0-1,-3 8 1,-5 52-53,9-64 72,0 0-1,0 0 0,0 0 1,1 0-1,0 0 0,0 1 0,0-1 1,0 0-1,0 0 0,0 0 1,1 0-1,0 0 0,-1 1 1,1-1-1,2 4 0,4 23-645,-7-30 574,0 0 0,0 0 0,1 0 0,-1 0 1,0 0-1,0 0 0,1 0 0,-1 0 0,0 0 0,0 1 0,1-1 0,-1 0 0,0-1 1,1 1-1,-1 0 0,0 0 0,0 0 0,1 0 0,-1 0 0,0 0 0,1 0 1,-1 0-1,0 0 0,0-1 0,1 1 0,-1 0 0,0 0 0,0 0 0,0 0 1,1-1-1,-1 1 0,0 0 0,0 0 0,0-1 0,0 1 0,1 0 0,-1 0 1,0-1-1,0 1 0,0 0 0,0 0 0,0-1 0,0 1 0,0-1 0,10-11-2250,1-13-3395,-9 8 2572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20:01:46.82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0 232,'0'0'8031,"0"11"-3803,0 14-2162,0-8-1456,2-1-1,7 31 1,-6-31-547,0-1 0,1 31 0,-3-41-87,0 1 0,0-1 0,1 0 0,-1 0 0,1 0 0,0 0 1,0 0-1,1 0 0,0-1 0,0 1 0,0-1 0,4 5 0,-7-9-59,0 0 1,1 0-1,-1 0 0,0 0 0,0 0 0,1 0 1,-1 0-1,0 1 0,1-1 0,-1 0 0,0 0 1,1 0-1,-1 0 0,0 0 0,0-1 0,1 1 0,-1 0 1,0 0-1,1 0 0,-1 0 0,0 0 0,0 0 1,1 0-1,-1 0 0,0-1 0,0 1 0,1 0 1,-1 0-1,0 0 0,0-1 0,0 1 0,1 0 1,-1 0-1,0-1 0,0 1 0,0 0 0,0 0 1,1-1-1,-1 1 0,0 0 0,0-1 0,0 1 1,0 0-1,0 0 0,0-1 0,0 1 0,0 0 1,0-1-1,0 1 0,0 0 0,0-1 0,0 1 1,0 0-1,0 0 0,0-1 0,-1 1 0,4-28-6342,-3 16 3402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20:01:47.17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50 1132,'-1'-1'424,"-1"0"-1,1 0 1,-1 0 0,1-1 0,-1 1-1,1 0 1,0-1 0,0 0-1,-1 1 1,1-1 0,0 0-1,1 1 1,-1-1 0,-1-2-1,2 3-320,0 0 0,-1 0-1,1 0 1,0 1 0,0-1-1,-1 0 1,1 0-1,0 0 1,0 0 0,0 0-1,0 1 1,0-1 0,1 0-1,-1 0 1,0 0 0,0 0-1,0 1 1,1-1-1,-1 0 1,0 0 0,1 1-1,-1-1 1,1 0 0,-1 0-1,1 1 1,-1-1-1,1 0 1,0 1 0,-1-1-1,2 0 1,-1 1-115,0 0 0,1-1-1,-1 1 1,0 0 0,0 0 0,1 0-1,-1 1 1,0-1 0,1 0 0,-1 0 0,0 1-1,0-1 1,0 0 0,1 1 0,-1 0-1,0-1 1,0 1 0,0 0 0,0-1 0,1 2-1,26 22-6696,-26-18 4318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20:01:47.49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302 48 1100,'0'0'236,"1"-1"0,0 1-1,-1 0 1,1 0 0,0-1-1,-1 1 1,1-1 0,-1 1-1,1 0 1,-1-1 0,1 1 0,-1-1-1,1 0 1,-1 1 0,0-1-1,1 1 1,-1-1 0,0 1-1,1-1 1,-1 0 0,0 1 0,0-1-1,0 0 1,0 1 0,1-1-1,-1 0 1,0 1 0,0-1 0,0 0-1,0 0 1,-15-16 5132,12 15-5080,0 0-1,0 1 1,0-1 0,0 1-1,0 0 1,0 0-1,-1 0 1,1 0 0,0 0-1,0 1 1,-1-1-1,1 1 1,-6 0 0,3 2-227,-1 0 1,1 0-1,0 0 0,0 0 1,0 1-1,0 0 1,1 1-1,-1-1 1,1 1-1,0 0 0,0 0 1,0 1-1,1-1 1,-1 1-1,1 0 1,0 0-1,0 1 0,1-1 1,0 1-1,0 0 1,0 0-1,1 0 1,-1 0-1,1 0 0,1 0 1,-1 1-1,0 7 1,2-6-62,0 0-1,0 1 1,1-1 0,0 0 0,0 0-1,1 1 1,0-1 0,0 0 0,1-1-1,7 16 1,21 32 9,60 80 1,-73-109 12,14 23 94,-34-48-80,0 1-1,-1-1 0,1 1 0,-1-1 0,1 0 0,-1 0 0,0 0 0,1 0 0,-1-1 1,0 1-1,0-1 0,0 1 0,1-1 0,-7 0 0,-27 0-204,5 1 375,1-1 0,-34-5 0,57 4-506,-1-1-1,1 1 1,0-1 0,0 0-1,0-1 1,0 0 0,0 0-1,0 0 1,1-1 0,-1 0-1,1 0 1,0-1 0,-9-9 0,12 10-1329,1-1 1,1 0 0,-1 0 0,1 0-1,-1 1 1,0-10 0,2 2-1798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20:01:48.97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370 155 124,'-2'1'302,"1"0"0,-1 0 0,1 0 1,-1 0-1,1 0 0,-1 0 0,1 1 0,0-1 0,0 0 0,0 1 0,0-1 1,0 1-1,0-1 0,0 1 0,0 0 0,0-1 0,1 1 0,-1 0 1,1-1-1,-1 1 0,1 3 0,0-1-62,0 0 1,0-1-1,1 1 1,-1 0-1,1 0 1,0 0-1,0 0 1,1-1-1,2 7 1,4 4-30,0-1 1,0 0 0,2 0 0,12 14-1,-18-23-35,1 0-1,0-1 0,0 1 1,1-1-1,-1 0 1,1 0-1,-1-1 1,1 0-1,0 0 0,0 0 1,0 0-1,0-1 1,0 0-1,0-1 0,1 1 1,-1-1-1,0 0 1,0-1-1,0 1 0,0-1 1,1 0-1,-1-1 1,0 0-1,-1 0 0,1 0 1,0 0-1,-1-1 1,1 0-1,-1 0 0,0-1 1,0 1-1,0-1 1,0 0-1,8-10 0,-9 6-112,1-1 0,-1 1-1,-1-1 1,0-1 0,0 1-1,0 0 1,-1-1-1,-1 1 1,0-1 0,0 1-1,0-1 1,-2 0 0,1 1-1,-1-1 1,0 0-1,-1 1 1,0-1 0,-1 1-1,0 0 1,0 0 0,-1 0-1,0 0 1,-1 1-1,-8-13 1,10 17-38,0-1 0,-1 1 0,1 0 0,-1 0 0,0 0 0,0 1 0,0 0 0,0-1 0,-1 1 0,0 1 0,1-1 1,-1 1-1,0 0 0,0 0 0,0 0 0,0 0 0,0 1 0,-1 0 0,1 0 0,0 1 0,-1-1 0,1 1 0,0 0 0,-1 1 0,1-1 0,0 1 0,-1 0 0,1 1 0,0-1 0,0 1 0,0 0 0,0 0 1,0 0-1,0 1 0,1 0 0,-1 0 0,1 0 0,0 0 0,0 1 0,0 0 0,0-1 0,1 1 0,-1 1 0,1-1 0,0 0 0,0 1 0,1 0 0,0 0 0,-1-1 0,1 1 0,1 1 0,-3 7 0,-1 8 31,1 0 0,1 0 0,1 0 0,1 1 0,1-1-1,5 41 1,35 164 26,-9-54-108,-27-151 58,-2-1 1,0 0-1,-1 1 0,-2 25 0,0-39 56,0-1-1,0 0 0,0 1 1,-1-1-1,0 0 1,0 0-1,-1 0 0,1 0 1,-1-1-1,0 1 1,-1-1-1,0 0 0,1 1 1,-2-2-1,1 1 1,0 0-1,-11 7 0,7-7-34,0-1-1,-1 0 1,0 0-1,0-1 1,0 0-1,0 0 1,-1-1-1,1 0 1,0-1-1,-1 0 0,0 0 1,1-1-1,-1 0 1,1-1-1,-1 0 1,1-1-1,-1 0 1,1 0-1,-15-7 1,3 2-186,1-2 1,1 0 0,0-1-1,0-1 1,0-1 0,2 0-1,-25-23 1,40 34-20,1-1-1,0 1 1,0-1-1,-1 1 1,1-1 0,0 1-1,0-1 1,0 0-1,1 1 1,-1-1 0,0 0-1,1 0 1,-1 0-1,1 0 1,-1 1 0,1-1-1,0 0 1,0 0-1,0 0 1,0 0 0,0 0-1,0 0 1,0 0-1,1 0 1,-1 1 0,1-1-1,0 0 1,-1 0-1,1 0 1,0 1 0,0-1-1,1-2 1,4-4-1554,1-1-1,0 1 1,0 0 0,13-11 0,-8 8-679,10-13-1244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20:01:50.07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75 28 324,'0'-3'901,"1"3"-817,-1-1 0,0 1 1,0-1-1,0 1 0,0 0 1,1-1-1,-1 1 0,0-1 1,0 1-1,0-1 0,0 1 1,0 0-1,0-1 0,0 1 1,0-1-1,0 1 0,-1-1 1,1 1-1,0 0 0,0-1 1,0 1-1,0-1 0,0 1 1,-1 0-1,1-1 0,0 1 1,0 0-1,-1-1 0,1 1 1,0 0-1,-1-1 0,1 1 1,0 0-1,-1 0 0,1-1 1,0 1-1,-1 0 0,1 0 0,-1 0 1,1-1-1,-1 1 0,1 0 1,0 0-1,-1 0 0,1 0 1,-1 0-1,0 0 0,-1-9 3531,3 19 259,-10 0-2438,7-8-1325,0 1 0,-1-1 1,1 0-1,0 1 0,0-1 1,1 1-1,-1-1 0,0 1 1,1 0-1,0 0 0,0 0 1,-2 4-1,-7 41 304,7-42-377,1 0 0,0 1 0,1-1 0,0 1 0,-1 8 0,-4 16 56,5-28-88,0 0 1,1 0 0,-1 0 0,0 0 0,1-1-1,0 1 1,0 0 0,0 0 0,0 0 0,1 5 0,4 21 39,-5-24-41,0 0-1,1 1 1,0-1-1,0 1 1,0-1-1,0 0 1,1 0 0,0 0-1,0 0 1,0 0-1,1 0 1,0 0-1,0-1 1,0 1 0,0-1-1,1 0 1,-1 0-1,9 6 1,-5-5 0,-6-5 7,0 1 0,1 0 0,-1 0 0,0-1-1,0 1 1,1-1 0,-1 1 0,0-1 0,1 1 0,-1-1 0,1 0 0,-1 0 0,0 1 0,1-1 0,-1 0 0,1-1 0,-1 1 0,0 0 0,1 0 0,-1 0 0,1-1-1,-1 1 1,0-1 0,1 1 0,-1-1 0,2-1 0,6-3 47,1 0-1,-1-1 1,-1 0-1,1-1 0,-1 1 1,0-2-1,-1 1 1,1-1-1,-1-1 1,-1 1-1,7-12 1,21-24 38,-21 18 46,-2 2 57,-8 19-80,0-1-1,0 0 1,-1 0-1,0 0 1,0 0-1,0 0 1,-1-1-1,0 1 0,0 0 1,0-1-1,-1-8 1,0 15-60,-1 0-23,0 1 0,0 0 0,1 0 0,-1-1 1,0 1-1,0 0 0,1 0 0,-1 0 0,1 0 0,-1 0 1,1 0-1,-1 0 0,1 0 0,-1 0 0,1 0 1,-1 2-1,-8 43 703,8-42-711,-1 0 0,1 0-1,0 0 1,0 0 0,0 0-1,1 1 1,0-1-1,-1 0 1,1 1 0,1-1-1,-1 0 1,1 1 0,-1-1-1,3 5 1,3 8-12,-5-12-12,1 1 0,-1-1 0,2 1-1,-1-1 1,0 0 0,1 0 0,0 0 0,0 0-1,1 0 1,-1-1 0,9 8 0,2 2-211,-10-10 217,0-1 1,0 1-1,0-1 1,0 1-1,0-1 1,1 0-1,6 3 1,-9-5-245,1-1 1,-1 1 0,0-1 0,0 0-1,0 0 1,1 0 0,-1 0-1,0 0 1,0 0 0,1 0 0,-1-1-1,0 1 1,0-1 0,0 0 0,0 1-1,0-1 1,0 0 0,0 0-1,0 0 1,0-1 0,0 1 0,0 0-1,2-4 1,9-5-2894,-9 7 2139,0 1 0,-1-1-1,0-1 1,1 1 0,-1 0 0,0-1 0,4-5-1,3-9-2896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20:01:50.87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108 1 780,'-22'11'9872,"35"9"-7758,28 57-369,-31-62-1556,1-1 1,0 0-1,1-1 1,20 18-1,-25-25-246,-2-2 69,0 1-1,0-1 1,0 0 0,1 0 0,-1-1 0,1 0-1,7 3 1,-11-5-70,1-1 0,0 0 0,-1 1 0,1-1 0,0 0-1,0 0 1,-1 0 0,1 0 0,0-1 0,-1 1 0,1-1 0,0 0-1,-1 0 1,1 1 0,-1-2 0,1 1 0,-1 0 0,0 0 0,1-1-1,-1 1 1,0-1 0,3-3 0,1-1-636,0 0 0,-1 0 0,1 0 0,6-13 0,20-21-1914,-24 32 2286,0-1 0,-1-1-1,1 1 1,-2-1 0,7-12 0,-12 21 365,0-1 1,0 1-1,0-1 1,-1 0 0,1 0-1,0 0 1,-1 1 0,0-1-1,1 0 1,-1 0 0,0 0-1,0 0 1,0 0 0,0 0-1,0 1 1,0-1-1,0 0 1,-1 0 0,1 0-1,-1 0 1,-1-2 0,2 3 75,-1 1-1,0-1 1,0 1 0,0-1 0,0 1 0,1 0 0,-1-1 0,0 1 0,0 0 0,0-1-1,0 1 1,0 0 0,0 0 0,0 0 0,0 0 0,0 0 0,0 0 0,0 0 0,0 0 0,0 0-1,0 1 1,0-1 0,0 0 0,0 1 0,0-1 0,0 1 0,1-1 0,-1 1 0,0-1-1,0 1 1,0-1 0,1 1 0,-2 1 0,-33 31 1740,22-19-737,-15 11-71,16-16-724,1 1 0,0 0 0,1 1 1,-15 19-1,-104 141 673,32-45-909,96-124-213,-1 0-1,0-1 1,1 1-1,-1-1 1,0 1-1,0-1 1,0 0-1,0 0 1,0 0-1,0 0 1,0 0-1,0-1 1,0 1-1,0 0 1,0-1-1,-1 0 1,-3 1-1,-5-27-8718,9 16 5668,2 3 76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20:01:52.28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61 2368,'0'-2'345,"0"0"1,0 0-1,0 0 0,1 0 1,-1 1-1,1-1 0,-1 0 0,1 0 1,0 0-1,0 1 0,0-1 0,0 0 1,0 1-1,0-1 0,0 1 1,1-1-1,-1 1 0,0 0 0,1-1 1,2 0-1,1-1 20,-1 0 0,1 0 0,0 1 0,0 0 0,1 0 0,-1 1 0,8-2 0,-2 1-168,0 0 0,0 1 0,0 1 0,0 0 0,0 0 0,0 1 0,16 3 0,-18-1-173,0 1 0,1-1-1,-2 1 1,1 1 0,0 0 0,-1 0-1,0 0 1,0 1 0,-1 0 0,0 1-1,7 7 1,-11-11 6,-1 0-1,1 1 0,-1-1 1,1 0-1,-1 1 1,0 0-1,-1-1 1,1 1-1,-1 0 1,1 0-1,-1 0 0,0 0 1,-1 0-1,1 0 1,-1 0-1,1 0 1,-1 0-1,-1 0 1,1 1-1,0-1 0,-1 0 1,0 0-1,0 0 1,0 0-1,-1 0 1,1-1-1,-1 1 1,-2 4-1,-28 41 552,-3-3 0,-45 51 0,-12 13 220,83-98-717,1 0-1,0 0 0,1 0 0,1 1 1,-9 24-1,12-30-66,1 0 0,1 0 0,-1 0 0,1 1 1,1-1-1,-1 0 0,1 1 0,1-1 0,-1 0 0,1 1 0,0-1 0,1 0 1,2 7-1,1 8 35,-4-20-45,-1 0 0,0 0 0,1 1 1,0-1-1,-1 0 0,1 0 0,0 1 1,0-1-1,0 0 0,0 0 0,1 0 1,-1-1-1,1 1 0,-1 0 0,3 2 1,17 16 47,-18-17-63,-1 0-1,1 0 1,0-1 0,0 1-1,0-1 1,0 0-1,0 0 1,1 0 0,-1 0-1,1 0 1,-1-1-1,1 1 1,0-1 0,-1 0-1,1 0 1,0 0 0,0-1-1,0 1 1,-1-1-1,6 0 1,30-3-2263,-2-6-5233,-28 8 4167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20:01:52.76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57 124,'5'-1'547,"0"0"0,0 0-1,0-1 1,0 1 0,0-1 0,0 0 0,0 0-1,-1-1 1,1 1 0,6-6 0,6-3 492,-9 10-610,-7 2-405,-1-1 1,0 0-1,1 0 1,-1 0 0,0 0-1,1 0 1,-1 0 0,0 0-1,1 0 1,-1 0-1,1 0 1,-1 0 0,0 0-1,1 0 1,-1 0 0,0 0-1,1 0 1,-1 0-1,0-1 1,1 1 0,-1 0-1,0 0 1,1 0 0,-1 0-1,0-1 1,0 1-1,1 0 1,-1 0 0,0-1-1,0 1 1,1 0 0,-1-1-1,0 1 1,0 0-1,0-1 1,0 1 0,1 0-1,-1-1 1,0 1-1,0-1 1,8-8 2189,-7 5-31,-8 6-1228,-14 6 1627,18-7-2532,0-1 1,1 1-1,-1 0 1,0 0-1,1 0 1,-1 1-1,1-1 1,-1 1-1,1-1 1,0 1-1,0 0 1,0 0-1,-3 2 1,3-1-45,0 0-1,0 0 1,0-1 0,0 1 0,1 0-1,-1 1 1,1-1 0,0 0 0,0 0 0,0 0-1,0 1 1,0-1 0,1 5 0,0-7-2,3 0 4,0-1 0,0 1 0,0-1 0,0 0 0,0 0 1,0 0-1,1 0 0,-1 0 0,0-1 0,0 1 0,4-2 1,-4 1-37,0 0 0,0 0 1,0 0-1,0 0 1,0 1-1,0-1 0,0 1 1,0 0-1,0 0 1,0 0-1,0 0 0,0 0 1,4 2-1,-9-8-4449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2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22.9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22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22.9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22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22.9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22.9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22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22.9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22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22.8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22.8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22.8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22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22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22.9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22.9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22.8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22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22.9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22.9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22.9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22.9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32.8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32.8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32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32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32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32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32.8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32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32.8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32.8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32.8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32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32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32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0:07: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0:07:05.0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0:07:05.0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0:07:05.0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 4 580,'0'0'872,"0"0"-99,0 0-113,0 0-93,0 0-73,0 0-68,0 0-64,0 0-46,0 0-37,0 0-22,0 0-16,0-2 11022,0 1-11611,0 0 418,0 1-11,0 0-13,0 0-7,0 0-12,0 0-12,0 0 0,0 0-5,0 0-11,0 0-1,0 0 4,0 0-12,0 0 3,0 0 0,0 0-1,0 0 6,0 0 15,0 6 34,-6 8-63,6-1 78,0-10-65,-1 0-1,1 0 0,0 0 0,0 0 0,0 0 0,0 0 0,1 0 0,-1 0 0,1 0 0,0 0 0,0 0 0,1 3 1,-1-3 1,-1-1 1,1 0 0,-1 0-1,0 0 1,0 0 0,0 0-1,0 0 1,0 1 0,0 3-1,-1 1 0,1 82 446,-6-31-461,6 138 128,-5-167-148,-1 10 26,0 11-53,0-8 138,0 4 27,6-4-126,0-42 9,0 3-13,1-3 27,-1 0 1,0 1-1,0 0 1,0-1-1,0 1 1,0-1-1,0 0 1,0 1-1,0 0 1,0-1-1,0 1 1,0-1-1,0 0 1,0 1-1,-1 0 1,1-1-1,0 1 1,-1-1-1,1 1 1,0-1-1,0 0 1,0 1-1,-1-1 1,1 0-1,0 1 1,-1 0-1,1-1 1,-1 0-1,0 1 1,1-1-47,0 0 2,0 0-86,0 0-212,-7-8-5109,-3-4-644,9 2 2875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0 263 1080,'0'0'1524,"0"-23"3407,1 18-4619,0-1 1,-1 1 0,2 0-1,-1 0 1,1-1 0,0 1-1,1 1 1,-1-1 0,0 0 0,1 0-1,0 1 1,1-1 0,-1 1-1,1 0 1,-1 0 0,8-5-1,5-5 388,0 2 1,0 1-1,23-13 0,-6 7-489,1 1 1,1 2 0,48-13 0,-55 21-195,0 1 1,0 1 0,0 1 0,1 2 0,-2 1-1,2 2 1,-1 0 0,0 2 0,38 9 0,-59-11-35,-1 0 0,0 0 1,1 1-1,-1 0 1,8 4-1,-11-5 22,-1-1-1,1 1 1,0 0 0,-1 0 0,0 0-1,0 0 1,1 1 0,-2-1 0,1 1-1,0-1 1,0 1 0,2 5 0,1 5 20,-3-8-30,0 1 0,0-1 0,0 1 0,-1-1 0,0 1 0,0-1 0,0 9 0,-1-5 9,-2 1 0,1-1 0,-1 0 0,0 0 0,0 0-1,-1 0 1,-1 0 0,1 0 0,-1-1 0,-1 0 0,1 1 0,-1-1 0,-7 7 0,-6 7 5,-2-1 1,0-1-1,-24 19 1,35-32-2,2-1 1,-3-1 0,2 1 0,-1-2 0,-1 1 0,1 0 0,-1-2 0,0 0 0,0 0 0,0 0 0,0-1-1,0-1 1,-20 1 0,-38-5 1143,67 3-1088,1 0 6,0 0 4,-8-3 417,4 0-322,9 6-130,-3-3 1,-2 0-14,0 0-3,0 0 7,0 0 5,0 0-3,0 0-1,-12-10 282,12 7-310,0 2-11,0-1 1,0 1-1,1 0 0,-1 0 1,0-1-1,-1 1 0,1 0 1,0 0-1,-1 0 0,1-1 1,0 1-1,0 0 0,-1 0 1,1 0-1,-1 0 0,0 0 0,0-2 1,0 3 30,2 0-2,0 0-1,0 0 0,0 0 1,0 0-1,-1 0 1,2 0-1,-2 0 0,1 0 1,0 0-1,0 0 1,0 0-1,0 1 1,0-1-1,-1 1 0,2-1 1,-2 0-1,1 1 1,0-1-1,0 1 0,0 0 1,27 14-55,-20-10 47,1 1 0,-1 1-1,-1 0 1,1 0-1,-1 1 1,9 11 0,14 13 44,-21-21-26,0 0 1,11 17 0,11 13 48,26 33 30,-33-44 8,34 49 233,-41-53-304,-17-26-169,0 1 1,0 0 0,0-1 0,0 1 0,0-1-1,0 1 1,0 0 0,0-1 0,0 1 0,0-1 0,0 1-1,0-1 1,0 1 0,0-1 0,0 1 0,-1-1-1,1 1 1,0 0 0,0-1 0,0 0 0,-1 1 0,1-1-1,-1 1 1,1-1 0,0 1 0,-1-1 0,1 0-1,0 1 1,-1-1 0,0 0 0,1 0 0,-1 1 0,1-1-1,0 0 1,-1 1 0,-1-1 0,1 0-1888,-6-7-7043,2 1 5742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1 198 1224,'0'0'166,"0"1"0,0-1 0,0 0 0,0 0 0,0 1 0,0-1-1,1 0 1,-1 0 0,0 0 0,0 1 0,0-1 0,0 0 0,0 1 0,0-1 0,1 0 0,-1 0-1,0 0 1,0 1 0,0-1 0,0 0 0,1 0 0,-1 0 0,1 0 0,-1 0 0,0 0 0,0 0-1,0 0 1,1 1 0,-1-1 0,0 0 0,0 0 0,1 0 0,14 0 1456,16-7-945,-31 7-574,22-6 390,-1-2 0,1 0-1,-2 0 1,0-2 0,0-1 0,0 0 0,-1-2 0,19-16 0,-33 24-413,-1 1-1,0-1 1,0 0 0,3-6 0,-6 9 13,0 1 0,0 0 0,0-1 0,0 1-1,0-1 1,-1 1 0,1-1 0,-1 0 0,0 1-1,1-1 1,-1 0 0,0 1 0,1-1 0,-1 0-1,0 1 1,-1-1 0,0-3 0,-1-1 342,1 5-402,1-1 0,0 1 0,0 0 1,-1 0-1,0 0 0,1-1 0,-1 2 1,1-1-1,-1-1 0,0 2 0,0-1 0,1 0 1,-1 0-1,0 0 0,0 0 0,0 0 1,0 1-1,0-1 0,0 0 0,0 1 0,0-1 1,0 1-1,0 0 0,-1-1 0,-1 0 1,-2 0 2,-1 1 1,0-1-1,1 1 1,0 0 0,-1 1-1,1-1 1,-1 1 0,1-1-1,-1 2 1,1-1-1,-1 1 1,-6 3 0,3-1 20,0 2 1,0-1 0,1 1 0,0 0 0,0 1-1,-7 7 1,8-7-2,-1 1-1,2 0 1,-1-1-1,1 2 0,0-1 1,-6 15-1,10-19-38,1-1 0,-1 1 0,1-1 0,0 1 0,0 0 0,0 0 0,1 0 0,-1 0 0,1 0 0,0 0 0,0-1 0,1 2 0,-1-2 0,1 1 0,-1 0 0,1 0 0,0 0 0,1-1 0,-1 1 0,1-1-1,0 1 1,3 4 0,-1 1 19,1-1 0,0 0 0,1 0 0,0 0 0,0 0 0,1-1 0,0 0 0,0-1 1,1 0-1,-1 0 0,1 0 0,14 7 0,-10-8-40,0 0 0,1 0 0,0-2 1,0 1-1,-1-2 0,2 1 1,-1-1-1,25 0 0,-28-2-441,0-1 0,0 0 0,-1-1-1,1 1 1,0-1 0,13-5 0,29-18-9365,-36 17 6437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73 12,'-4'6'3935,"2"-5"-3754,1-1-1,1 1 0,-2 0 0,2 0 0,-1 0 1,0-1-1,0 2 0,1-2 0,-1 1 0,0 1 1,1-1-1,-1-1 0,1 2 0,-1-1 0,0 3 1,-2 5 423,3-9-575,0 1 1,-1-1-1,1 1 0,0 0 1,0-1-1,0 1 0,-1 0 1,1 0-1,0-1 0,0 1 1,0 0-1,0-1 0,0 1 0,0 0 1,0 0-1,1 0 0,2 14 377,-2-10-285,0 0 0,0-1-1,0 1 1,1-1 0,0 0 0,0 1-1,0-1 1,0 0 0,1 0 0,0 1-1,-1-2 1,1 1 0,0-1 0,5 5-1,1-2 129,-1-1-1,1 0 0,0-1 0,0 1 1,1-2-1,0 1 0,13 2 1,-16-4-106,-1-2 1,1 2 0,0-2 0,0 0-1,0 0 1,-1 0 0,2-2-1,-2 2 1,1-2 0,0 1 0,11-6-1,-10 3 51,0 1 1,-1-1-1,1-1 0,0 0 0,-2 0 0,2-1 1,-2 0-1,0 0 0,6-7 0,-8 8-105,0 0-1,-1 0 1,0 0 0,0 0-1,0 0 1,-1-1-1,1 0 1,-1 1 0,-1-1-1,1 0 1,-1 0-1,0 0 1,0-10 0,-1 13-48,0 0 0,0-1 0,-1 1 1,0 0-1,0 0 0,0 0 0,0 0 1,0 0-1,-1 0 0,1 0 0,-1 0 1,0 1-1,0-1 0,0 0 0,0 1 1,-3-3-1,1 1 18,-1 1 1,1 0 0,0 0-1,0 0 1,-1 0 0,0 0-1,0 1 1,0 0-1,-5-2 1,1 2-30,1 1 1,-1 1-1,0-1 1,1 1-1,-1 0 1,0 1-1,1 0 1,-1 1-1,1-1 1,-1 1-1,1 1 1,0 0-1,-1 0 1,1 0-1,1 2 1,-1-1-1,1 0 1,0 1-1,0 0 1,0 1-1,1-1 0,0 1 1,-8 11-1,12-15-30,1 0-1,-1-1 0,1 1 1,1 1-1,-2-2 0,2 2 0,-1-1 1,0 0-1,0 1 0,1-1 1,0 0-1,0 0 0,-1 1 0,1-1 1,0 0-1,0 1 0,1-1 1,-1 0-1,0 1 0,1-1 0,0 0 1,-1 0-1,1 1 0,0-1 1,0 0-1,0 0 0,1 0 0,-1 0 1,0 0-1,0 0 0,1-1 1,-1 1-1,1 0 0,0-1 0,0 1 1,0-1-1,-1 0 0,2 0 1,-1 0-1,4 2 0,1 0 9,0-1 0,1 0 0,-1-1-1,1 1 1,0-2 0,0 1 0,-1-1 0,1 0-1,0-1 1,-1 1 0,1-2 0,-1 1 0,1-1-1,-1 0 1,1-1 0,-1 0 0,0 0 0,0 0-1,-1 0 1,1-2 0,-1 1 0,0 0 0,0-1 0,0 0-1,0 0 1,-1-1 0,8-9 0,-4 3 38,-8 11-39,1 0 1,-1-1-1,0 1 1,0 0-1,1 0 0,-2-1 1,1 1-1,0-1 1,0 1-1,-1-1 0,1 1 1,-1-1-1,1 0 1,0 0-1,-1 1 0,0-4 1,4-2 131,-5 7-132,1 0 1,0 0-1,0 0 0,0 0 1,0 0-1,0 0 0,0 0 1,-1 0-1,1 0 1,0 0-1,0 0 0,-1 0 1,1 0-1,0 0 1,0 0-1,0 0 0,0 0 1,0 0-1,0 0 0,0-1 1,-1 1-1,1 0 1,0 0-1,0 0 0,0 0 1,0 0-1,0 0 0,0 0 1,0 0-1,0-1 1,0 1-1,0 0 0,0 0 1,0 0-1,0-1 0,-1 1 1,1 0-1,0 0 1,0 0-1,0 0 0,0 0 1,0 0-1,0-1 0,0 1 1,0 0-1,0 0 1,1 0-1,-1 0 0,0 0 1,0 0-1,0-1 1,0 1-1,0 0 0,0 0 1,0-1-1,0 1 0,0 0 1,0 0-1,0 0 1,0 0-1,0 0 0,1 0 1,-1 0-1,0 0 0,0 0 1,-1 0 92,1 0-11,-1 11 85,-1-3-118,0 1 0,1-1 0,-1 1 0,2-1 0,0 1 0,0 0 0,0-1 0,1 1 0,2 12 0,1 26 331,-3-36-227,0-1 0,4 20 0,1-2 72,11 43 66,5-5-257,-20-58-54,-2-5-5,1 0 1,-1-1-1,2 1 0,-2 0 1,1-1-1,1 1 0,1 3 1,0-2-216,-3-4 150,0 0-1,0 0 0,0-1 1,0 1-1,0 0 0,1 0 1,-1 0-1,0 0 0,0 0 1,0 0-1,0 0 0,0 0 1,0 0-1,0 0 0,0 0 1,0 0-1,0 0 0,0 0 0,0 0 1,0 0-1,0 0 0,1 0 1,-1 0-1,0 0 0,0 0 1,0 0-1,0 0 0,0 0 1,0 0-1,0 0 0,0 0 1,0 0-1,0 0 0,0 0 1,0 0-1,0 0 0,0 0 0,0 0 1,0 0-1,0 0 0,0 0 1,0 0-1,0 0 0,0 0 1,0 0-1,0 0 0,0 0 1,0 0-1,0 1 0,3-8-3858,1-7-3359,-4 5 3446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5 100,'0'0'1738,"-1"-4"6640,-8 12-4804,3 10-2726,4-7-355,-1 0-367,1 0-1,1 0 0,1 0 0,-1 0 0,1 0 0,1 0 1,0 0-1,1 0 0,-1 0 0,2 0 0,1-1 0,-1 0 1,1 1-1,7 12 0,-9-18-111,1 0 8,-1 1 0,1 0 1,0-1-1,1 0 0,-1 1 0,1-2 0,0 1 1,1-1-1,-1 1 0,1-1 0,-1 0 0,9 5 1,-9-7-7,0 0 1,-1 0-1,1-1 1,1 1 0,-1-1-1,0 0 1,0 0-1,1 0 1,-1 0-1,0-1 1,0 0 0,1 0-1,0 0 1,-1 0-1,0-1 1,0 0 0,1 0-1,-1 0 1,0 0-1,0-1 1,0 1 0,0-1-1,0 0 1,5-4-1,-2 1 34,0 0 0,0 0 0,-1-1-1,1 0 1,-2 0 0,1 0 0,0-1 0,-1 0-1,0 0 1,-1 0 0,0-1 0,3-8 0,7-15 94,-11 24-46,0 0 0,0 0-1,1 0 1,-2 0 0,0-1-1,0 1 1,1-13 0,2-10 1444,-5 30-1361,0 0-41,-1 1-128,1 0-1,-1 0 0,1 0 1,0 0-1,-1-1 0,0 2 0,1-2 1,0 1-1,0 0 0,-1 0 1,1 0-1,0 0 0,0 0 1,0 0-1,0 0 0,0 0 1,0 0-1,0 0 0,0 0 0,0 1 1,1 0-1,4 28-13,0-16 36,-1 1 1,2-1-1,0 0 1,1 0-1,1 0 1,-1-1-1,19 22 1,-24-32-155,0-1 0,0-1 0,0 1 0,0 0 0,1-1 0,-1 1 0,0-1 0,1 0 0,-1 1 1,1-1-1,-1-1 0,1 2 0,0-2 0,-1 1 0,1 0 0,0-1 0,0 0 0,5 0 0,-5 0-947,1 0 0,0-2 0,0 2 0,-1-1 0,2 0 0,-2-1 0,1 1 0,-1-1-1,1 0 1,-1 0 0,0 1 0,6-7 0,3-1-3028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39 113 72,'-5'-6'5337,"10"6"-3984,-2 0-1117,0 0 1,-1 1-1,1-1 0,0-1 1,-1 1-1,1 0 0,3-1 1,24-8 705,-19 5-342,-1 1-1,0 0 1,14-8-1,-23 10-445,1 0-1,-1 0 1,1-1 0,-1 1-1,1 0 1,-1-1 0,1 0-1,-1 1 1,0-1 0,0 0-1,0 0 1,1-1 0,0-5 781,-1 8-913,-1 0 0,0 0-1,0 0 1,0 0 0,0 0-1,0-1 1,0 1 0,0 0 0,0 0-1,0 0 1,0 0 0,0-1 0,0 1-1,0 0 1,0-1 0,0 1 0,0 0-1,0 0 1,0 0 0,0 0 0,0-1-1,0 1 1,0 0 0,0-1 0,0 1-1,0 0 1,0 0 0,0 0 0,0 0-1,-1-1 1,1 1 0,0 0 0,0 0-1,0 0 1,0 0 0,0 0 0,0 0-1,-1-1 1,-5-9 589,6 8-591,-1 1 1,1-1-1,-2 1 0,2-1 0,-1 1 1,0-1-1,0 1 0,0-1 1,-1 1-1,1 0 0,0 0 0,0 0 1,0 0-1,-1 0 0,-1-1 1,0 1 13,0-1 0,0 1 0,0 0 0,-1 0 0,1 1 0,0-1 0,0 1 0,0-1 0,0 1 0,0 0 0,-1 0 0,1 1 0,0-1 0,0 0 0,-1 1 0,-3 1 0,2-1-10,0 1 0,0 1 0,1-1 0,-1 0 1,1 1-1,0-1 0,0 1 0,0 0 0,0 1 0,-5 5 0,1-1 19,7-8-39,0 1 0,0 0 0,1 0 1,-2 0-1,2 0 0,-1 0 0,1 0 0,-2 0 1,2 0-1,-1 0 0,1 1 0,-1 0 0,-6 14 44,6-14-37,0 0 0,0 0-1,1 0 1,-2 0 0,2 1 0,-1-2 0,1 2-1,0-1 1,-1 1 0,1-1 0,0 0 0,0 0-1,0 1 1,0-1 0,1 0 0,-1 1 0,1 2-1,4 12 35,-2-6-11,0 0-1,10 20 1,-10-26-25,-2-2 0,2 1 0,-1-1 0,1 1 1,0-1-1,0 0 0,0 0 0,0 0 0,0-1 0,1 1 0,5 3 1,3 1-7,-8-5-7,-1 1 0,1-1 0,-1-1 0,1 1 0,0 0 0,0-1-1,7 2 1,3 0-30,-10-2-8,0 0 0,0 0 0,1 0 0,0-1-1,-1 1 1,0-1 0,1 0 0,-1 0 0,0-1-1,1 0 1,0 1 0,-1-1 0,5-2 0,8-4-669,-5 3-1083,0-2 0,0 1-1,0-1 1,-1-1 0,12-9-1,-12 8-1106,1-1 89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0 684,'-10'1'2763,"0"1"-1,-1 0 1,-11 4 0,-11 2 248,17-5-2174,1 0 0,-18 7 0,27-7-742,1-1 1,0 0-1,-1 2 1,2-1-1,-1 0 0,0 0 1,1 1-1,-1 0 1,-3 5-1,7-8-90,0 1 0,0-1-1,0 1 1,1 0 0,-2-1 0,2 1 0,0-1-1,-1 1 1,1 0 0,0 0 0,-1 0 0,1-1-1,0 1 1,0 0 0,0-1 0,0 1 0,1 0 0,-1 0-1,0 0 1,1-1 0,-1 1 0,0-1 0,2 1-1,-2 0 1,1-1 0,0 1 0,0-1 0,2 3-1,-1 0 5,1 1-1,1-1 0,-1-1 1,0 1-1,2 0 0,-2-1 0,2 1 1,6 3-1,26 17 45,-23-15-35,26 14 1,5 3 51,-19-10 3,-25-15-48,-1-1 0,1 0 1,0 0-1,-1 1 0,1-1 1,0 0-1,-1 1 0,1 0 1,-1-1-1,1 1 0,0-1 1,-1 1-1,0 0 0,1-1 1,-1 1-1,0 0 0,1-1 0,-1 1 1,1-1-1,-1 1 0,0 0 1,0 0-1,0-1 0,0 1 1,1 0-1,-1 0 0,0-1 1,0 1-1,0 0 0,0 0 1,-1-1-1,1 1 0,0 0 1,0 0-1,0-1 0,0 1 1,-1 0-1,1-1 0,-1 1 1,1 0-1,0 0 0,-1-1 1,1 1-1,-1 0 0,0 0 0,-16 11 842,12-9-766,2 0 0,-1-1 1,-1 1-1,-7 3 0,-3 0 44,12-4-133,-1 0 0,0-1 0,0 1-1,1-1 1,-1 0 0,0 0-1,0 0 1,0 0 0,0-1-1,0 0 1,0 0 0,0 0-1,-7-1 1,0-2 2,-17-5-541,27 7 404,0 1 0,0-1 0,0 1 0,-1-2 0,1 2 0,0-1 0,0 0 0,0 0 0,0 0 0,0 0 0,-1 0 0,2-1 0,-1 1 0,0 0 0,0 0 0,0-2 0,-2-5-1977,1 0 1,-1-1-1,2 2 1,-1-2-1,1 1 1,0-9-1,1 4-1147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1 460,'0'0'1489,"-6"0"6755,7 15-6901,0-1 0,6 22-1,-4-21-861,0-2-1,0 24 1,-2-8 64,2 0 0,7 28 1,0 5-135,-3-1-184,9 61 218,7-30-279,-21-86-166,0 0-2,0 0 1,-1 1-1,1-1 0,0 14 0,-2-19-8,0-1-1,0 0 1,-5-14-1060,0 3-1556,-9-24-6433,9 23 6034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57 512,'-1'-2'335,"0"1"1,-1 0-1,1-1 0,0 1 0,0-1 1,0 0-1,0 1 0,1-1 0,-1 0 1,1 0-1,-1 1 0,0-1 0,1 0 1,0 0-1,0 0 0,0 1 0,0-1 1,0-2-1,-3-2 728,3 6-1011,0 0 0,0 0 0,-1 0 0,1 0 0,0 0 0,0-1 0,0 1 0,0 0 0,0 0 0,0 0 0,0 0 0,0 0 0,0 0 0,0 0 0,0-1 0,0 1-1,-1 0 1,1 0 0,0 0 0,0 0 0,0 0 0,0 0 0,0-1 0,0 1 0,0 0 0,0 0 0,0-1 0,0 1 0,0 0 0,1 0 0,-1 0 0,0 0 0,0 0 0,0 0 0,0-1 0,0 1 0,0 0 0,0 0 0,0 0 0,0 0 0,0 0 0,0 0 0,0 0 0,0 0 0,1 0 0,-1-1 0,0 1 0,0 0 0,0 0 0,0 0 0,0 0 0,0 0 0,1 0 0,-1 0 0,0 0 0,0-1 0,1 1 0,-1 0 0,0 0 0,0 0 0,0 0 0,3-5 4609,-3 5-4618,0 0-1,0 0 1,0-1-1,0 1 1,0 0 0,1 0-1,-1 0 1,0-1-1,0 1 1,0 0-1,0-1 1,0 1 0,0 0-1,0 0 1,1 0-1,-1 0 1,0 0-1,0-1 1,1 1 0,-1 0-1,0 0 1,0 0-1,0 0 1,0 0-1,1 0 1,-1 0 0,1 0-1,-1 0 1,0 0-1,0-1 1,0 1-1,1 0 1,-1 0 0,0 0-1,0 0 1,0 0-1,1 0 1,-1 1-1,0-1 1,1 0 0,-1 0-1,0 0 1,0 0-1,0 0 1,1 0-1,-1 0 1,0 0 0,0 0-1,0 0 1,1 1-1,75 18 1475,-38-7-1499,0-1 1,64 11-1,-91-21-674,16 2-2858,-12-7-4655,-14 1 4348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1 588,'5'0'7190,"-10"4"-4902,5-4-1876,-6 13 7074,6-12-7486,0 3 64,-1-4-63,1 0 0,0 1 0,0-1 0,0 1 0,0-1 0,0 0 0,0 1 0,1-1 0,-1 0 0,0 1 0,0-1 0,0 0 0,0 1 0,0-1 0,1 0 0,-1 1 0,0-1 0,0 0 0,1 1 0,-1-1 1,0 0-1,1 0 0,-1 1 0,1-1 0,-1 0 0,1 1 0,-1-1 1,1 1-1,-1-1 1,1 1 0,-1-1 0,1 0 0,-1 1 0,0 0 0,0-1 0,1 1 0,-1-1 0,0 1 0,0-1-1,0 1 1,0-1 0,0 1 0,0-1 0,0 1 0,0 0 0,0-1 0,0 2 0,-1-2-1,1 1 1,0 0 0,0-1 0,0 1-1,0 0 1,0 0 0,0-1 0,0 1-1,0 0 1,1-1 0,-1 1 0,0 0-1,1-1 1,-1 1 0,1 0 0,0 2 13,1 0-1,-1 1 1,0-1 0,0 0 0,-1 0 0,1 0 0,-1 1 0,0 2 0,0 97-113,5-74 160,1-2-26,0 6-45,-5-14-14,0-14 30,-1 1 0,0-1 0,0 1-1,0 0 1,-1-1 0,0 1 0,-4 8-1,3-9-3,1 0 1,-1 0-1,1 0 0,1 0 0,-1 1 0,1 6 0,0-9-4,-3 11-7,3-13 9,-1 0 0,1 0 0,-1 0-1,1 0 1,-1 0 0,1 0 0,0 0 0,0 0-1,0 0 1,0 1 0,0-1 0,0 0-1,0 0 1,1 0 0,-1 0 0,0 0-1,1 0 1,-1 0 0,1 0 0,0 0 0,0 1-1,0 1 3,0 0-1,0 0 1,-1 0-1,1 0 1,-1 0-1,0 0 1,-1 0-1,0 3 1,0 3 6,-4 36 408,-1-21-205,6 3-230,6-10 11,-6-17-46,0 1 1,0 0-1,0 0 0,0 0 1,-1-1-1,1 1 1,0 0-1,0 0 0,-1-1 1,1 1-1,0 0 1,-1-1-1,1 1 1,-1 0-1,0-1 0,1 1 1,-1 0-1,1-1 1,-1 1-1,0-1 0,0 1 1,0-1-1,1 1 1,-1-1-1,0 1 0,0-1 1,0 0-1,0 1 1,0-1-1,0 0 1,-1 1-1,-1-1-713,1 0 1,0 0-1,-1 0 1,1 0-1,-1 0 1,1 0-1,-1 0 0,1 0 1,0-1-1,-1 1 1,1-1-1,-3 0 1,-6-3-3034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11 197 508,'-11'9'12931,"16"-10"-11174,-5 0-1526,11-8 635,-10 8-832,0 0-1,0 0 0,0 0 1,0 0-1,0 0 0,0 0 1,0 0-1,0 0 0,0 0 1,-1 0-1,1 0 0,0-1 1,-1 1-1,1-1 1,10-12 282,-7 10-292,-1 0 0,1 0-1,0 0 1,9-7 0,-12 11-3,27-29 455,13 0-150,-37 26-275,-4 2-19,1 0 0,0 1 0,0-1 0,0 0 0,0 0 0,0 0 0,0 1 0,1-1 0,-1 0 0,0 1 0,0-1 1,1 1-1,-1-1 0,3 0 0,10-7-24,37-9 51,-44 14-68,4 0 14,28-9 96,-38 12-107,12-5 76,-10 5-63,-1-1-1,1 1 0,0 0 1,0-1-1,-1 1 0,1 0 1,0 0-1,0 1 0,3-1 0,3 1 40,26-8-22,4 2-31,3 0 41,-8 7 115,-33-2-104,27 8 59,-27-8-107,17 4 52,-2 2 5,2 6-54,-13-8 0,4 8 24,-9-11-22,0-1 0,1 1 0,-1 0 0,0-1 0,1 1 0,-1-1 0,0 1 0,1-1 0,-1 1 0,1-1 0,0 1-1,-1-1 1,1 1 0,-1-1 0,2 1 0,0 0 6,-1 0 0,1 0 0,-1-1-1,1 1 1,-1 0 0,0 0 0,0 0 0,0 0 0,0 0-1,0 1 1,0-1 0,0 0 0,0 0 0,1 3-1,3 20-38,1 0 2,-6-19 13,0-4 18,0-1 1,-1 1-1,1 0 0,0 0 0,0 0 0,0-1 0,0 1 0,0 0 0,1 0 0,-1 0 0,0-1 0,0 1 0,1 0 0,-1 0 0,1-1 0,-1 1 1,1 0-1,-1 0 0,1-1 0,0 2 0,0 0-9,0 1 1,-1 0 0,0 0-1,1 0 1,-2 0-1,0 5 1,1-3 27,0 0 0,0-4-18,1 1 0,-1-1 0,0 0 0,0 0 0,0 0 0,-1 1 0,1-1 0,0 0 0,-1 0 0,1 0 0,-1 1 0,1-1 0,-1 0 0,-1 1 0,-5 22-37,-4 0 10,-7 3 72,14-23-42,4-4-6,-1 0 0,1 0 1,-1 0-1,1 1 0,-1-1 1,1 0-1,0 0 1,-1 0-1,1 1 0,0-1 1,-1 0-1,1 1 0,0-1 1,-1 0-1,1 1 1,0-1-1,0 0 0,0 1 1,-1-1-1,1 0 0,0 1 1,0-1-1,0 0 1,0 1-1,0-1 0,0 1 1,-8 11 37,7-11-44,0 0 0,0 0 0,0 0 0,0 0 0,0 0 1,1 0-1,-1 0 0,0 0 0,1 0 0,-1 0 0,1 0 1,-1 2-1,0-1 8,-1 0-1,0 0 1,0 0 0,0-1 0,0 1-1,0 0 1,-1-1 0,1 1 0,-1-1 0,1 1-1,-5 0 1,-8 6-43,13-7 66,1 0 0,-1 0 0,0 0 0,0 0 0,0 0 0,0-1 0,0 1 0,-1 0 0,-2 0 0,4-1 67,0 1-70,0-1 0,1 1 0,-1 0 1,0 0-1,0 0 0,0-1 0,0 1 0,0 0 0,0-1 1,0 1-1,0-1 0,0 1 0,0-1 0,0 1 0,0-1 1,-1 0-1,1 1 0,0-1 0,0 0 0,-1 1 1,-1-1-1,2 0-23,0 0 1,0 0 0,0 0-1,0 1 1,0-1-1,1 0 1,-1 0 0,0 1-1,0-1 1,0 0-1,0 1 1,0-1 0,1 1-1,-1-1 1,0 1-1,0-1 1,0 2 0,1-2 11,-28 2 194,27-2-211,-22-2 250,23 0-244,0 2-2,-3-2 2,2 2-1,0-1 1,0 1-1,0-1 1,0 1-1,0-1 0,0 1 1,0-1-1,0 1 1,-1 0-1,1-1 1,0 1-1,-1 0 1,1 0-1,-3-1 1,3 1-8,-15-4 17,15 4-14,-17-8-17,-4 8 35,21 0 186,14 5-387,-13-5 187,1 0 0,-1 0 0,0 0 0,1 0 0,-1 0 0,0 0 0,1 0 0,-1 0 1,0 0-1,1 0 0,-1 0 0,0 1 0,1-1 0,-1 0 0,0 0 0,1 0 0,-1 0 1,0 0-1,0 0 0,1 1 0,-1-1 0,0 0 0,0 0 0,1 0 0,-1 1 1,0-1-1,0 0 0,0 0 0,1 0 0,-1 1 0,6 2 43,6 3-19,-12-5-22,1 0 0,0-1 0,0 1-1,-1-1 1,1 1 0,0 0 0,0-1-1,0 1 1,0-1 0,0 0 0,0 1-1,0-1 1,0 0 0,0 1 0,0-1-1,0 0 1,0 0 0,0 1-1,1-1 1,2 1 1,-1 0 0,0 0 0,0 1 0,0-1 0,0 1 0,0-1 0,0 1 0,0 0 0,-1 0 0,1 0 0,-1 0 0,2 3 0,2 0-2,6 7 49,5 12-70,-9-2 388,7 16-224,-2-15-109,9 4 432,-20-25-459,0 0-1,0 0 1,0 0-1,0 0 1,-1 0-1,1 0 0,-1 0 1,0 0-1,0 0 1,0 0-1,1 3 1,-2-4-7,0 0 0,1 0 1,-1 0-1,1 0 1,-1 0-1,1 0 0,0 0 1,0 0-1,0 0 0,-1 0 1,1 0-1,0-1 1,0 1-1,1 0 0,-1-1 1,1 2-1,0-1-1,-1-1 1,0 1-1,0-1 0,0 1 1,0 0-1,0 0 0,0 0 1,0-1-1,-1 1 1,1 0-1,0 0 0,-1 0 1,1 0-1,-1 0 0,2 2 1,3 4 3,-4-7 0,-1 0 0,0 0 1,1 1-1,-1-1 1,1 0-1,-1 1 1,0-1-1,1 0 0,-1 1 1,0-1-1,1 0 1,-1 1-1,0-1 0,0 1 1,1-1-1,-1 0 1,0 1-1,0-1 1,0 1-1,0 0 0,9 4-24,4-1-8,-12-2 31,11 3 19,-12-5-23,0 0 1,0 0-1,0 0 1,0 0-1,-1 1 0,1-1 1,0 0-1,0 0 1,0 0-1,0 0 1,0 0-1,0 0 0,0 0 1,0 0-1,0 0 1,0 1-1,0-1 0,0 0 1,0 0-1,0 0 1,0 0-1,0 0 1,0 0-1,0 0 0,0 1 1,0-1-1,0 0 1,0 0-1,0 0 0,0 0 1,0 0-1,0 0 1,0 0-1,0 0 1,1 0-1,-1 1 0,0-1 1,0 0-1,0 0 1,0 0-1,0 0 0,0 0 1,0 0-1,0 0 1,1 0-1,-1 0 0,0 0 1,0 0-1,0 0 1,0 0-1,0 0 1,1 0-1,-1 0 0,0 0 1,0 0-1,0 0 1,0 0-1,0 0 0,1 0 1,-1 0-1,0 0 1,0 0-1,0 0 0,8 3 204,-7-3-197,9 8 31,-20-2-811,-4 1-3725,3-8-7486,7 0 8392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6 159 792,'0'0'6315,"30"0"-353,-13-1-4946,0-1 1,0 0-1,24-6 0,-29 5-939,0 0 1,0 0-1,0-1 0,-1-1 0,0 1 0,0-1 0,-1-1 0,1 0 0,-2 0 1,1 0-1,-1-1 0,12-11 0,-20 17-61,0 1 1,0-1-1,-1 0 0,1 0 0,0 0 1,-1 0-1,1 0 0,0 0 0,-1 0 1,0 0-1,1 0 0,-1 0 1,0 0-1,0 0 0,0 0 0,0 0 1,0 0-1,0 0 0,0 0 1,0 0-1,-1 0 0,1 0 0,0 0 1,-1 0-1,1 0 0,-1 0 0,0 0 1,1 0-1,-1 0 0,0 0 1,0 1-1,1-1 0,-1 0 0,-3-1 1,-1-1 106,0 0 1,-1 0 0,0 0-1,0 1 1,-10-3 0,5 1-92,7 2 19,0 0 0,0 1 0,0-1 0,0 1 0,0 0 0,0 0 0,0 0 0,-1 1 0,1-1 0,-1 1 0,1-1 0,-1 1 0,1 0 0,0 0 0,-1 1 0,1-1 0,-1 1 0,1 0 0,-8 1 0,-27 12 346,36-13-391,0 1-1,0-1 1,0 1 0,1-1 0,-1 1-1,0 0 1,1 0 0,-1-1 0,1 2-1,0-1 1,0 0 0,0 0 0,1 0-1,-1 1 1,1-1 0,-1 0-1,0 4 1,0-3 10,1 0-1,-1-1 1,0 1 0,0-1-1,0 1 1,-4 2-1,0 2 18,4-5-14,-1 1-1,1 0 1,0 1 0,0-1 0,1 0 0,-1 0 0,1 1 0,0-1 0,-1 4 0,-4 24 524,12 22 455,-6-9-813,1-40-150,1 1 0,-1 0 0,1-1 0,5 8 0,-5-8-7,2 0-1,-1-1 0,0 0 0,1 1 0,0-1 1,5 3-1,42 18 137,-40-20-113,-1 0 1,1-1-1,0 0 1,1 0-1,-1-1 0,1 0 1,-1-1-1,1 0 0,0 0 1,0-1-1,0 0 0,-1 0 1,1-1-1,20-3 0,-28 3-469,0 0-1,0 0 1,0-1-1,0 1 0,-1-1 1,7-3-1,-8 4 165,-1 0-1,1 0 0,-1 0 1,1 0-1,-1 0 0,0 0 1,0 0-1,0 0 0,0 0 1,0-1-1,0 1 0,0 0 1,0 0-1,-1-1 0,1 1 1,-1 0-1,1-3 0,5-20-11911,-6 15 8048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276 7 284,'-24'-7'8885,"17"8"-7884,1-1 0,-1 1 0,0 0 1,0 1-1,1-1 0,-11 5 0,-13 2 974,18-5-1284,1 0 1,-1 1 0,-12 6 0,20-9-522,2 0-110,1 0 0,-1 1-1,0-1 1,1 0 0,-1 0-1,1 0 1,0 1 0,-1-1-1,1 1 1,0-1 0,0 1-1,0-1 1,1 1 0,-1-1-1,0 1 1,1-1-1,-1 4 1,-2 32 478,3-32-479,0-3-52,1 1 0,-1 0-1,1-1 1,0 1 0,0 0 0,0-1 0,1 1-1,-1-1 1,1 1 0,0-1 0,0 0 0,0 1 0,4 2-1,-1 0 1,1-1 0,-1-1 0,1 1 0,0-1 0,0 1 0,7 1 0,-3 0-25,-1-1 0,1 1-1,-1 0 1,-1 0 0,1 1 0,-1-1-1,0 2 1,-1-1 0,0 0 0,0 1-1,-1 0 1,0 0 0,8 15 0,-4-3 72,-9-17-44,0-1 0,1 1 0,-1-1 0,0 1 0,0 0 0,-1 0 0,1-1 0,0 1 0,-1 0 0,0 0 0,1 0 0,-1 0 0,0-1 0,0 1 0,-1 0 0,1 0 0,0 0 0,-1 0 0,0-1 0,1 1 0,-1 0 0,0 0 0,-2 2 0,-1-1 51,0 0 0,1 0 0,-1-1 0,0 1 0,-1-1 0,1 0 0,0 0-1,-1 0 1,0 0 0,1-1 0,-1 1 0,0-1 0,-8 1 0,-12 5 316,-68 19 1212,89-25-1529,1-1 1,-1 1 0,1 0-1,-1-1 1,1 0 0,-1 0-1,1 1 1,-1-2 0,0 1-1,1 0 1,-1 0-1,1-1 1,-1 0 0,1 1-1,0-1 1,-5-1 0,6 1-153,1 0-1,-1 1 1,0-1 0,0 0 0,1 0 0,-1 0 0,1 0-1,-1 0 1,1 0 0,0 0 0,-1-1 0,-1-1 0,3 2-186,-1-1 0,0 1 1,1 0-1,-1 0 0,1-1 1,0 1-1,0 0 0,-1 0 1,1-1-1,0 1 0,1 0 1,-1 0-1,0-1 0,0 1 1,1 0-1,-1 0 0,1-2 1,22-40-15012,-17 34 11613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11 724,'6'-11'15227,"-6"16"-15691,3 0 713,-3-5-240,0 0 0,0 1 0,0-1 0,1 0 0,-1 0 0,0 0 0,0 1 0,0-1 0,0 0 0,0 0 0,0 1 0,0-1 0,0 0 0,0 0 0,0 1 0,0-1 0,0 0 0,0 0 0,0 1-1,0-1 1,0 0 0,0 0 0,0 1 0,0-1 0,0 0 0,0 0 0,0 0 0,-1 1 0,1-1 0,0 0 0,0 0 0,0 0 0,-1 1 0,1-1 0,0 0 0,0 0 0,-1 1 0,0 0 22,0 0 1,0 1 0,0-1-1,0 1 1,0-1 0,1 1-1,-1-1 1,1 1 0,0-1-1,-1 4 1,-3 9 63,-2 13 19,1 11 32,-1 5 102,3-30-196,2-1 0,0 1-1,1 0 1,2 12 0,0 10 66,4 23-104,-1-25 86,-3-24-150,-3 4 23,-1 9 19,2-20 10,1 0 0,-1 1 0,-1-1 0,1 1-1,0-1 1,-1 0 0,0 1 0,0 1 0,0-1-1,0-1 1,1 1-1,-1 0 0,1-1 1,0 1-1,0 0 1,0-1-1,1 1 0,-1-1 1,1 1-1,0-1 1,2 5-1,-1-4 0,-1-1 1,0 1 0,0-1-1,0 0 1,-1 1-1,1-1 1,-1 1-1,0 4 1,0-2-10,1-3 16,-1 0-1,0 0 1,0 0 0,0 0 0,0 0-1,-1 0 1,1 0 0,-1 0-1,1 0 1,-1 0 0,-2 2 0,2-1-15,1-1 1,-1 1 0,1-1-1,-1 1 1,1 0 0,0-1-1,0 1 1,1-1-1,0 3 1,-1 3-8,-1 3-1723,-4-9-2254,-12-15-3443,11 6 4058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70 68,'12'-21'4861,"-6"8"-3331,0 0 2792,-6 12-3935,1 1-99,1-1 0,-1 1-1,1-1 1,-1 1 0,0-1-1,1 0 1,-1 0 0,0 0-1,0 1 1,0-1 0,2-1-1,-2 1-257,0-1 1,0 1-1,1 0 0,-1 0 0,1 0 1,-1 1-1,1-1 0,0 0 0,-1 0 1,1 1-1,0-1 0,2 0 0,7 0 33,0 1-1,-1 1 0,1-1 0,-1 1 0,1 1 0,-1 0 0,1 0 1,-1 0-1,0 1 0,0 0 0,-1 0 0,1 1 0,14 7 0,-5-3 96,-16-7-141,-1-1-1,0 1 0,0 0 1,0 0-1,0-1 1,-1 1-1,1 0 1,0 0-1,0 1 1,1 0-1,10 7 50,-12-9-57,0 1-1,0-1 0,0 1 1,0-1-1,0 1 0,-1-1 1,1 1-1,0 0 0,0-1 1,0 1-1,-1 0 0,1-1 1,0 1-1,-1 0 0,1 0 1,-1 0-1,1-1 0,-1 1 1,0 0-1,1 1 1,5 28 222,-6-23-212,0-3 10,0-1-1,0 1 1,0 0-1,-1-1 1,1 1-1,-1-1 1,-2 5-1,2-6-18,1 0 0,-1-1 0,1 1-1,0 0 1,-1-1 0,1 1 0,0 0-1,0-1 1,1 4 0,0-4-6,-1 0 0,0 0 1,0 0-1,0 1 0,1-1 0,-2 0 0,1 0 0,0 0 1,0 1-1,0-1 0,-1 0 0,1 0 0,-1 0 0,1 0 1,-1 0-1,-1 2 0,-28 28 667,17-22-369,-1 0-1,-1 0 1,0-1-1,-27 10 1,9-2 132,29-13-248,-1-1-1,0 1 1,-1-1 0,1 1-1,0-1 1,-1 0 0,1-1-1,-1 1 1,0-1-1,0 0 1,0 0 0,-11 1-1,17-2-180,-1 0-1,1 0 0,-1 0 0,1 0 1,-1 0-1,1 0 0,0 0 0,-1 0 0,1 0 1,-1 0-1,1 0 0,0 0 0,-1-1 1,1 1-1,-1 0 0,1 0 0,0 0 1,-1 0-1,1-1 0,0 1 0,-1 0 0,1 0 1,0 0-1,-1-1 0,1 1 0,0 0 1,0 0-1,0-1 0,-1 1 0,1 0 1,0-1-1,0 1 0,0 0 0,0 0 1,0-1-1,-1 1 0,1 0 0,0-1 0,0 1 1,0 0-1,0-1 0,0 1 0,1-1 1,4-9-4131,12-7-7749,-12 10 8028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35 328,'-1'-1'422,"1"0"0,0 0-1,-1 0 1,1 0 0,-1 0 0,0 0 0,1 0-1,-1 1 1,0-1 0,0 0 0,0 0 0,0 0-1,-1-1 1,0 1 282,0 0 1,-1 1-1,1-1 0,-1 0 0,1 0 0,-1 1 1,1-1-1,-1 1 0,-2-1 0,-14 5 1178,3 2-1004,14-6-801,-1 1-1,1 0 1,-1 0 0,1 0 0,-1 0 0,1 0-1,0 0 1,0 1 0,0-1 0,0 0 0,0 1 0,0-1-1,-2 3 1,-25 25 83,12-7-92,9-10-56,7-10 12,-1 0 0,1 0 0,0 1 1,0-1-1,0 0 0,1 0 0,-1 0 0,1 1 0,-1-1 0,1 2 0,0 4 18,1 0-1,0 0 1,0 0-1,1-1 1,4 10-1,-5-16-32,0 3 4,0-1 0,0 0 1,1 0-1,-1 0 0,1 0 1,0 0-1,1 0 1,-1-1-1,6 6 0,14 16 12,-20-21-22,1 1 1,0-1 0,0 0-1,0 0 1,0 0-1,0 0 1,1 0-1,0 0 1,0-1-1,5 3 1,-4-2 9,1-1 0,0-1 1,-1 1-1,1 0 1,0-1-1,0 0 0,0 0 1,0 0-1,0-1 1,1 0-1,-1 1 0,0-2 1,0 1-1,0 0 1,0-1-1,1 0 0,-1 0 1,-1 0-1,12-4 1,-7 2 1,1 0 0,-1-1 0,0-1 0,0 1-1,-1-1 1,1 0 0,-1 0 0,-1-1 0,0 0 0,0 0 0,0-1 0,-1 1 0,-1-1 0,1 0 0,6-11 0,-11 14-3,0 1 0,-1-1 0,0 0 0,1 1 1,-2-1-1,1 0 0,-1 0 0,1 1 0,-1-1 0,-1 0 0,1 0 0,-1 1 0,0-1 0,0 0 1,0 1-1,-1-1 0,0 0 0,0 1 0,-3-4 0,-6-6 200,7 8-138,0 0 0,-1 1 0,0-1 0,-7-5-1,-2 1 105,1 1 0,-2 0-1,1 0 1,-2 1 0,-20-7-1,28 11-157,-1 0 0,0 1 0,0 0 1,0 0-1,0 1 0,0-1 0,-1 1 0,1 1 0,-1-1 0,1 1 0,-1 1 0,-9 0 0,15 0-283,1 0 0,-1-1 0,0 1 0,0 1 1,1-1-1,-1 0 0,1 1 0,-1-1 0,1 1 0,0 0 0,0 0 0,0 0 0,0 0 0,0 0 0,-2 3 0,3-3-703,0 0 0,1 0-1,-1 0 1,1 0 0,0 0-1,-1 0 1,2 1 0,-1-1 0,0 0-1,0 1 1,1-1 0,0 3-1,0 4-2335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3 56,'0'0'324,"-14"3"6751,11 11-5076,8 49 481,-5-44-1834,-1-11-303,1 0 0,0 0 0,1 1 0,0-1-1,3 9 1,-2-10-240,-1 1-1,0-1 1,0 1 0,-1 0-1,-2 10 1,0 7 252,8-1-90,-6-24 156,-6-7 423,0-37-880,12 14 539,-4 22-436,0 0 1,1 0 0,0 0-1,0 0 1,1 0-1,1 0 1,0 1-1,0 0 1,10-11-1,-10 12-62,2-1 1,0 1 1,0 0-1,1 0 0,0 1 1,0-1-1,1 1 1,18-8-1,4-3 7,1 2-75,-30 13 67,0 0 0,0 1 0,-1-1 0,1 0 0,0 1 0,0-1 0,0 1 0,0 0 0,0 0 0,0-1 0,0 1 0,0 0 1,0 0-1,0 0 0,0 0 0,0 1 0,3-1 0,-4 1-7,0 0 0,1 0 1,-1 1-1,0-1 0,0 0 0,1 0 1,-1 0-1,-1 1 0,1-1 1,0 0-1,0 1 0,-1-1 1,1 0-1,-1 1 0,1-1 0,-1 1 1,0-1-1,0 2 0,1 34 14,-1-26-32,-6 30 33,0 24 136,6 12-13,-5-68-767,6-10-1216,2-3 661,5-20-9750,-3 15 7661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317 29 572,'-5'-7'6351,"2"5"-3818,-5-1 634,-23-9 1155,28 11-4205,0 0-1,0 1 1,0-1 0,0 0 0,-1 1-1,1 0 1,0-1 0,-1 1-1,1 0 1,0 0 0,-5 1 0,-40 5 1029,30-3-509,15-3-588,1 0 1,-1 1-1,1-1 1,-1 1-1,1 0 1,-1-1 0,1 1-1,0 0 1,-1 0-1,1 0 1,0 0 0,0 0-1,0 1 1,0-1-1,0 0 1,0 1 0,-1 1-1,1 0-40,0-1-1,1 1 1,0-1 0,-1 1-1,1-1 1,1 1 0,-1 0-1,0 0 1,1-1-1,0 1 1,0 3 0,-2 7 1,1-12-13,1 1 0,0 0 0,-1-1 0,1 1 1,0 0-1,0 0 0,0-1 0,1 1 0,-1 0 1,1-1-1,-1 1 0,1 0 0,1 1 0,2 4 4,0-1 0,0 0 1,1 0-1,0-1 0,12 11 0,42 32-32,-30-16 17,-26-29 16,0 0 1,-1 1 0,1-1 0,-1 1 0,0-1 0,0 1 0,-1 0 0,1 0-1,-1 0 1,0-1 0,-1 1 0,1 5 0,-2-7-4,1-1 0,-1 1 0,1 0 0,-1-1 1,0 1-1,0 0 0,0-1 0,0 1 0,-1-1 0,1 1 0,-1-1 0,1 1 1,-1-1-1,0 0 0,1 0 0,-1 1 0,0-1 0,-4 1 0,-2 2 13,0 0 0,0-1 0,-17 5 0,22-7 15,0 0 0,-1-1 0,0 1 0,1-1 0,-1 0 0,1 1 0,-1-1 0,1 0 0,-1-1 0,0 1 1,1 0-1,-1-1 0,1 0 0,-1 1 0,-4-3 0,-4-1 57,0-1 0,-21-10 0,2 0-269,22 10 91,8 5 22,0-1 1,-1 0 0,1 0 0,0 1-1,-1-1 1,1 1 0,0-1 0,-1 1-1,1-1 1,-1 1 0,1 0 0,-3-1 0,4 1 17,0 0 1,0 0 0,0 0 0,1 0-1,-1 0 1,0 0 0,0 0-1,0 0 1,0 0 0,0-1 0,0 1-1,0 0 1,0 0 0,0 0 0,0 0-1,0 0 1,0 0 0,0 0 0,0 0-1,0 0 1,0-1 0,0 1 0,-1 0-1,1 0 1,0 0 0,0 0 0,0 0-1,0 0 1,0 0 0,0 0 0,0 0-1,0 0 1,0 0 0,0 0 0,0 0-1,-1-1 1,1 1 0,0 0-1,0 0 1,0 0 0,0 0 0,0 0-1,0 0 1,0 0 0,-1 0 0,1 0-1,0 0 1,0 0 0,0 0 0,0 0-1,0 0 1,0 0 0,-1 0 0,1 0-1,0 0 1,0 0 0,0 0 0,0 0-1,0 0 1,0 0 0,0 0 0,-1 0-1,1 1 1,10-6-7470,-6 3 3147,-3-1 1063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18 141 1596,'0'-1'253,"1"0"1,-1 1-1,1-1 0,-1 1 1,1-1-1,0 1 0,-1-1 1,1 1-1,0-1 0,0 1 1,-1 0-1,1-1 0,0 1 1,0 0-1,0-1 0,-1 1 1,1 0-1,0 0 0,0 0 1,0-1-1,0 1 0,1 0 1,34-5 1868,-15 2-615,9-3 18,42-14 0,-64 17-1418,1 0-1,-1 0 1,-1 0 0,1-1-1,-1 0 1,1 0 0,-2 0-1,1-1 1,9-8 0,-15 12-80,0 1-1,0-1 1,0 0 0,0 0 0,0 1 0,0-1-1,-1 0 1,1 0 0,-1 0 0,1 0 0,-1 0 0,1 0-1,-1 0 1,0 0 0,1 0 0,-1 0 0,0 0 0,0 0-1,0 0 1,0 0 0,0 0 0,0 0 0,0 0 0,-1 0-1,1 0 1,-1 0 0,1 0 0,-1 0 0,0-1-1,-1 0 50,0 1-1,0-1 0,0 0 0,0 0 1,-1 1-1,1-1 0,-1 1 0,0 0 1,1-1-1,-1 1 0,0 0 0,0 0 0,0 0 1,0 1-1,0-1 0,0 0 0,0 1 1,0 0-1,-1-1 0,1 1 0,0 0 0,0 0 1,0 0-1,-1 1 0,1-1 0,-6 1 1,-4 2 37,1-1 0,-1 1 0,1 0 0,0 1 0,-18 7 0,22-7 15,0-1 1,0 1-1,0 1 1,1-1-1,0 1 1,1 0-1,-1 0 1,1 1-1,1-1 0,-1 1 1,1 0-1,0 0 1,1 0-1,0 0 1,1 1-1,-1-1 0,2 1 1,-1 0-1,1 0 1,1 0-1,-2 13 1,4-16-25,-1 1-1,1-1 1,0 0 0,0 1 0,1-1 0,0 0 0,0 0 0,0 0 0,0 0-1,1 0 1,0 0 0,0-1 0,1 1 0,-1 0 0,1-1 0,0 0 0,0 0-1,10 5 1,-3-2 50,0 0-1,1-1 0,0 0 0,1 0 0,-1-1 0,1 0 0,16 2 1,-12-2-238,1-2 0,-1 1 0,1-2 0,0 0 1,33-1-1,-39-1-1115,0 0-1,-1 0 1,23-6 0,-26 5-583,-1 0 0,1-1 0,-1 0 0,0 0 0,0 0 1,8-5-1,-3 1-2173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43 0 12,'-10'13'548,"-1"-1"-200,0 0-180,11-6-196,-11 0-292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20:00:09.74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280 5 464,'11'-5'12509,"-31"22"-10083,17 8-2286,0-24-123,1 1 1,-1 0-1,1 1 0,0-1 0,0 0 0,0 1 0,0-1 0,0 1 0,0-1 0,1 1 0,-1 0 0,1 0 0,0-1 0,0 1 1,0 0-1,0 0 0,0 4 0,-9 24 103,8-27-110,0 0 0,1 0 0,-1 0 0,1 0 0,0 0 0,0 1 0,-1 6 0,-19 57 56,21-66-60,0 4 1,0 1 1,0-1 0,0 1-1,-1-1 1,0 0 0,0 0-1,-1 1 1,-2 6-1,-4 30 20,2-8 54,1-24-39,2 0 1,-1 0-1,2 0 1,-1 1-1,0 18 1,-8 25 10,0-8-54,0-4-19,11-29 124,-1-1 0,0 0 0,-1 0-1,-1 0 1,0 0 0,-6 17 0,-2 20 11,9-46-105,0 1 1,1-1 0,-1 1 0,1-1 0,0 1-1,0 0 1,0 4 0,1-4-6,-1 0 1,0 0-1,0-1 1,0 1-1,0-1 1,-1 1-1,-2 4 1,3-7-12,0 1 0,0 0 0,1-1 0,-1 1 0,0 0 0,1 0 0,0 0 0,-1 0 0,2 4 0,-6 23-11,3-26 11,1 0 0,0 0 1,0 0-1,0 0 0,1-1 1,-1 1-1,1 0 0,0 0 0,0 5 1,-4 31 62,-7 14 98,9-43-173,0 0 1,1 1-1,0-1 0,1 1 0,0-1 1,2 17-1,0 10 26,-1-20-23,-1-12 11,1 0 0,-1-1 1,0 1-1,-1 0 0,1-1 0,-1 1 0,0-1 0,-1 1 1,1-1-1,-4 7 0,4-5 7,-1 0 0,1 0-1,0 0 1,1 0 0,-1 0 0,1 0 0,1 0 0,1 10-1,0 5 15,8 100-12,-10-107-6,1-8 5,-1 0 1,0 0 0,0 0-1,-1 0 1,0 0-1,-1 0 1,1 0-1,-4 7 1,-5 59-19,8-69 13,1 0 1,0-1 0,0 1 0,1 0 0,-1 0-1,1 0 1,0 7 0,-5 24-24,4-34 24,1 1 0,0 0-1,-1 0 1,1 0-1,0 0 1,0 0 0,0-1-1,0 1 1,1 0 0,-1 0-1,0 0 1,1 0 0,-1-1-1,1 1 1,1 3-1,4 17 7,-6-9 30,-1-5-86,1-1 1,0 1 0,1-1 0,-1 0-1,2 1 1,-1-1 0,5 13 0,-5-13 87,1-1 1,-1 1-1,-1 0 1,1 0-1,-1 0 1,0 0 0,-2 11-1,1 6 31,11 19-54,-3-31 9,-5-9-1,-9 2-15,5-1-3,1-1-669,-3-8-1399,-1-17-3656,3 9 2408,-7-4-172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20:00:10.84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22 25 592,'0'-2'490,"-1"1"-1,1-1 1,-1 1 0,0-1 0,0 1-1,1-1 1,-1 1 0,0 0-1,0-1 1,0 1 0,0 0 0,-1 0-1,1 0 1,0 0 0,0 0-1,-1 0 1,-2-1 0,3 2-207,6 5 610,-4-4-750,1 0 0,-1 0 0,0 0 0,0 0 0,0 0 1,0 0-1,0 1 0,0-1 0,0 0 0,0 1 0,0-1 0,-1 1 0,1-1 0,-1 1 0,1-1 0,-1 1 1,0-1-1,1 1 0,-1 0 0,0 2 0,11 33 1572,0 12-968,-11-43-722,1 0 1,0 0-1,0 1 0,0-1 1,1 0-1,2 6 0,-2-6 3,1 0 0,-2 1 0,1-1 0,-1 1 0,0 0 0,0 7 0,1-7 30,0 0 0,1-1 1,0 1-1,0 0 0,0-1 0,1 0 1,-1 0-1,2 0 0,6 8 0,6 10 90,-14-19-129,1 1 1,0-1-1,0 0 0,1 0 1,-1 0-1,1-1 1,0 0-1,0 0 0,1 0 1,-1 0-1,9 3 0,5 1-6,-1 0 0,29 6-1,-35-11-10,31 20-25,-23-10 46,-19-12-3,1-1 49,-2 0-57,0 0 1,1 0 0,-1 0-1,0 0 1,1 0 0,-1 0-1,0 0 1,1 0 0,-1 0-1,0 0 1,1 0 0,-1 0-1,0 0 1,1 1 0,-1-1-1,0 0 1,0 0 0,1 0-1,-1 0 1,0 1 0,0-1-1,1 0 1,-1 0 0,0 0-1,0 1 1,1-1 0,-1 0-1,0 0 1,0 1 0,0-1-1,0 0 1,1 1 0,-1-1-1,0 0 1,0 1 0,0-1-1,0 0 1,0 1 0,0-1-1,0 0 16,0 0 1,0 0-1,0 0 0,0 0 0,0 0 0,0 0 0,0-1 0,0 1 0,0 0 0,0 0 1,0 0-1,0 0 0,0 0 0,-1 0 0,1 0 0,0 0 0,0 0 0,0 0 0,0-1 1,0 1-1,0 0 0,0 0 0,0 0 0,0 0 0,-1 0 0,1 0 0,0 0 1,0 0-1,0 0 0,0 0 0,0 0 0,0 0 0,0 0 0,-1 0 0,1 0 0,0 0 1,0 0-1,0 0 0,0 0 0,0 0 0,0 0 0,0 0 0,0 0 0,-1 0 0,1 0 1,0 1-1,0-1 0,0 0 0,0 0 0,0 0 0,0 0 0,0 0 0,0 0-13,0 0-1,-1 1 1,1-1-1,0 0 0,0 0 1,0 0-1,0 0 0,0 0 1,0 0-1,0 1 1,0-1-1,0 0 0,-1 0 1,1 0-1,0 0 1,0 0-1,0 0 0,0 0 1,0 0-1,-1 0 1,1 0-1,0 0 0,0 1 1,0-1-1,0 0 0,-1 0 1,1 0-1,0 0 1,0 0-1,0 0 0,0 0 1,0 0-1,-1-1 1,1 1-1,0 0 0,0 0 1,0 0-1,0 0 0,-1 0 1,1 0-1,0 0 1,0 0-1,0 0 0,0 0 1,0 0-1,-1-1 1,12 23-40,-11-21 30,0 23-9,0-27 8,0 0 0,1 0 0,-1 0 1,1 1-1,-1-1 0,1 0 0,0 1 1,0-1-1,0 0 0,0 1 0,1-1 1,-1 1-1,1-1 0,-1 1 1,3-3-1,13-22-1,-12 19 1,0 0 1,0 0-1,0 1 1,12-13-1,11-14-12,47-62-29,-51 68 22,15-24-35,-20 26-8,-15 22-61,0 0 0,-1-1-1,1 0 1,-1 1 0,0-1 0,0 0 0,-1-1 0,0 1-1,1 0 1,1-12 0,2 3-1305,-5 14 1210,-1-1 0,1 0 0,-1 1 0,1-1 0,-1 0-1,0 1 1,1-1 0,-1 0 0,0 0 0,1 0 0,-1 1 0,0-1 0,0 0 0,0 0 0,1 0 0,-1 0 0,0 1 0,0-1 0,0 0 0,-1 0-1,1 0 1,0 0 0,0 1 0,0-1 0,-1 0 0,1 0 0,-1-1 0,0 0-365,0 0-1,0 0 1,0 0 0,0 0 0,0 0-1,0 0 1,1 0 0,-1-1 0,1 1-1,-1 0 1,1-3 0,0-8-3005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29:57.2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29:57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29:57.2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29:57.2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29:57.2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29:57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29:57.2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29:57.2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29:57.2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29:57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29:57.2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29:57.2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3:37.6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163 76 620,'0'0'3390,"11"-18"-657,-11 17-2517,0-34 3679,0 35-3882,0 0 0,0 0 0,0 1 1,0-1-1,0 0 0,0 0 0,0 0 1,0 0-1,0 0 0,0 0 1,0 1-1,0-1 0,0 0 0,0 0 1,0 0-1,0 0 0,0 0 0,0 1 1,0-1-1,-1 0 0,1 0 0,0 0 1,0 0-1,0 0 0,0 0 0,0 1 1,0-1-1,0 0 0,0 0 0,0 0 1,-1 0-1,1 0 0,0 0 1,0 0-1,0 0 0,0 0 0,0 0 1,0 0-1,-1 0 0,1 1 0,0-1 1,0 0-1,0 0 0,0 0 0,0 0 1,0 0-1,-1 0 0,1 0 0,0 0 1,0 0-1,0-1 0,0 1 0,0 0 1,-1 0-1,1 0 0,0 0 1,0 0-1,0 0 0,-9-7 985,3 3-728,4 4-185,2-1-45,0 1 1,0 0-1,0-1 0,0 1 1,0-1-1,0 1 0,0-1 1,0 1-1,0-1 0,0 1 0,0-1 1,0 1-1,-1-1 0,1 1 1,0 0-1,0-1 0,-1 1 0,1-1 1,0 1-1,0 0 0,-1-1 1,1 1-1,0 0 0,-1-1 1,1 1-1,0 0 0,-1-1 0,1 1 1,-1 0-1,1 0 0,-1 0 1,1-1-1,0 1 0,-1 0 0,1 0 1,-1 0-1,1 0 0,-1 0 1,1 0-1,-1 0 0,1 0 1,-1 0-1,1 0 0,-1 0 0,1 0 1,-1 0-1,1 0 0,-1 1 1,-4-1 126,3 0 71,-1 0-112,0 0-1,0 0 1,0 0-1,-1 0 1,1 1-1,0-1 0,0 1 1,-6 2-1,0 4-26,-1 0-1,1 0 0,-13 15 1,8 15 55,11-34-150,1 0 1,0 0-1,0 0 1,0 0-1,1 0 1,-1 1-1,1-1 1,0 1-1,0-1 1,0 1-1,0-1 1,0 6-1,-10 33 110,11-34-89,0-5-18,-1-1 0,1 0 0,0 1 0,0-1 0,0 1 0,1-1 0,-1 0 0,1 1 0,-1-1 0,1 0 0,0 1 0,-1-1 0,1 0 0,1 0 0,1 4 0,2 5-12,1-3-17,39 22-21,8-9-11,-50-20 53,0-1 1,1 1 0,-1 0 0,0-1 0,1 0 0,-1 0-1,0 0 1,1 0 0,-1 0 0,1-1 0,-1 1 0,0-1 0,0 0-1,6-2 1,12-8 6,-18 10-4,0 0 1,0 0-1,0 0 1,0-1-1,-1 1 0,1-1 1,0 0-1,-1 0 1,1 0-1,-1 0 1,0 0-1,0 0 0,0-1 1,0 1-1,0-1 1,0 0-1,1-3 1,36-54 77,-31 44-59,-6 14-16,-1 0 0,0 0 0,0 0-1,0 0 1,0 0 0,0 0 0,0 0-1,0 0 1,-1-1 0,1 1 0,-1 0-1,1 0 1,-1-1 0,0 1 0,0 0-1,0 0 1,0-1 0,0 1 0,-1 0 0,1 0-1,-1-1 1,0 1 0,1 0 0,-2-2-1,-10-24 14,11 26-17,0-1-1,0 1 1,0-1-1,0 1 0,0 0 1,0 0-1,0-1 1,-1 1-1,1 0 1,-1 0-1,0 0 0,0 0 1,0 1-1,0-1 1,0 0-1,0 1 0,0 0 1,-4-3-1,-18-11-21,-17-7 116,39 21-70,0 0-10,-1 0 0,1 0 0,0 0 0,0 1 0,-1-1 0,1 0 0,0 1 0,-1 0 0,1-1 0,-1 1 0,1 0 0,0 1 0,-1-1 0,1 0 1,-1 0-1,1 1 0,0 0 0,-1-1 0,1 1 0,0 0 0,0 0 0,0 0 0,-1 0 0,1 1 0,0-1 0,-2 3 0,-2 2-30,4-4-33,-1 0 0,1 0-1,0 1 1,0-1 0,0 1 0,0-1 0,0 1-1,1-1 1,-1 1 0,1 0 0,0 0 0,-2 4 0,-7 30-3142,8-32 1922,1 0 0,0 0 0,-1 1 0,0-1-1,0 0 1,-1-1 0,-4 9 0,5-2-1397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3:38.2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226 1 328,'1'0'304,"0"0"0,0 0 0,0 0 0,-1-1 0,1 1 0,0 0 0,0 0 0,0 0 0,0 0-1,-1 0 1,1 1 0,0-1 0,0 0 0,0 0 0,-1 0 0,1 1 0,0-1 0,0 0 0,-1 1 0,1-1 0,0 1 0,-1-1 0,1 1 0,0-1 0,-1 1 0,1-1 0,-1 1-1,1 0 1,-1-1 0,1 1 0,-1 0 0,1 0 0,-1-1 0,0 1 0,1 1 0,5 9-1210,3 24 2213,-4-8-604,2-8-377,-1-1 1,-1 1 0,-1 0-1,-1 0 1,0 0-1,-2 0 1,0 1-1,-1-1 1,-1 0 0,-6 38-1,3-31-87,4-23-213,0 0-1,0 0 1,0 0 0,-1 0-1,1 0 1,-1-1-1,0 1 1,0 0 0,0 0-1,-3 3 1,-17 42 321,20-43-294,0-1 0,-1 1 0,0 0 0,1-1 0,-2 1-1,1-1 1,0 0 0,-1 1 0,0-1 0,0 0 0,0-1-1,-1 1 1,1-1 0,-1 1 0,0-1 0,0 0-1,0 0 1,0-1 0,-6 4 0,2-4-86,0 1 0,0-1 1,0-1-1,0 1 0,-1-1 0,1-1 0,0 0 1,-1 0-1,1 0 0,0-1 0,0-1 0,0 1 1,-1-1-1,1 0 0,-9-5 0,4 4-473,-6-4-2388,-3-10-6392,20 11 6322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3:5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11 198 268,'0'0'11560,"-10"5"-10700,16-11-620,-11 7 160,4-1 480,13 6-847,60-12-2,-65 2-27,-6 3-5,1 0 0,-1 0 0,1 0 0,0 0 0,-1 1 0,1-1 0,0 0 0,-1 1 1,1-1-1,0 1 0,0 0 0,-1 0 0,1-1 0,0 1 0,2 0 0,35-12 12,-37 12-14,52-30 11,-52 29-18,0 0-1,-1 0 1,1 0-1,0 0 0,0 0 1,-1-1-1,1 1 1,-1 0-1,0-1 1,1 1-1,-1-1 1,2-2-1,4-8 81,-6 11-65,1-1 1,-1 0 0,0 1 0,0-1-1,1 0 1,-1 0 0,0 0 0,-1 0-1,1 0 1,0 0 0,0 0 0,-1 0-1,1 0 1,-1-3 0,11-31 163,-11 36-171,0-1 0,0 1 1,-1 0-1,1-1 0,0 1 1,0 0-1,0-1 0,0 1 1,0 0-1,0-1 0,0 1 1,0 0-1,0-1 0,0 1 1,1 0-1,-1-1 0,0 1 1,0 0-1,0-1 0,0 1 1,0 0-1,1-1 0,-1 1 0,0 0 1,0 0-1,0-1 0,1 1 1,-1 0-1,0 0 0,0-1 1,1 1-1,-1 0 0,0 0 1,1 0-1,-1-1 0,0 1 1,1 0-1,-1 0 0,0 0 1,1 0-1,-1 0 0,0 0 1,1 0-1,-1 0 0,0 0 1,1 0-1,-1 0 0,1 0 1,1 0-11,-11 0 352,-6-18 574,4 13-772,11 5-131,0-1 1,-1 1-1,1-1 0,-1 1 0,1 0 0,0-1 1,-1 1-1,1 0 0,-1-1 0,1 1 0,-1 0 1,1 0-1,-1-1 0,1 1 0,-1 0 0,1 0 1,-1 0-1,0 0 0,1 0 0,-1-1 0,1 1 1,-1 0-1,1 0 0,-1 1 0,0-1 0,1 0 1,-1 0-1,1 0 0,-1 0 0,1 0 0,-1 1 1,1-1-1,-1 0 0,1 0 0,-1 1 0,1-1 1,-1 1-1,1 0 55,-20-6 309,18 4-343,-9-2 12,-1 5 4,-38 6 561,28 9-679,18-14 63,-1 0 0,1 0 0,0 1 1,0 0-1,1 0 0,-1 0 0,-4 6 0,5-8 7,1 0-1,-1 0 1,1 1-1,0-1 1,-1 1 0,1-1-1,0 1 1,0-1-1,1 1 1,-1 0-1,0 0 1,1 0-1,0 0 1,-1 4 0,1-4-4,0 0 1,0 0-1,0 0 1,0 0 0,-1 0-1,1 0 1,-1 0-1,0-1 1,1 1 0,-1 0-1,-3 2 1,4-1 1,0 1 1,0-1-1,0 1 1,0-1-1,1 1 0,0-1 1,0 1-1,0 0 1,2 6-1,-1 4 0,-1-8 0,0-4 3,-1-1-1,1 1 0,0-1 1,0 1-1,1-1 0,-1 0 1,0 1-1,1-1 0,-1 1 1,1-1-1,0 0 0,0 1 1,0-1-1,0 0 1,2 3-1,20 18 25,53-2-49,-50-14 40,-9-3-17,0 0-1,32 15 1,-45-18-299,-1 1 0,0-1 0,1 0 1,-1 0-1,0-1 0,1 1 0,-1-1 0,1 0 1,5 0-1,5-18-9582,-5 6 6804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3:51.2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31 952,'0'0'138,"0"1"1,0-1-1,-1 0 0,1 1 1,0-1-1,0 0 1,0 1-1,0-1 0,0 0 1,0 1-1,0-1 0,0 1 1,0-1-1,0 0 0,0 1 1,0-1-1,0 0 0,0 1 1,1-1-1,-1 0 0,0 1 1,0-1-1,0 0 1,0 1-1,1-1 0,-1 0 1,0 0-1,0 1 0,1-1 1,-1 0-1,0 0 0,0 1 1,1-1-1,-1 0 0,0 0 1,1 0-1,-1 1 0,0-1 1,1 0-1,-1 0 1,0 0-1,1 0 0,-1 0 1,0 0-1,1 0 0,-1 0 1,1 0-1,-1 0 0,0 0 1,1 0-1,-1 0-55,0 0 0,1 1 0,-1-1 0,0 0 0,0 0 0,0 0 1,0 1-1,0-1 0,1 0 0,-1 0 0,0 0 0,0 1 0,0-1 0,0 0 0,0 0 0,0 1 0,0-1 0,0 0 0,0 0 0,0 1 0,0-1 0,0 0 1,0 0-1,0 1 0,0-1 0,0 0 0,0 0 0,0 1 0,0-1 0,-1 0 0,1 0 0,0 0 0,0 1 0,0-1 0,0 0 0,0 0 0,-1 0 1,1 1-1,0-1 0,0 0 0,0 0 0,0 0 0,-1 0 0,1 0 0,-1 1 0,-6 8 124,18 63 1248,-12-49-1267,1-14-83,-1 0-1,1 0 1,1 0 0,0 0 0,0 0-1,0 0 1,6 14 0,-6-16 52,1 1 1,-1-1-1,-1 0 1,1 1 0,-1-1-1,0 0 1,-2 9-1,1 7 817,-1-23-885,1 0 1,-1-1 0,1 1-1,0 0 1,-1-1-1,1 1 1,0-1 0,-1 0-1,1 1 1,0-1-1,0 0 1,-1 0 0,1 0-1,0 0 1,-1-1-1,2-5-37,0-1 0,0 1 1,0-1-1,1 1 0,0 0 0,1-1 0,0 1 0,0 0 0,0 0 0,1 0 0,6-10 0,10-20-48,-16 29-9,0 0-1,1 1 1,0 0 0,1-1 0,-1 2-1,1-1 1,1 0 0,-1 1 0,10-8-1,28-29-16,-14 17-15,-26 22 35,-1 1-1,1 0 0,0 0 0,0 0 1,0 0-1,1 1 0,-1-1 0,0 1 1,1 0-1,0 0 0,0 0 0,-1 0 1,1 1-1,0 0 0,0-1 0,0 2 1,1-1-1,4 0 0,-8 2 9,0-1 0,1 1 0,-1 0 0,0 1 0,0-1 0,0 0 0,0 0 0,0 0 0,-1 1 0,1-1 1,0 0-1,0 1 0,-1-1 0,1 1 0,-1-1 0,1 0 0,-1 1 0,0-1 0,0 1 0,1-1 0,-1 1 0,0 2 0,4 42 187,-15 94-54,0-67-189,7-57 41,4-16 8,0 0 0,0 1-1,-1-1 1,1 1 0,0-1-1,0 1 1,0-1 0,0 0-1,-1 1 1,1-1 0,0 1-1,0-1 1,0 1 0,0-1-1,0 1 1,0-1 0,0 0 0,1 1-1,-1-1 1,0 1 0,0-1-1,0 1 1,0-1 0,0 0-1,1 1 1,-1-1 0,0 1-1,0-1 1,1 0 0,-1 1-1,0-1 1,1 0 0,-1 1-1,4 17-435,-4-10-3436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3:51.7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14 2172,'-13'-10'5740,"6"6"-796,6 18-5202,6-5-694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3:53.1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486 52 836,'0'0'2900,"-2"-17"2341,1 16-5198,0 0 95,1 1 0,-1 0 1,1 0-1,-1-1 0,1 1 1,-1 0-1,1-1 0,-1 1 1,1-1-1,0 1 0,-1 0 1,1-1-1,0 1 0,-1-1 1,1 1-1,0-1 0,0 1 1,-1-1-1,1 1 0,0-1 1,0 1-1,0-1 0,0 0 1,-1 1-1,1-1 0,0 1 1,0-1-1,0 1 0,1-1 1,-1 0-1,0 1 0,0-1 1,0 1-1,0-2 0,-4 0 405,-1 0 0,1 1-1,-1-1 1,0 1-1,0-1 1,-8 1 0,11 0-625,-5 0 261,0 0 1,-1 0-1,1 0 0,0 1 0,-1 0 0,1 1 0,-1 0 1,1 0-1,0 0 0,0 1 0,0 0 0,-7 3 1,-11 5 204,-43 25 1,60-30-295,0 1 1,1 0 0,-1 1-1,1 0 1,1 0 0,-9 11-1,1-1-7,13-16-83,0 0 1,1 1 0,-1-1-1,1 0 1,0 1-1,-1-1 1,1 1-1,0-1 1,0 1-1,0-1 1,0 1-1,0-1 1,0 1-1,0-1 1,1 1-1,-1-1 1,0 1 0,1-1-1,-1 0 1,1 1-1,0-1 1,-1 0-1,1 1 1,0-1-1,1 2 1,24 31 14,14 1-4,-32-30-10,-1 1 0,0 0-1,0 1 1,10 12-1,48 54-54,-59-66 55,0 0 0,-1 0 1,0 0-1,0 1 0,-1 0 0,0 0 1,0 0-1,-1 1 0,0-1 1,-1 1-1,0 0 0,0 0 0,-1 0 1,0 0-1,0 15 0,-2-20 3,0 0 0,0 0 0,-1 0 0,1 0 0,-1 0 0,0-1 1,0 1-1,0-1 0,-1 1 0,1-1 0,-1 0 0,0 0 0,1 0 0,-1 0 0,-1-1 0,1 1 0,0-1 0,-1 0 0,-4 3 0,-22 9 43,25-11-47,-1 0 0,1-1 1,-1 0-1,0 0 1,1 0-1,-9 1 0,-40 3-90,-63-1 0,91-6-247,20 1 215,0-1 0,0 1-1,0 0 1,0 1 0,1-1-1,-11 4 1,14-4-166,1 1 0,-1 0 0,1 0 0,0-1 0,-1 1 0,1 0 0,0 0 0,0 1 0,0-1 0,0 0 0,0 0 0,0 0 0,0 1 0,0-1 1,1 1-1,-1-1 0,0 0 0,1 1 0,-1-1 0,1 1 0,0-1 0,-1 1 0,1 0 0,0-1 0,0 1 0,0-1 0,0 1 0,0 2 0,11-9-8886,0-1 6555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3:55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0 896,'0'0'3080,"1"19"7719,-3-13-10608,-2 2 11,1 0-1,0 0 1,0 0 0,1 0-1,0 0 1,-1 16-1,-8 62 141,0-3-63,1-9 91,-1 60 918,11-130-1266,0 0 1,0 0-1,-1 0 1,1 0-1,-1 0 1,0 0-1,0 0 0,0 0 1,-3 7-1,2 11 60,3-21-111,-1-1 0,0 1 0,1 0 1,-1 0-1,0-1 0,0 1 0,0 0 0,1 0 0,-1 0 0,0-1 0,0 1 0,0 0 0,0 0 0,0 0 1,-1-1-1,1 1 0,0 0 0,0 0 0,0-1 0,-1 1 0,1 0 0,0 0 0,-1-1 0,1 1 0,-1 0 1,1-1-1,-1 1 0,1 0 0,-1-1 0,1 1 0,-1-1 0,1 1 0,-1-1 0,0 1 0,1-1 0,-1 1 1,0-1-1,1 0 0,-1 0 0,-1 1 0,-7-31-13056,7 18 9797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3:5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1 1264,'23'12'6790,"-22"-12"-6723,-1 0-1,1 1 1,-1-1 0,1 0 0,-1 0-1,1 1 1,0-1 0,-1 0-1,1 1 1,-1-1 0,0 1-1,1-1 1,-1 0 0,1 1-1,-1-1 1,0 1 0,1-1-1,-1 1 1,0 0 0,1-1 0,-1 1-1,0-1 1,0 1 0,0 0-1,1-1 1,-1 1 0,0-1-1,0 1 1,0 0 0,0-1-1,0 1 1,0-1 0,0 1 0,0 0-1,-1-1 1,1 1 0,0 1-1,-7 35 1979,2-15-965,5-14-804,-1 0 1,-1-1 0,1 1 0,-5 13 0,3-13-94,1 0 1,0 1-1,0-1 1,0 16-1,-2 12 133,3-32-283,0 0 1,0 1-1,1-1 0,0 0 1,0 0-1,0 0 0,0 1 1,1-1-1,-1 0 1,1 0-1,2 6 0,-1-2 34,-1 0 0,0 1 0,-1-1 1,1 1-1,-2-1 0,0 10 0,0 10 109,1-26-172,1-1 0,-1 1-1,1-1 1,0 1-1,0-1 1,0 1 0,0-1-1,0 1 1,0-1 0,0 0-1,0 1 1,1-1 0,-1 0-1,0 0 1,1 0 0,1 1-1,-1-2-42,-7-6-1970,5 6 1913,0 0 0,-1 0 0,1 0 0,0 0 0,0 0-1,-1 0 1,1 0 0,0 0 0,0 0 0,-1 0 0,1 0 0,0 0 0,0-1 0,0 1 0,-1 0 0,1 0 0,0 0 0,0 0 0,0-1 0,0 1 0,-1 0 0,1 0 0,0 0 0,0-1 0,0 1 0,0 0 0,0 0 0,0 0 0,-1-1 0,1 1 0,0 0 0,0 0 0,0-1 0,0 1 0,0 0 0,0 0 0,0-1 0,0 1 0,0 0 0,0 0 0,0-1 0,-6-14-4661,3 13 3834,2-4-2198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3:56.2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43 904,'3'0'401,"-1"-1"1,0 0-1,0 1 1,0-1-1,0 0 0,0 0 1,0 0-1,0-1 1,0 1-1,3-3 0,23-12 2321,-15 12-1935,1 1 0,-1 1 0,19-2 0,-28 4-593,0 0 1,0 0-1,1 0 1,-1 0-1,0 1 1,1 0-1,-1 0 1,0 0-1,0 0 1,0 1-1,0-1 1,0 1-1,0 0 0,6 5 1,21 17 945,55 35 1,-86-59-1140,21 11 320,-1 1 0,32 26 0,-48-35-283,0 1-1,0 0 1,0 0-1,-1 0 1,1 0-1,-1 0 1,0 1-1,0-1 1,0 1-1,-1 0 1,0 0-1,0 0 1,0 0-1,0 0 1,-1 0-1,0 1 1,1 8-1,-3-8 15,1 0 0,-1-1 0,-1 1 0,1-1 0,-1 1 0,0-1 0,0 0 0,0 0 1,-1 0-1,0 0 0,0 0 0,0-1 0,0 1 0,-1-1 0,0 0 0,-6 6 0,-9 6 107,0 0 1,-31 18-1,22-16-164,18-10 10,0-1-1,-1 0 1,0-1 0,0-1 0,0 1 0,-1-2 0,0 1-1,0-2 1,0 1 0,0-2 0,-24 3 0,-3 4-373,7 0-2146,30-9 2220,1 1-1,0-1 1,0 0 0,0 0-1,-1 0 1,1 0 0,0-1-1,0 1 1,0 0 0,0 0-1,-1-1 1,1 1 0,0-1-1,0 1 1,0-1 0,0 0-1,0 1 1,0-1 0,0 0-1,-2-1 1,0-15-6026,-6 6 3157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4:05.4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1 868 332,'0'0'2320,"9"12"5454,-9-12-7683,0 0 0,-1 0 0,1 0 0,0 0 1,-1 0-1,1 0 0,-1-1 0,1 1 0,0 0 1,-1 0-1,1 0 0,0 0 0,-1 0 0,1 0 1,0-1-1,-1 1 0,1 0 0,0 0 0,-1-1 1,1 1-1,0 0 0,0 0 0,-1-1 0,1 1 1,0 0-1,0-1 0,0 1 0,-1 0 0,1-1 1,0 1-1,0 0 0,0-1 0,0 1 0,0 0 1,0-1-1,0 1 0,0-1 0,0 1 0,0 0 1,0-1-1,0 1 0,0 0 0,0-1 0,0 1 1,0-1-1,0 1 64,11-8 100,-7 3-200,-3 5-52,-1 0 0,1-1 0,-1 1 0,0 0 0,1 0 0,-1 0 0,0-1 0,1 1 0,-1 0 0,0 0 0,1-1 0,-1 1 0,0 0 0,0 0 0,1-1 0,-1 1 0,0 0 0,0-1 0,0 1 0,1-1 0,-1 1 0,0 0 0,0-1 0,0 1 0,0 0 0,0-1 0,0 1 0,0-1 0,0 1 0,0 0 0,0-1 0,0 1 0,0-1 0,0 0 0,13-28 161,-6 28-152,7-16 204,40-34 422,-15 17-235,26-9-193,-33 19 314,47-24-185,18-9-230,-81 48-38,-8 4-2,-1 0 1,1 1-1,0 1 1,0-1-1,11-2 1,78-35 502,-66 34-431,-21 5-96,-1-1-1,0 1 1,0-2 0,0 1 0,9-6 0,-16 8-29,43-17 66,-43 18-81,0 0 1,1 0-1,-1 0 0,0 0 0,0-1 0,0 1 0,0-1 0,1 0 0,-1 1 0,0-1 0,0 0 0,0 0 0,0 0 0,-1 0 0,1-1 0,0 1 0,3-3 0,7-4-4,96-35-86,-79 32 31,-25 9 45,1-1 1,0 1-1,0 1 1,0-1-1,0 1 1,0 0 0,7-1-1,44-16 132,-22 9-123,40-6 287,-48 12-204,0-1-1,28-9 1,-1-4-36,34-7 55,-60 15-105,10-5 7,-6 1 27,-29 13-22,41-18 112,-11 10-123,11-8 29,22-2-22,-50 14-8,0 1 1,0 0-1,24 0 0,28-9 6,62-6 4,-21 11-22,-11-11-70,-31 6 54,51 6 211,-98 5-187,-1-1 1,1-1-1,33-10 0,-44 11 12,0 1 0,0 1 0,0-1 0,1 1-1,14 2 1,31 1-47,26-11 35,-55 4 8,0 0 0,27 2 0,-49 3-4,2 1 8,0 0 0,0-1-1,0 1 1,1-1 0,-1 0 0,0 0-1,0-1 1,8 1 0,72 5 14,-77-6-10,0 0-1,1 1 1,-1 0 0,0 0-1,1 1 1,-1 0-1,11 4 1,63-2 28,-78-3-33,1 0-1,-1 0 0,0 0 1,0-1-1,0 0 1,1 1-1,-1-2 0,0 1 1,0 0-1,0-1 1,0 0-1,7-2 1,16-1-9,16 3 6,-25 0 11,0 0 0,-1 1 0,1 1 1,30 6-1,92 19 1091,-105-14-1080,-7-6-9,-12 0 17,34 12-33,-43-17 15,-1 0 1,1 0-1,-1 1 0,0-1 1,0 2-1,0-1 0,0 1 1,10 6-1,26 9-144,12 2 133,-13 4 87,27 7 570,-50-22-442,1 0 0,29 9 0,-19-3-161,-17-7-43,-4-2-40,18 13-25,-17-9 42,-8-10 13,-1 1 0,0-1 0,0 1 0,1-1 0,-1 1 1,0-1-1,1 1 0,-1-1 0,1 0 0,-1 1 0,1-1 0,-1 1 0,1-1 0,-1 0 1,1 0-1,-1 1 0,1-1 0,-1 0 0,1 0 0,-1 1 0,1-1 0,-1 0 0,1 0 1,0 0-1,-1 0 0,1 0 0,-1 0 0,2 0 0,0 1 1,1-1 1,0 1-1,-1 0 0,1 1 1,-1-1-1,0 0 0,1 1 1,-1-1-1,0 1 0,0 0 1,0-1-1,0 1 0,0 0 1,0 0-1,-1 0 0,1 1 1,-1-1-1,3 4 0,18 20-146,-18-25 85,-1 0 67,-1 0 1,1 1-1,0-1 1,-1 0-1,1 1 1,-1-1-1,0 1 1,1 0 0,-1 0-1,0 0 1,0 0-1,0 0 1,0 0-1,-1 0 1,3 4-1,15 11-41,-17-11 49,-2-6-13,0 0-1,0 1 1,0-1 0,-1 1 0,1-1-1,0 0 1,0 1 0,0-1 0,0 1-1,0-1 1,0 0 0,0 1 0,0-1-1,0 1 1,0-1 0,0 0 0,0 1-1,0-1 1,1 1 0,-1-1-1,0 0 1,0 1 0,0-1 0,1 0-1,-1 1 1,0-1 0,0 0 0,1 1-1,-1-1 1,0 0 0,0 0 0,1 1-1,-1-1 1,0 0 0,1 0 0,-1 1-1,0-1 1,1 0 0,-1 0-1,1 0 1,-1 0 0,0 0 0,1 0-1,-1 0 1,1 0 0,-1 0 0,0 1-1,1-2 1,-1 1 0,1 0 0,-1 0-1,0 0 1,1 0 0,-1 0-1,1 0 1,-1 0 0,1-1 0,3 1 4,1 5-4,-5-4-7,30 17-4,-17-13 172,-4 1-1076,-7 14-1811,-45-21-7176,32-4 6480,0-1-9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4:07.1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1 418 300,'0'0'3895,"9"0"3950,-9 0-7759,0 1-1,0-1 0,0 0 0,0 0 1,0 0-1,0 0 0,1 0 0,-1 1 1,0-1-1,0 0 0,0 0 0,0 0 1,0 0-1,0 1 0,0-1 0,0 0 1,0 0-1,0 0 0,0 0 0,0 1 1,0-1-1,0 0 0,0 0 0,0 0 1,0 1-1,0-1 0,0 0 0,0 0 1,0 0-1,0 1 0,0-1 0,0 0 1,0 0-1,0 0 0,0 0 0,0 1 1,-1-1-1,1 0 0,0 0 0,0 0 1,0 0-1,0 0 0,0 0 0,-1 1 1,1-1-1,0 0 0,0 0 0,0 0 1,0 0-1,-1 0 0,1 0 0,0 0 1,0 0-1,0 0 0,-1 0 0,1 0 1,0 0-1,0 0 0,0 0 0,0 0 1,-1 0-1,1 0 0,0 0 0,0 0 1,5 16 514,-3-15-587,0 1-1,0 0 1,0 0-1,0 0 1,0-1-1,0 1 1,0-1-1,0 0 0,1 1 1,-1-1-1,4 1 1,-4-1 11,86 46 265,-81-42-250,0-1 0,0 0 0,0 0 0,1-1-1,-1 0 1,1 0 0,0-1 0,0 0 0,0-1 0,0 1 0,0-1 0,0-1-1,1 0 1,-1 0 0,16-2 0,22 4-56,-17 1-68,-18-3 86,60-5 75,-66 4-58,-1 0 1,0 0 0,0 0-1,0-1 1,0 0-1,0 0 1,0 0 0,-1 0-1,1-1 1,-1 1 0,1-1-1,-1 0 1,4-4-1,-5 3 59,0 1 0,0-1 0,0 0 0,0 0 0,-1-1 0,0 1 0,0 0 0,0 0 0,0-1-1,0 1 1,-1-1 0,0-4 0,-2-68 534,0 38-179,-9-27 176,10 44-375,-1 0 0,-2 1-1,0-1 1,-1 1 0,-9-23 0,3 1-46,9 38-142,0-1 1,0 1 0,0 0-1,1-1 1,0 1-1,0-1 1,0-6 0,0 11-87,0-1 0,1 0 0,-1 1 1,0-1-1,0 1 0,0-1 0,0 1 1,0-1-1,-1 1 0,1 0 0,0 0 0,-1-1 1,1 1-1,-1 0 0,-1-1 0,-6 14-2302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4:11.5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3944 1 448,'22'0'7423,"-25"1"-6793,-5 4 6314,7-5-6918,0 0 0,0 0 1,0 0-1,0 0 0,0 1 1,0-1-1,1 0 0,-1 1 1,0-1-1,0 0 0,0 1 0,0-1 1,1 1-1,-1-1 0,0 1 1,1-1-1,-1 1 0,0 0 1,1-1-1,-1 1 0,1 0 1,-1 0-1,1-1 0,-1 1 0,1 0 1,-1 0-1,1 0 0,-1 1 1,-12 13 297,5-10-253,0 1 0,0 0 0,1 0 0,-13 13 1,8-3 106,-8 5 140,-5 3 139,17-18-383,1-1 0,0 1 0,0 0-1,-9 10 1,-13 12 198,-1 0 147,-17 5 294,-46 27 298,6-11-57,71-36-682,15-11-258,0-1 0,-1 0 0,1 1 0,-1-1 0,1 0 0,-1 0 0,1 0 0,-1 0 0,0 0 0,1 0 0,-1 0 0,0-1 0,0 1 0,-3 0 0,4-1-4,-1 1-6,1 0 0,0 0 0,-1 0 1,1 0-1,-1-1 0,1 1 0,-1 0 1,0-1-1,1 1 0,-1-1 0,1 0 1,-1 1-1,0-1 0,-3 0 0,-13 4 117,-42 19 288,45-19-279,0 1 0,0 1 1,-17 9-1,24-12-100,0 1-1,0-2 1,-1 1 0,-16 2 0,-5 2 49,-34 17 224,22-12-129,39-10-127,-1-1 1,1 0 0,-1-1 0,0 1-1,1-1 1,-1 1 0,0-1-1,1 0 1,-5-1 0,-18 2-42,-60 18 103,65-14 1,1 0 0,0-2 0,-1 0 0,-27 0 0,-103 15 765,56-12-654,93-6-207,-30-6 52,15 7-54,1 2 1,-1 0 0,1 0-1,-23 9 1,15-5 63,8-4 10,0 0-1,0-2 1,0 0-1,-23-1 1,14-1-15,19 1-41,0-1-1,0 0 0,1 0 0,-1 0 0,0-1 1,-10-4-1,11 4-23,0 0 0,-1 0 0,0 0 0,1 1 0,-1 0 0,-10-1 0,-4-1 3,17 3-7,1-1 0,-1 1 0,1-1 0,-1 1 0,0 0 0,1 0 1,-1 0-1,1 0 0,-1 0 0,1 0 0,-1 1 0,1-1 1,-1 1-1,-2 1 0,2-1 2,0 0 0,1 0 0,-1 0 0,0-1-1,0 0 1,0 1 0,0-1 0,1 0 0,-6 0 0,-15 1-4,14 2 19,0-1 0,-1 0 0,1-1 0,-1 0 0,1-1 0,-1 0 0,1 0 0,-1-1-1,1 0 1,-1 0 0,1-1 0,-16-6 0,22 7-15,-1 0 0,1 0-1,0 0 1,0 1 0,-1 0 0,1-1-1,0 1 1,-5 0 0,-14-1 21,-8-1 8,28 3-23,-1-1-1,1 0 1,-1 0 0,0 0-1,1 0 1,-1-1 0,1 1-1,-1-1 1,1 1 0,-1-1 0,-2-1-1,0 1 40,-1-1 1,1 2-1,0-1 0,-1 0 0,1 1 1,-1 0-1,1 1 0,-10 1 0,-4-1-27,-17-1-28,1-2 0,-43-7 1,58 6 17,-1 1 1,-26 0 0,-61-16-7,54 5-21,-34-5 2,2 6 10,23 12-11,49-2-3,11-1 19,-34 2 18,-5-7-27,35 6 6,0 0 0,0 0 0,0 0 0,0 1-1,-13 0 1,9-3 3,10 3-2,-1 1 1,1-1-1,-1 0 0,1 1 1,-1-1-1,1 1 0,-1 0 1,1-1-1,-1 1 0,1 0 1,-1 0-1,1 0 1,-1 0-1,0 0 0,1 1 1,-1-1-1,1 0 0,-1 1 1,1-1-1,-1 1 0,1-1 1,0 1-1,-1 0 0,1-1 1,-3 3-1,3-3-1,-1 0 0,0 1 0,1-1 0,-1 0-1,1 0 1,-1 0 0,0-1 0,1 1 0,-1 0 0,1 0 0,-1-1 0,0 1 0,1-1 0,-1 0-1,1 1 1,-3-2 0,-13-4 22,-102 12-52,97-15 39,22 9-8,0 0 0,0 0 1,0 1-1,0-1 1,0 0-1,0 0 1,0 0-1,0 1 0,0-1 1,0 0-1,0 0 1,0 0-1,0 1 1,0-1-1,0 0 1,0 0-1,-1 0 0,1 0 1,0 1-1,0-1 1,0 0-1,0 0 1,0 0-1,-1 0 0,1 0 1,0 1-1,0-1 1,0 0-1,0 0 1,-1 0-1,1 0 0,0 0 1,0 0-1,0 0 1,-1 0-1,1 0 1,0 0-1,0 0 0,0 0 1,-1 0-1,1 0 1,0 0-1,0 0 1,0 0-1,-1 0 1,1 0-1,0 0 0,0 0 1,0 0-1,-1 0 1,1 0-1,0-1 1,0 1-1,0 0 0,0 0 1,-1 0-1,1 0 1,0 0-1,0-1 1,0 1-1,0 0 0,-1 0 1,0 0 3,-7 0-4,-15 6-10,12-4 4,-19-15-7,-17 1 10,43 10 4,1 1-1,-1 0 1,0 0 0,0 1-1,0-1 1,0 1 0,0 0-1,0 0 1,0 0 0,0 1-1,-6 1 1,6-1-2,0-1 1,0 1-1,0-1 0,0 0 1,0 0-1,0 0 0,0 0 1,0-1-1,0 1 0,0-1 1,-7-2-1,-28-5-69,-29-28 165,52 24-86,13 11-10,0-1-1,0 0 1,0 0-1,0 0 1,0 0 0,1-1-1,-1 1 1,1-1-1,0 1 1,0-1 0,0 0-1,-3-5 1,3 5 0,0 0-1,0 1 1,-1-1 0,1 1 0,0-1-1,-1 1 1,1 0 0,-1 0 0,-3-2-1,-2-2-1,2-1 2,3 3 0,0 1-1,0 0 0,0-1 0,0 1 0,-1 0 1,1 1-1,-1-1 0,0 1 0,0-1 0,-5-1 1,-26-15-2,-17-5-3,50 21 7,-7-6 2,7 5-42,2-4 26,0 7 26,-1 0-11,0 1 0,1-1 0,-1 0 0,0 0 0,0 0 0,0 0 0,1 0 0,-1 0 0,1-1 1,-1 1-1,1 0 0,-1 0 0,1 0 0,-1 0 0,1-1 0,0 1 0,0 0 0,0 0 0,0-2 0,0 2 10,0 0-2,0-3-6,-5-3-2310,-12 9-5994,-5 1 1178,1-19 761,10 9 3229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4:13.0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1 400 500,'11'1'14457,"-11"-2"-13969,1-42 1509,2 38-1881,-2-1 1,1 1 0,0-1-1,-1 1 1,0-1 0,0 0-1,-1-10 1,7-32 206,4 6-293,-9 34 41,0-1-1,-1 1 0,0-1 1,-1 0-1,1 1 0,-2-1 1,-1-14-1,0-9 237,2 21-368,-1 9 94,1 0 0,0 0 0,0 0 0,0 0 0,0 0 1,0 0-1,1 0 0,-1 0 0,0 0 0,1 0 0,0 0 0,-1 0 1,1 0-1,0 0 0,0 1 0,0-1 0,2-2 0,-2-1 191,0 1-1,0 0 1,-1-1-1,1 1 1,-1-1 0,0 1-1,0-1 1,-2-8-1,34 26-171,-5-3 21,-21-8-46,1 1 1,-1-1 0,1 0 0,0-1 0,0 1-1,12 0 1,55 10 209,-18-5-191,-4 4 10,-51-9-51,0 1 0,11-2-3,42 11-52,63-6-3389,-110-6 3782,1 2-4650,-23 8-8551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4:38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456 85 1004,'-1'0'172,"0"-1"-1,0 1 1,0 0 0,0 0-1,0-1 1,0 1 0,0 0-1,0-1 1,0 1 0,0-1-1,0 1 1,1-1 0,-1 0-1,0 1 1,0-1 0,1 0 0,-1 1-1,0-1 1,0-1 0,0 1-12,1 0 1,-1 0-1,0 0 1,0 0-1,0 0 1,0 0-1,0 0 1,0 1-1,0-1 1,0 0-1,0 1 1,0-1-1,0 1 1,-1-1-1,1 1 1,0-1-1,0 1 1,-1 0-1,1 0 1,-2-1-1,2 1 238,-1 0 1,1-1-1,-1 0 0,1 1 0,-1-1 1,1 0-1,-1 0 0,1 0 0,0 0 1,-1 0-1,1 0 0,0 0 1,0 0-1,0-1 0,0 1 0,-1-2 1,-32-10 1512,10 3-1557,20 8-245,0 0 1,1 0-1,-1 1 1,0-1 0,0 1-1,0 0 1,0 0 0,-6-1-1,-3 0 67,11 1-161,0 0 1,0 1-1,0-1 1,0 1-1,0 0 1,-1 0-1,1 0 1,0 0-1,0 0 1,0 0-1,0 0 1,-1 1-1,1-1 1,0 1-1,-3 1 1,-21 5 294,24-7-294,1 0-1,-1 1 1,0-1 0,1 0-1,-1 1 1,0-1 0,1 1 0,-1-1-1,1 1 1,-1 0 0,1-1-1,-1 1 1,1 0 0,-1 0 0,1 0-1,-2 2 1,-10 5 32,11-7-47,-1 0 0,1 0 0,-1 1 0,1-1 0,0 0 0,-1 1 0,1 0 0,0-1 0,0 1 0,0 0 0,0 0 0,-1 2 0,-19 27-17,20-16 14,1 1-2,-1-12 9,0 0-1,1 0 1,-1 1 0,1-1 0,0 0 0,1 1-1,-1-1 1,1 1 0,0-1 0,0 0 0,0 1-1,0-1 1,1 1 0,0-1 0,0 0 0,0 1-1,0-1 1,4 7 0,0 7-24,2 1 10,-3-15 5,0 1 3,0-1 0,0 1-1,0-1 1,1 0 0,-1-1 0,9 6 0,33 20 10,17 8-1,-52-31-11,-1 0 1,0 1 0,0 0 0,15 15 0,4 2-19,-20-16 16,-1 1 0,-1 0-1,0 0 1,0 0-1,0 1 1,-2 0 0,1 1-1,-1-1 1,0 1-1,5 20 1,-9-24 0,0-1 0,0 0 0,0 0 0,-1 1 0,0-1 0,0 0 0,-1 0 0,0 1 0,0-1 0,0 0 0,-1 0 0,0 0 0,0 0 0,0 0 0,-1 0 0,-4 6 0,0-1 27,0 0 0,0-1-1,-2 0 1,1 0 0,-1-1 0,0 0 0,-14 10-1,11-10 17,0-1 0,-1 0 0,0-1-1,0-1 1,0 0 0,-1-1-1,0 0 1,0-1 0,0-1-1,-1 0 1,1-1 0,-1 0 0,0-2-1,1 1 1,-1-2 0,0 0-1,-20-4 1,32 4-44,-8 0-55,0-2-1,-1 1 0,1-2 0,1 1 1,-14-7-1,23 9-48,1 1 0,0-1 1,-1 1-1,1-1 0,0 1 0,-1-1 0,1 1 0,0-1 0,0 1 0,-1-1 1,1 1-1,0-1 0,0 1 0,0-1 0,0 0 0,0 1 0,0-1 1,0 1-1,0-1 0,0 0 0,0 1 0,0-1 0,0 1 0,0-1 1,0 0-1,0 1 0,1-1 0,-1 1 0,0-1 0,1 1 0,-1-1 1,0 1-1,1-1 0,-1 1 0,0-1 0,2 0 0,15-20-3352,-15 19 2685,21-28-5774,-3 12 3235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4:38.8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112 228 372,'0'0'3295,"54"-24"-602,-47 21-2604,0-1 0,-1 0 1,0 0-1,0 0 0,0-1 1,0 0-1,0 0 0,-1 0 0,7-9 1,27-36 755,-37 45-662,0 0 1,0 0-1,-1 0 1,0 0-1,0-1 0,0 1 1,0 0-1,-1-9 0,0 13-72,0-1 0,0 0 1,0 0-1,-1 0 0,1 1 0,-1-1 0,1 0 0,-1 0 0,0 1 0,1-1 0,-1 0 0,0 1 0,0-1 1,0 1-1,0-1 0,0 1 0,-1 0 0,1-1 0,0 1 0,-1 0 0,1 0 0,-1 0 0,1 0 0,-1 0 1,1 0-1,-1 0 0,0 1 0,-2-2 0,-2 1 43,0 0 0,0 0 0,0 0 0,0 1 0,0 0 0,0 0 0,0 0 0,0 1 0,0 0 0,0 0 0,0 1-1,0 0 1,0 0 0,0 0 0,1 0 0,-1 1 0,1 0 0,0 0 0,-6 5 0,-3 4 29,0 0 0,1 0-1,0 1 1,1 1 0,-15 22 0,14-20-39,11-15-126,0 0 0,1 1 0,-1 0-1,1-1 1,-1 1 0,1 0 0,0 0-1,0 0 1,0 0 0,0 0 0,0 0-1,0 0 1,0 0 0,1 0 0,-1 0 0,0 3-1,-1 12 113,1-16-122,1 0 0,0 0-1,0 0 1,-1 1 0,1-1 0,0 0-1,0 0 1,0 0 0,0 0-1,0 0 1,0 0 0,1 0 0,-1 0-1,0 1 1,0-1 0,2 1 0,4 21 107,-5-19-99,-1-1 0,1 0-1,0 1 1,0-1 0,0 0-1,1 0 1,-1 0 0,1 0-1,0 0 1,0 0-1,0 0 1,0-1 0,0 1-1,0-1 1,4 3 0,2 1-10,0 0 0,1-1 0,0 0 0,0-1 1,1 1-1,-1-2 0,1 1 0,0-2 0,-1 1 0,1-1 1,18 1-1,-6-2-628,0 0 0,0-2 1,0 0-1,28-6 0,-49 6 533,6 0-1353,0 0 0,0-1 0,0 0 0,-1 0 0,1 0 0,7-5 0,-3 1-1336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4:39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193 0 1556,'-47'7'6266,"-15"21"-981,60-27-5149,0 0 1,0 0 0,0 0 0,1 0-1,-1 0 1,1 1 0,-1-1 0,1 0-1,-1 1 1,1-1 0,0 1 0,-1 0 0,1-1-1,0 1 1,0 0 0,0 0 0,1-1-1,-2 5 1,-4 7 77,5-9-206,0 0 0,0 1 0,1-1 0,-1 0 0,1 1 0,0-1 0,0 0 0,1 1 0,-1-1 0,1 0 0,0 1 0,0-1 0,0 0 0,1 0 0,-1 0 0,1 0 0,0 0 0,0 0 0,3 4 0,5 13-112,-6-16 76,1 0-1,-1 0 1,1 0-1,-1-1 1,1 0-1,1 0 1,-1 0-1,1 0 1,-1-1-1,1 0 1,8 3-1,22 15 321,50 46-35,-86-66-252,0-1 0,1 1 0,-1-1 0,0 0 0,0 1 0,0-1 0,0 1-1,1-1 1,-1 1 0,0-1 0,0 0 0,0 1 0,0-1 0,0 1 0,0-1 0,0 1 0,0-1 0,0 1-1,0-1 1,0 1 0,-1-1 0,1 0 0,0 1 0,0-1 0,0 1 0,0-1 0,-1 0 0,1 1 0,0-1-1,0 1 1,-1-1 0,1 0 0,0 1 0,-1-1 0,1 0 0,-1 0 0,1 1 0,0-1 0,-1 0 0,-15 14 280,-11-1-77,-1-2 1,0 0 0,-47 10-1,39-12-143,-5-2-270,39-7-85,-1 0-50,3 0 177,0 0 0,0 0-1,-1 0 1,1 0 0,0 0-1,0 0 1,0 0 0,-1 0 0,1 0-1,0 0 1,0 0 0,-1 0 0,1 0-1,0 0 1,0 0 0,0-1 0,-1 1-1,1 0 1,-2-4-3266,2 4 3266,0-1 0,20-23-7002,-9 12 4515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4:39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13 1716,'-5'-2'425,"1"0"-1,0 0 1,-1 1-1,1-1 1,-1 1-1,0 0 1,1 0 0,-1 1-1,0-1 1,0 1-1,1 0 1,-1 1-1,0-1 1,1 1-1,-1 0 1,0 0 0,1 0-1,-1 0 1,1 1-1,-1 0 1,1 0-1,0 0 1,0 1-1,0-1 1,-4 4 0,5-2-360,0 1 0,1-1 0,-1 1 0,1-1 0,0 1 0,0 0 0,1 0 1,-1 0-1,1 0 0,0 0 0,1 0 0,-1 0 0,1 0 0,0 0 1,0 0-1,0 0 0,3 9 0,-1-2 68,0 0 1,2 0-1,-1-1 1,1 1-1,1-1 1,10 18-1,-4-12-114,-9-15-10,0 0 1,0 0 0,0 1 0,-1-1 0,1 1 0,-1 0 0,0-1 0,1 1 0,-1 0 0,0 0-1,-1 0 1,1 0 0,-1 0 0,1 3 0,5 4 328,-6-9-309,1 0 0,-1-1 0,1 1 0,0-1 0,-1 1 0,1 0 0,-1-1 0,0 1 0,1 0 0,-1-1 0,0 1 0,1 0 0,-1 0 0,0 0-1,0-1 1,0 1 0,1 0 0,-1 0 0,0 0 0,0-1 0,0 1 0,0 0 0,-1 0 0,1 0 0,0-1 0,0 1 0,0 0 0,-1 0 0,1-1 0,0 1 0,-1 0 0,1 0 0,-1 0 0,-7 7 125,-1-1 1,0 1-1,-1-2 0,1 1 1,-1-2-1,-1 1 1,1-1-1,-1-1 0,1 0 1,-1 0-1,-1-1 1,1 0-1,-16 1 0,-27 1-171,61 3-2664,2 6-1236,6-13-3352,-5-6 4517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4:40.1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 1060,'22'-9'8327,"-21"9"-8240,0 1 1,-1-1-1,1 0 0,-1 0 0,1 1 1,-1-1-1,1 0 0,0 1 1,-1-1-1,1 1 0,-1-1 0,0 1 1,1-1-1,-1 1 0,1-1 0,-1 1 1,0-1-1,1 1 0,-1 0 0,0-1 1,0 1-1,1-1 0,-1 1 0,0 0 1,0-1-1,0 1 0,0 0 0,0-1 1,0 1-1,0 0 0,0-1 0,0 1 1,0 0-1,0-1 0,-1 2 0,2 3 195,1 0 0,-1 1 0,1-1 0,0 0-1,0 0 1,1 0 0,5 8 0,2 5 81,4 23-125,4 8-109,-17-46-271,0 0 1,0 0 0,-1 0-1,1-1 1,-1 1 0,0 0-1,0 0 1,0 0 0,0 0-1,-1 5 1,0 4-2794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4:40.5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19 960,'-1'-1'398,"0"-1"1,1 1-1,-1 0 0,0 0 0,0 0 0,0-1 1,0 1-1,0 0 0,0 0 0,0 0 0,0 1 1,-1-1-1,1 0 0,0 0 0,-1 1 1,1-1-1,0 1 0,-3-2 0,-8 3 1570,12 0-1979,0 0-1,0 0 1,0-1-1,0 1 0,0 0 1,0 0-1,0-1 1,0 1-1,0 0 1,0 0-1,0-1 0,0 1 1,0 0-1,1-1 1,-1 1-1,0 0 1,1-1-1,-1 1 0,0 0 1,1-1-1,0 2 1,5 7-319,-3-4-470,1 0 1,-1 0 0,-1 0-1,1 0 1,-1 0 0,0 1-1,0-1 1,2 12 0,-4-10-1745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4:40.8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13 173 1140,'0'5'3814,"0"21"-2032,0-23-1700,1 0 1,0 0-1,1 0 1,-1 0-1,0 0 1,1 0-1,0 0 1,-1 0-1,1 0 1,0-1-1,1 1 1,-1-1-1,0 0 1,1 1-1,-1-1 1,1 0-1,0-1 1,0 1-1,-1 0 1,1-1-1,0 1 1,1-1-1,-1 0 1,0 0-1,0 0 1,0-1-1,1 1 1,5-1-1,-5 0 39,1-1-1,-1 0 0,0 0 1,0-1-1,0 1 1,0-1-1,-1 0 1,1 0-1,0 0 1,-1 0-1,1-1 0,-1 1 1,0-1-1,0 0 1,0 0-1,0 0 1,3-5-1,0 0 142,1-1 0,-1 0 1,-1 0-1,0-1 0,6-14 0,-9 17-48,-1 1-1,0-1 1,0-1-1,0 1 1,-1 0-1,0 0 1,0 0-1,-3-13 1,2 17-105,1-1 1,-1 0 0,0 0-1,0 0 1,0 1-1,0-1 1,-1 0-1,0 1 1,0 0 0,0-1-1,0 1 1,0 0-1,0 0 1,-1 0-1,0 0 1,-5-4 0,4 5-32,-1-1 1,0 1 0,0 1 0,0-1-1,-1 1 1,1 0 0,0 0 0,0 0-1,-1 1 1,1 0 0,0 0 0,-1 0 0,1 1-1,0-1 1,-1 1 0,1 1 0,0-1-1,-6 3 1,7-3-82,1 1-1,0-1 1,-1 1-1,1 0 1,0 0-1,0 0 1,0 1-1,0-1 1,1 0-1,-1 1 1,0 0-1,1 0 1,0 0-1,0 0 1,0 0-1,0 0 1,0 0-1,1 1 1,-1-1-1,1 1 1,0-1-1,0 1 1,0 0-1,1-1 0,-1 8 1,1 8-455,-1-10-544,1-1 0,0 1-1,0 0 1,1 0 0,0-1-1,1 1 1,4 13 0,-3 7-5256,6-16 3177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4:41.3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56 908,'-1'3'351,"1"0"1,-1 0-1,0 0 0,0-1 0,0 1 1,0 0-1,0-1 0,-1 1 0,1-1 0,-1 1 1,-3 3-1,3-4-46,0 0-1,1 0 1,-1 0-1,1 0 1,0 1-1,-1-1 1,1 0-1,0 1 1,1-1-1,-1 1 1,0 3-1,0-5 132,0 1 0,0-1 0,0 0-1,0 0 1,0 1 0,0-1 0,0 0-1,0 0 1,0 0 0,-1 0-1,1 0 1,0 0 0,-1-1 0,1 1-1,0 0 1,-3 0 0,6-25 1075,2 16-1399,1 1-1,0-1 0,0 1 1,0 0-1,1 1 0,0 0 0,1 0 1,0 0-1,-1 0 0,2 1 1,-1 0-1,1 1 0,12-6 1,-11 5-67,0 1-1,1 1 1,-1 0 0,1 0 0,0 1 0,0 0 0,0 0 0,1 1 0,-1 1 0,0-1 0,20 4 0,-25-2-15,1 0-1,-1 0 1,1 1 0,-1 0 0,0 0 0,0 0-1,0 1 1,0-1 0,0 1 0,0 1 0,-1-1-1,0 0 1,1 1 0,-1 0 0,-1 0 0,6 7 0,31 45-166,-35-45-4,10 30-3364,-15-38 2709,1 0 0,-1 0 0,0 0 0,0 1 0,0-1 0,-1 0 0,1 0 0,-1 0 0,1 0 0,-1 0 0,0 1 1,-2 3-1,1 5-2832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4:43.1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645 40 756,'0'0'59,"1"0"0,-1 0 0,1 0 0,-1 0 0,0 0 0,1 0 0,-1 0 0,0 0 0,1-1 0,-1 1 0,0 0 0,1 0 0,-1 0 0,0 0 0,1 0 0,-1-1 0,0 1 0,1 0 0,-1 0 0,0-1 0,1 1 0,-1 0 0,0 0 0,0-1 0,1 1 0,-1 0 0,0-1 0,0 1 0,0 0 0,0-1 0,1 1 0,-1 0 0,0-1 0,0 1 0,0 0 0,0-1 0,0 1 0,0-1 0,0 1 0,0 0 0,0-1 0,0 1 0,0 0 0,0-1 0,0 1 0,0-1 0,-1 1 0,1 0 0,0-1 0,0 1 0,0 0 0,0-1 0,-1 1 0,1 0 0,0 0 0,0-1 0,-1 1 0,1 0 0,0-1 0,0 1 0,-1 0 0,-5-10 2190,5 9-1978,-1 0 0,1-1 0,-1 1 0,1 0 0,-1 0-1,0 0 1,1 0 0,-1 1 0,0-1 0,0 0 0,1 1 0,-1-1 0,0 1-1,0-1 1,0 1 0,0 0 0,0 0 0,0 0 0,0 0 0,0 0 0,-2 1-1,-54 1 2974,35 3-2713,1 1 0,-1 1 0,1 1 0,0 1 0,1 1 0,-36 23 0,51-29-508,0 1 0,0-1 0,1 1 0,-1 0 0,1 1 0,0-1 0,1 1 0,0 0 0,0 0 0,0 1 0,0-1 1,1 1-1,0 0 0,1-1 0,-1 1 0,1 1 0,1-1 0,-1 0 0,1 0 0,0 1 0,1-1 0,0 0 0,0 1 0,1-1 0,-1 0 0,2 1 0,-1-1 0,1 0 0,0 0 0,1 0 0,-1 0 0,6 9 0,5 11-20,33 47 0,3 6 1,-24-38-1,-20-36-1,0 1 0,-1 0 0,0 0-1,0 0 1,-1 1 0,1-1 0,-2 1 0,1 0 0,-1 0 0,2 11 0,-5-17 2,1 0 0,-1 0 1,1 0-1,-1 1 1,0-1-1,1 0 1,-1 0-1,0 0 1,-1 0-1,1 0 1,0 0-1,0 0 1,-1-1-1,1 1 1,-1 0-1,0-1 1,1 1-1,-1-1 0,0 0 1,0 0-1,0 1 1,0-1-1,-4 1 1,-55 19 58,49-18-57,-45 11-274,0-3 1,-1-3 0,0-2 0,-77-2 0,142-1-2607,-6-2 2690,-1-1-1,1 1 1,0 0-1,-1-1 1,1 0-1,0 1 0,0-1 1,-1 1-1,1-1 1,0 0-1,0 1 1,0-1-1,0 0 0,-1 0 1,1 0-1,0 0 1,0 0-1,0 0 1,0 0-1,0 0 0,0 0 1,-1 0-1,1 0 1,0-1-1,0 1 1,0 0-1,0-1 0,-1 1 1,3-1-1,29-12-5440,-12 1 2664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4:43.4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0 492,'0'3'12892,"0"1"-12917,-10 117 3572,9-87-3149,-7 65 0,5-71-325,1 0-1,3 52 1,1-24-33,9 42 18,-1-31-130,-10-66-64,-21-27-7809,12 3 3132,7 11 2193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4:43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81 1796,'0'-2'453,"0"0"-1,-1 0 1,1 0-1,-1-1 1,1 1-1,-1 0 1,0 0-1,0 0 1,0 0-1,0 0 1,-2-3-1,3 5-270,-1-1 0,0 0 0,1 0 0,-1 0 0,1 0 0,-1 0 0,1 0 0,-1 0 0,1 0 1,-1-1-1,1 1 0,0 0 0,0 0 0,0 0 0,0 0 0,0 0 0,0 0 0,0-1 0,0 1 0,0 0 0,0 0 0,0 0 0,1 0 0,-1 0 0,1 0 0,-1 0 0,1-2 0,1 1-68,-1 0 0,1 1 0,0-1 0,-1 0 0,1 1 0,0 0 0,0-1 0,0 1 0,0 0 0,0 0-1,0 0 1,0 0 0,0 0 0,1 1 0,-1-1 0,0 1 0,0-1 0,1 1 0,-1 0 0,0 0 0,1 0 0,-1 0 0,0 0 0,0 0 0,1 1 0,-1-1-1,4 2 1,10 3-204,-1 0 0,28 13 0,-26-10 276,102 44-3781,-64-32-2958,-35-14 3836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4:44.1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16 152 768,'-1'1'130,"0"0"0,0 0 0,0 0 0,1 0 0,-1 0 0,0 0 0,0 0 0,1 1 0,-1-1 0,1 0 0,-1 0 0,1 0 0,-1 1 0,1-1 0,0 0 0,0 0 0,0 1 0,0-1 0,-1 0 0,2 0 0,-1 1 0,0-1-1,0 0 1,0 1 0,1-1 0,-1 0 0,0 0 0,1 0 0,-1 1 0,1-1 0,0 0 0,-1 0 0,1 0 0,0 0 0,-1 0 0,1 0 0,0 0 0,2 1 0,-1 2-5,2 0 0,-1 0 0,0 0 0,1-1 1,-1 1-1,1-1 0,0 0 0,0 0 0,9 4 0,-5-3 54,1-1 0,-1 0 0,1 0 0,-1-1 1,1 0-1,0-1 0,0 0 0,0 0 0,0-1 0,0 0 0,0-1 0,0 0 0,0 0 1,0-1-1,0 0 0,0 0 0,-1-1 0,1 0 0,-1-1 0,0 0 0,0 0 0,0-1 1,-1 0-1,11-9 0,-12 9 31,0 0 0,-1 0 1,1-1-1,-1 0 0,-1 0 0,1 0 1,-1 0-1,0-1 0,-1 0 1,6-13-1,-8 16-72,0-1 1,0 1-1,0-1 0,-1 0 1,1 1-1,-1-1 1,0 0-1,0 0 0,-1 1 1,0-1-1,0 0 1,0 1-1,0-1 1,0 0-1,-1 1 0,0 0 1,-5-9-1,6 11-75,-1-1-1,0 1 1,0-1 0,0 1-1,-1 0 1,1 0 0,0 0-1,-1 0 1,0 1 0,1-1-1,-1 0 1,0 1 0,0 0-1,1 0 1,-1 0 0,-6-1-1,0 0 70,0 1 0,1 0 0,-1 1-1,0 0 1,-16 2 0,-2 2 64,2 2 1,-1 0-1,-28 12 0,49-16-199,0 1 0,0-1-1,0 1 1,1 0 0,-1 0 0,1 0-1,-1 1 1,1-1 0,0 1 0,0 0 0,1 1-1,-1-1 1,1 0 0,0 1 0,0 0-1,0 0 1,1 0 0,-3 6 0,4-6-266,0 0 0,-1 0 0,2-1 1,-1 1-1,1 0 0,-1 0 0,1 0 0,1 0 1,-1 0-1,1 0 0,0 0 0,0 0 1,2 6-1,10 11-3070,5-2-3486,-8-9 3694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4:44.5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63 1872,'-1'0'91,"1"0"1,0 0-1,0 0 0,0-1 1,0 1-1,0 0 0,0 0 1,0 0-1,0-1 0,0 1 1,0 0-1,0 0 0,0 0 1,0 0-1,0-1 0,0 1 0,0 0 1,0 0-1,0 0 0,0-1 1,0 1-1,0 0 0,0 0 1,1 0-1,-1 0 0,0-1 1,0 1-1,0 0 0,0 0 1,0 0-1,0 0 0,1 0 0,-1 0 1,0-1-1,0 1 0,0 0 1,0 0-1,0 0 0,1 0 1,-1 0-1,0 0 0,0 0 1,0 0-1,1 0 0,-1 0 0,0 0 1,0 0-1,0 0 0,0 0 1,1 0-1,-1 0 0,0 0 1,0 0-1,0 0 0,1 0 1,-1 0-1,5 12 3896,-15 69 437,-1 50-2640,11-123-1785,0-7 24,1-1-1,-1 1 1,0 0 0,0-1 0,0 1 0,1 0-1,-1-1 1,0 1 0,0 0 0,0 0-1,0-1 1,0 1 0,0 0 0,-1-1-1,1 1 1,0 0 0,0-1 0,0 1 0,-1 0-1,1-1 1,0 1 0,0 0 0,-1-1-1,1 1 1,-1-1 0,1 1 0,-1-1 0,1 1-1,-1-1 1,1 1 0,-1-1 0,1 1-1,-1-1 1,1 0 0,-1 1 0,0-1 0,0 1-1,-1-1 206,2-33 78,2 1 1,1-1 0,15-62-1,-14 84-303,0 0 0,1 1 0,0-1-1,1 1 1,0 1 0,1-1 0,0 1-1,12-13 1,-15 20-73,-1 0 0,1 0 0,-1 0 0,1 1 0,0-1 0,0 1 0,0 0 0,0 0 0,0 0 0,0 1 0,0 0-1,0-1 1,0 1 0,0 1 0,0-1 0,0 1 0,0-1 0,0 1 0,5 2 0,-5-2-495,0 0 0,0 1 0,0-1 0,0 1 0,-1 0 0,1 0 0,0 1 0,-1-1 0,1 1-1,3 3 1,10 5-6343,-11-8 5013,5 3-1060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5:36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99 143 420,'0'0'4400,"-2"11"-2755,-2-8-1186,10-16 2185,-3 11-2759,4-1 820,-15 1-192,6 2 781,-31 7-851,-11 23 507,42-28-922,0-1 1,0 1-1,1 0 1,-1-1-1,1 1 0,-1 0 1,1 0-1,0 0 1,0 0-1,0 0 1,0 0-1,0 0 0,0 0 1,1 1-1,-1-1 1,1 0-1,-1 0 1,1 1-1,0-1 1,0 0-1,0 4 0,0-1-22,1 0 1,-1 0-1,1 0 0,0 0 0,0 0 0,0-1 0,0 1 0,1 0 0,3 6 1,-2-6-7,0 0 0,-1-1 0,1 0 1,1 1-1,-1-1 0,1 0 0,-1-1 1,1 1-1,0-1 0,1 1 0,-1-1 1,6 3-1,8 5 0,-15-9 3,0 0 0,1 0 0,-1 0 0,1 0 0,-1 0 0,1-1 0,0 1 0,0-1 0,0 0 0,0 0 0,0-1 0,0 1 0,0-1 0,4 0 0,58-3 7,-63 2-7,0 1-1,0 0 0,1-1 1,-1 1-1,0-1 0,0 0 1,1 0-1,-1 0 0,0-1 1,0 1-1,0-1 0,-1 0 1,1 1-1,0-1 0,3-4 1,10-14 14,-12 16-13,-1 1-1,-1 0 0,1-1 0,0 1 1,-1-1-1,0 0 0,3-6 1,4-10 12,-7 16-13,0 0 1,0-1-1,0 1 1,-1 0-1,1-1 1,-1 1 0,0-1-1,0-4 1,10-54 15,-11 57 3,0 1 0,0-1 0,0 0 0,-1 0 0,0 1 0,0-1 1,-1 1-1,-2-9 0,-1-6 350,-1 3-24,0 10-169,0 0 0,-1 1 0,1 0 0,-2 0 0,1 0 0,0 1 1,-11-5-1,16 9-178,0 0 1,0 0-1,-1 1 1,1-1 0,0 1-1,-1 0 1,1-1-1,0 1 1,-1 0 0,1 0-1,0 1 1,-1-1-1,1 0 1,0 1 0,-1 0-1,1-1 1,-3 2 0,-32 17 149,32-16-125,-1 0-21,0 0-1,1 1 1,-1 0-1,1 0 0,-1 1 1,1-1-1,1 1 1,-7 7-1,10-10-3,-1 0-1,1 1 1,0-1-1,0 1 1,0 0-1,0-1 0,0 1 1,1 0-1,-1 0 1,1-1-1,-1 1 1,1 0-1,0 0 1,0-1-1,1 1 1,-1 0-1,0 0 1,1 0-1,0-1 1,0 1-1,-1 0 0,4 4 1,2 22-3,-6-27 4,0 0-1,0 0 0,1 0 1,-1 1-1,0-1 0,1 0 1,0 0-1,-1 0 0,1 0 1,0 0-1,0 0 0,0 0 1,0-1-1,0 1 0,1 0 1,-1 0-1,1-1 1,1 3-1,8 5 6,-10-7-5,1 0 0,1 0 0,-1-1 0,0 1 0,0-1-1,1 1 1,-1-1 0,0 0 0,1 1 0,0-1 0,-1 0 0,1-1 0,0 1-1,-1 0 1,1-1 0,0 0 0,-1 0 0,1 1 0,0-2 0,4 1 0,0 0-11,1-1 1,-1 0-1,0 0 1,1-1-1,-1 0 1,0 0-1,0 0 1,0-1-1,0 0 1,0-1-1,9-5 1,25-9-12,-40 19 20,0-1 1,-1 0-1,1 0 0,0 0 0,0 1 1,-1-1-1,1 0 0,0 1 0,0-1 0,-1 0 1,1 1-1,0-1 0,-1 1 0,1-1 0,-1 1 1,1-1-1,-1 1 0,1 0 0,-1-1 1,1 1-1,-1 0 0,0-1 0,1 1 0,-1 0 1,0 0-1,1-1 0,-1 1 0,0 0 0,0 0 1,0 1-1,13 36 9,-10-27-14,-1-4-298,0 0 0,-1 0 1,-1 0-1,1 0 0,-1 0 0,0 0 1,0 0-1,-2 9 0,0 7-1904,2 6-5408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5:37.5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237 44 1428,'-8'12'2974,"7"-11"-2794,-1 1 0,1 0 0,0-1 0,-1 1-1,1 0 1,0 0 0,0 0 0,0 0 0,0 0 0,1 0 0,-2 3 0,2 1-46,0 0 0,1-1-1,0 1 1,0-1-1,0 1 1,0-1 0,1 1-1,0-1 1,0 0 0,0 0-1,1 0 1,0 0-1,0 0 1,0 0 0,0-1-1,1 0 1,8 8 0,-9-9-123,1 0 0,0-1 0,0 0 0,0 1 1,0-1-1,1-1 0,-1 1 0,0-1 0,1 1 1,-1-1-1,1-1 0,0 1 0,-1-1 0,1 1 1,-1-1-1,1-1 0,0 1 0,-1-1 0,1 1 1,-1-1-1,1-1 0,-1 1 0,5-2 1,-3 0 47,0 0 0,0 0 0,0 0 0,-1-1 0,1 1 0,6-8 1,-9 9 4,-1 0 0,0 0 1,0 0-1,0-1 1,0 1-1,0-1 1,0 1-1,-1-1 1,1 0-1,-1 0 1,0 1-1,0-1 1,0 0-1,0 0 1,-1 0-1,2-6 1,0-9 473,-1 17-465,-1-1 0,0 1-1,1 0 1,-1-1 0,0 1-1,0 0 1,0-1-1,0 1 1,0 0 0,0-1-1,0 1 1,-1 0 0,1-1-1,0 1 1,-2-3-1,-4-12 940,5 13-844,0 0 0,-1 0 0,1 0 0,-1 0 0,1 0 0,-1 0 0,0 1 0,0-1 0,0 1 0,0-1 0,-1 1-1,-4-4 1,5 4-98,0 0 0,0 1 0,0-1 0,0 0 0,0 1 0,-1 0 0,1-1 0,0 1 0,-1 0 0,1 0 0,-1 1 0,0-1 0,1 0 0,-1 1 0,1 0 0,-1 0 0,0-1 0,1 1 0,-1 1 0,0-1 0,1 0-1,-1 1 1,0-1 0,1 1 0,-1 0 0,1 0 0,-1 0 0,1 0 0,0 0 0,-1 1 0,-2 2 0,1-1-9,1 0 1,0 0-1,0 0 0,0 1 1,0-1-1,1 1 0,0 0 1,-1 0-1,1 0 0,1 0 1,-1 0-1,1 0 0,-1 0 1,1 1-1,0-1 0,1 0 0,-1 1 1,1 5-1,10 159 517,-4-127-477,-4-36-96,-1 0 0,0 0 0,0 0 0,-1 0 0,0-1 0,0 1 0,0 0 0,-2 8 0,-1 2-35,1-2 31,-1-1 1,-1 1 0,0-1 0,0 0-1,-2 0 1,1 0 0,-16 23-1,16-30-33,-1 1 0,0-1-1,0 0 1,0-1-1,-1 0 1,0 0-1,0 0 1,0-1 0,-1 0-1,1 0 1,-1-1-1,0 0 1,0 0-1,0-1 1,-1 0-1,1 0 1,0-1 0,-1 0-1,1-1 1,-1 0-1,1 0 1,-1-1-1,1 0 1,0 0-1,-1-1 1,1 0 0,0 0-1,-16-8 1,19 8 293,-10-10-4717,15 12 4196,0-1-1,0 1 1,0-1 0,0 1-1,0-1 1,0 0-1,0 1 1,0-1-1,0 1 1,0-1 0,1 1-1,-1-1 1,0 1-1,0-1 1,1 1 0,-1-1-1,0 1 1,1-1-1,-1 1 1,0-1-1,1 1 1,-1-1 0,1 1-1,-1 0 1,1-1-1,-1 1 1,1 0-1,-1-1 1,1 1 0,-1 0-1,1 0 1,-1 0-1,1-1 1,0 1 0,8-1-2919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5:38.2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0 140 1104,'33'0'5230,"29"-24"-3199,-52 18-1754,0 1-1,-1-1 1,0-1-1,0 0 1,-1 0-1,0-1 1,0 0-1,9-13 1,-8 11 393,-8 9-597,0 1 0,-1 0 0,1-1 0,-1 1 1,1-1-1,-1 0 0,1 1 0,-1-1 0,0 1 0,1-1 1,-1 0-1,0 1 0,1-1 0,-1 1 0,0-1 0,0 0 1,1 0-1,-1 1 0,0-1 0,0 0 0,0 1 1,0-1-1,0 0 0,0 0 0,0 1 0,0-1 0,0 0 1,-1 1-1,1-1 0,0 0 0,0 1 0,-1-1 0,1 0 1,0 1-1,-1-1 0,1 0 0,0 1 0,-1-1 0,1 1 1,-1-1-1,1 1 0,-1-1 0,1 1 0,-1-1 1,0 1-1,1 0 0,-1-1 0,0 1 0,1 0 0,-1-1 1,0 1-1,1 0 0,-1 0 0,0 0 0,1 0 0,-1-1 1,0 1-1,0 0 0,0 0 0,-7 2 69,0 0 1,0 0-1,0 1 0,0 0 1,1 0-1,-1 0 0,1 1 1,0 1-1,0-1 0,1 1 1,-1 0-1,1 0 0,0 1 0,0 0 1,1 0-1,0 0 0,-6 9 1,-8 13 203,15-24-285,1 0 1,0 0-1,0 0 1,0 1-1,1 0 1,0-1-1,-4 11 1,4-10-26,1 1-1,0-1 1,0 1 0,0-1 0,1 1-1,-1 0 1,1-1 0,1 1 0,-1-1-1,1 1 1,0 0 0,0-1 0,0 0 0,1 1-1,0-1 1,0 0 0,1 0 0,4 8-1,-3-7-27,1 0 0,0-1 0,0 0 0,0 0 0,1 0 0,-1 0 0,1-1 0,0 0-1,1-1 1,-1 1 0,1-1 0,-1 0 0,1-1 0,9 3 0,-3-2-98,0-1 0,1 0 0,-1-1 0,1 0 0,-1-1 0,1-1 0,-1 0 1,1-1-1,25-6 0,-21 3-1460,-1-1-1,0 0 1,29-17 0,-41 21 617,-1-1 0,0 0 1,0 0-1,0-1 0,-1 1 1,6-8-1,-8 10 683,19-17-3383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5:46.2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29 385 396,'0'0'1871,"-9"1"641,13-3-1951,-6 1-510,2 1 32,-1 0 0,0 0-1,1 0 1,-1 0 0,1 0 0,-1 0-1,1 0 1,-1-1 0,0 1-1,1 0 1,-1 0 0,1-1 0,-1 1-1,1 0 1,-1 0 0,1-1 0,-1 1-1,1-1 1,-1 1 0,1-1-1,0 1 1,-1 0 0,1-1 0,-1 1-1,1-1 1,0 1 0,0-1-1,-1 0 1,1 1 0,0-1 0,0 1-1,0-1 1,0 0 0,-1 1 0,1-1-1,0 1 1,0-1 0,0 0-1,1 0 1,-8 1 549,14 0 2343,27 5-758,-26-8-2079,1 1-1,0 0 1,0 0-1,0 1 1,0 0-1,0 0 1,0 1 0,10 1-1,-5-1 121,20-6 352,52 6-64,2-12 205,-3 18-710,-12-12 143,-39 1-23,-31 4-135,1 0 1,0 0 0,-1 1-1,1-1 1,-1 1 0,1 0-1,0 0 1,-1 0-1,1 1 1,3 0 0,1 0-57,0 0 0,-1 0 0,1-1 0,0 0 0,11-1 0,8 0 60,61-17-5,-84 16-24,-2-1-1,24 2-1,28-6 1,-42 3 4,-1 1 12,0 0-1,0 0 0,0 1 1,19-1-1,56-9-49,46 0 44,81 12 52,-210 0-61,0 0 0,0-1 0,0 1 0,-1-1 0,1 1 0,0-1 0,0 0 0,-1 0 0,5-3 0,-4 3 2,-1-1 1,1 1-1,0 0 0,0 0 0,-1 0 0,1 1 0,0-1 0,0 1 1,5-1-1,80-11-7,39 0-13,-106 11 5,0-1 0,34-8 0,-41 6 16,-1 1 0,0 1 0,21-1-1,97-9-93,-111 11 99,0-1 0,37-8 1,-42 7-5,1 1 0,-1 0 1,0 1-1,1 1 0,16 2 1,-13-1 12,0-1 1,0-1-1,22-3 1,-18 2-11,0 0-1,45 3 1,-10 1-3,-22 3-21,-31-4 14,0 1-1,0-1 1,1-1-1,-1 1 1,0-1-1,0 0 1,0 0-1,0-1 1,8-1-1,5-1 7,0 0-1,0 2 1,1 0-1,-1 1 1,0 0-1,33 6 1,37 1 28,-3-7-81,-17-12 80,-31 10-53,-26 1 102,0 0 0,0 1 0,0 0 0,16 3 0,-15-1 40,1-1 0,-1-1-1,1 0 1,-1-1 0,25-4 0,56-3 31,-57 3-167,35-2 25,25-5 170,-39 6-251,-21 7 137,-21 0-57,0-1 0,0 0 0,0-1 0,27-5 0,-22 3 28,0 0 0,27 2 0,40-5-125,-61 3 167,0 2-1,0 0 0,35 4 1,-48-2-15,0 0-1,0-1 1,0-1-1,22-4 1,29-2-85,22 1-83,228 6 360,-294 3-274,-18-3 12,1 1 0,0 0-1,0-1 1,0 0 0,-1 0-1,1 0 1,0 0 0,0 0-1,0 0 1,0-1 0,-1 1 0,6-3-1,-6 2-8,8 6-17,3 2 52,298-25 154,-234 25-167,-46-9 38,-8-2 42,1 1 0,0 1 1,-1 1-1,45 4 0,-2-1 156,6-2-157,-70 0-78,21-1-65,-11-4 62,1 0 1,0 1-1,0 1 1,0 0 0,0 0-1,0 1 1,0 1-1,1 0 1,18 2 0,22-3 123,-22-1-87,0 1-1,0 1 0,53 7 0,-64-1-54,-13-3 6,0-1 0,-1 1-1,1-2 1,0 1-1,10-1 1,29-7 13,-19 2 12,306-13 634,-305 25-640,-26-6-13,1 0 0,-1 1 0,0-1 0,0-1-1,0 1 1,1 0 0,-1-1 0,0 0 0,1 0-1,-1 0 1,1 0 0,-1 0 0,0-1 0,1 1 0,3-2-1,13-4 47,-2 0-50,1 1 0,1 0-1,31-2 1,-49 7 68,32-1-143,-33-1 90,16-1 22,26 9 25,-41-6-52,30-5 369,-32 4-367,1 1 0,-1-1 0,1 1 0,-1 0 0,1-1 0,0 1 0,-1 0 0,1 0 0,-1-1-1,1 1 1,0 0 0,-1 0 0,1 0 0,0 0 0,-1 0 0,1 0 0,0 0 0,-1 0 0,1 0 0,-1 0 0,1 0 0,0 0 0,-1 1 0,1-1 0,0 0-1,-1 0 1,1 1 0,-1-1 0,1 0 0,-1 1 0,1-1 0,-1 0 0,1 1 0,-1-1 0,1 1 0,-1-1 0,1 1 0,-1-1 0,0 1 0,1-1 0,-1 2-1,5 2 58,1 0-1,-1 0 0,1 0 0,0-1 0,0 0 0,0 0 0,0 0 0,0-1 0,1 0 0,10 2 0,-61 10-1850,22-5-2181,0-1 1,-45 8-1,38-14 120,6 3 16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5:53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1 568,'0'6'14665,"0"-6"-14808,1 0 178,-1 0 0,0 0 0,1 0-1,-1 0 1,0 0 0,1 0 0,-1 0-1,0 0 1,1 0 0,-1 0 0,0 0-1,1 0 1,-1 0 0,0 0 0,1 0-1,-1 0 1,0 0 0,1 1 0,-1-1-1,0 0 1,1 0 0,-1 0 0,0 1-1,0-1 1,1 0 0,-1 0-1,0 1 1,0-1 0,0 0 0,1 0-1,-1 1 1,0-1 0,0 0 0,0 1-1,0-1 1,0 0 0,0 1 0,1-1-1,-1 0 1,0 1 0,1 1 260,9-9 5264,-11 12-5417,12 13-88,-6-5-23,-5-12-29,1 1 1,0-1 0,0 0 0,-1 1 0,1-1-1,-1 1 1,1-1 0,-1 0 0,0 1-1,1-1 1,-1 1 0,0-1 0,0 1 0,0 2-1,0 7 26,-1-8-30,1 0 1,0 0-1,0 0 1,0 0 0,0 0-1,0 0 1,1 0-1,-1 0 1,1 0 0,0 0-1,0 0 1,0-1-1,0 1 1,3 4-1,-3-3 6,0 0-1,0 0 0,0 0 0,-1 1 0,1-1 0,-1 0 0,0 0 0,0 0 0,-1 0 0,0 6 0,0 7 12,12 29 3,-11 34-13,10-38-41,-10 86 50,11-85 76,-11-28-120,-1-11 36,1 0 0,-1-1-1,1 1 1,0 0 0,1 0 0,-1-1-1,1 1 1,-1 0 0,1-1-1,0 1 1,0 0 0,1-1 0,2 6-1,-3-7-13,0-1 0,0 1-1,-1 0 1,1-1-1,0 1 1,-1 0 0,0 0-1,1 0 1,-1-1-1,0 1 1,0 0 0,0 0-1,0 0 1,0 0-1,-1 1 1,1-1 8,0 0 1,0 0-1,0 0 1,0-1-1,0 1 1,0 0-1,0 0 0,0 0 1,1 0-1,-1-1 1,1 1-1,-1 0 1,1 0-1,0-1 1,1 3-1,-1 0-1,0 1-1,0 0 0,0-1 1,-1 1-1,1 0 1,-1 0-1,-1-1 1,1 1-1,-1 6 0,0 2 21,1 102 49,10-77-60,1 16-5,-12-32 15,0-16-14,1 0-1,-1 0 1,1 0-1,0-1 1,1 1 0,-1 0-1,1 0 1,0 0-1,0 0 1,1-1-1,4 11 1,-4-9-3,-1 0 1,0 0 0,-1 0-1,1 0 1,-2 0 0,1-1-1,-1 9 1,0-6 44,1 277 712,-11-261-762,11 206 89,11-203-105,-11-27 24,3 9 16,-1-8-21,-1 0 0,0 1 0,0 0 0,0-1 0,-1 1 0,1 0 0,-1-1 0,1 1 0,-1 0 0,0 3 0,0 103 206,10-61-90,-5-39-92,-5-9-22,0 0 0,1 0 0,-1 1 0,0-1 1,0 0-1,0 0 0,0 0 0,0 0 0,0 0 0,0 1 0,1-1 0,-1 0 0,0 0 0,0 0 0,0 1 0,0-1 0,0 0 0,0 0 0,0 0 0,0 1 0,0-1 0,0 0 0,0 0 0,0 0 0,0 1 0,0-1 0,0 0 0,0 0 0,0 0 0,0 0 0,-1 1 0,1-1 0,0 0 0,0 0 0,0 0 1,0 0-1,0 1 0,0-1 0,0 0 0,-1 0 0,1 0 0,0 0 0,0 0 0,0 0 0,0 1 0,-1-1 0,1 0 0,0 0 0,0 0 0,0 0 0,-1 0 0,1 0 0,0 0 0,0 0 0,0 0 0,-1 0 0,0 4 7,0-1 0,0 0 1,1 1-1,-1-1 0,1 1 0,0 0 0,0-1 0,0 1 0,0-1 0,0 1 1,2 3-1,-2 4 2,0-8-8,9 12 7,-8-14-9,0 1 0,0 0 0,-1 0 0,1-1 0,-1 1 0,0 0-1,1 0 1,-1-1 0,0 1 0,0 0 0,0 0 0,0-1 0,0 1 0,-1 0 0,1 0 0,-1 2 0,0 1 3,1 165 69,1-159-60,-1-10-13,0 0 0,0 1 0,1-1 0,-1 0 0,0 1-1,0-1 1,0 0 0,0 1 0,-1-1 0,1 0 0,0 1-1,0-1 1,-1 0 0,1 0 0,-1 1 0,1-1 0,-1 0-1,0 0 1,1 0 0,-1 0 0,0 0 0,0 1 0,0-2-1,-1 2 1,2-1 0,-1 0-1,1 0 1,-1 0-1,1 0 1,-1 0-1,1 0 1,0 0-1,0 0 1,-1 1-1,1-1 1,0 0-1,0 0 1,0 0-1,0 0 1,0 0-1,1 0 1,-1 0-1,0 0 1,0 0-1,1 0 1,-1 0-1,0 0 1,1 0 0,-1 0-1,1 0 1,0 0-1,-1 0 1,1 0-1,0 0 1,1 1-1,2 8 12,-4-4-13,1-5 2,-1-1 1,0 1-1,0 0 1,1-1-1,-1 1 1,0 0-1,0 0 1,0-1 0,0 1-1,0 0 1,0 0-1,0-1 1,0 1-1,0 0 1,-1 0-1,1-1 1,0 1-1,0 0 1,-1 0-1,1-1 1,0 1-1,-1 0 1,1-1-1,-1 1 1,1-1-1,-1 1 1,1-1-1,-1 1 1,1-1-1,-1 1 1,1-1-1,-1 1 1,0-1-1,-1 1 1,3-1 0,-1 0 0,1 0 0,-1 0 0,0 1 0,1-1 0,-1 0 0,1 0 0,-1 0 0,0 0 0,1 1 0,-1-1 0,0 0 0,1 0 0,-1 1 0,0-1 0,1 0 0,-1 0 0,0 1 0,0-1 0,1 1 0,-1-1 0,0 0 1,0 1-1,1-1 0,-1 0 0,0 1 0,0-1 0,0 1 0,0-1 0,0 0 0,0 1 0,0-1 0,0 1 0,1 25-27,-2-8 15,1-17 29,0 28-30,0-28 19,0 29 0,1-29-7,-1-1 1,0 1-1,0-1 1,0 1-1,1-1 1,-1 1-1,0-1 1,0 1-1,0-1 1,0 1 0,0-1-1,0 1 1,0 0-1,0-1 1,0 1-1,0-1 1,0 1-1,0-1 1,0 1-1,-1-1 1,1 1-1,0-1 1,0 1 0,0-1-1,-1 1 1,1-1-1,0 1 1,-1-1-1,1 1 1,0-1-1,-1 0 1,1 1-1,-1-1 1,1 0-1,-1 1 1,1-1 0,-1 0-1,1 0 1,-1 1-1,1-1 1,-1 0-1,1 0 1,-1 0-1,0 0 1,-1 5-1,2-4-1,0 0 4,0 4 2,0 105-510,1-110 337,-1 1 1,0-1 0,0 1 0,0-1-1,0 1 1,0-1 0,-1 1 0,1-1-1,0 0 1,0 1 0,0-1-1,0 1 1,0-1 0,-1 1 0,1-1-1,0 0 1,0 1 0,-1-1 0,1 1-1,0-1 1,-1 0 0,1 1 0,0-1-1,-1 0 1,1 1 0,-1-1 0,1 0-1,0 0 1,-1 1 0,1-1 0,-1 0-1,1 0 1,-1 0 0,1 0 0,0 0-1,-1 0 1,1 0 0,-1 0 0,1 0-1,-1 0 1,1 0 0,-1 0 0,1 0-1,-1 0 1,1 0 0,-2 0 0,-17-12-8497,10 5 4902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03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96,'0'0'849,"-2"-12"2762,-9 12 4171,11 12-6593,2 12-457,2-17-702,-3-6-27,-1 0-1,1-1 1,-1 1 0,1 0-1,0 0 1,-1-1-1,0 1 1,1 0 0,-1 0-1,1 0 1,-1 0 0,0-1-1,0 1 1,1 0 0,-1 0-1,0 0 1,0 0 0,0 1-1,0 101 544,11-72-416,-11 16 876,0-46-351,-1-1-646,1 0 1,0 0 0,-1 0 0,1 0-1,-1 0 1,1 0 0,0 0 0,-1 0-1,1 0 1,-1 0 0,1 0 0,0 0-1,-1 0 1,1 0 0,0 0 0,-1 0-1,1-1 1,0 1 0,-1 0 0,1 0-1,0 0 1,-1-1 0,1 1 0,0 0-1,0 0 1,-1-1 0,1 1 0,0 0-1,0-1 1,-1 1 0,1 0 0,0-1-1,0 1 1,0 0 0,0-1 0,0 1-1,0-1 1,-1 1 0,1 0 0,0-1 0,0 1-1,0-1 1,7-17-38,-2 4 71,-6 12-42,1 1 1,0-1-1,0 0 1,0 1 0,0-1-1,0 1 1,0-1-1,1 1 1,-1-1 0,1 1-1,-1-1 1,1 1-1,-1-1 1,1 1 0,0-1-1,-1 1 1,1 0-1,0-1 1,2-1 0,7-33 0,5 0-106,-6 30 98,-6 3 5,1 1 0,-1 1 0,1-1 0,0 0 0,0 1 0,-1 0 0,1 0 0,5-1 0,12 8-20,-18-5 20,0 1 1,0-1-1,0 0 1,0 0-1,0 0 0,0-1 1,0 1-1,0-1 1,6 1-1,-7-1 3,0 1-1,0-1 0,0 1 0,-1 0 1,1 0-1,0 0 0,0 0 0,-1 0 1,1 0-1,0 0 0,-1 0 1,1 1-1,-1-1 0,0 1 0,1-1 1,-1 1-1,0 0 0,0-1 1,0 1-1,1 2 0,1 1-12,-2-3 10,0 0-1,0 0 1,0 0-1,0 0 1,0 0-1,0 1 1,-1-1-1,1 0 1,-1 0-1,0 1 1,1-1-1,-1 4 1,0-4 1,0 1 1,0-1-1,0 0 1,0 1-1,1-1 1,-1 0-1,1 1 0,0-1 1,0 0-1,0 0 1,0 0-1,2 4 1,-2-4-2,-1-1-1,1 1 1,0 0 0,-1 1-1,0-1 1,1 0 0,-1 0-1,0 0 1,0 0 0,0 0-1,0 0 1,-1 4-1,0 11 37,1-16-29,-2 16 8,1-15-198,-1-1 1,1 1 0,0-1-1,0 1 1,0-1 0,1 1-1,-1 0 1,0-1 0,1 1 0,-1 0-1,1 0 1,-1-1 0,1 1-1,0 0 1,0 2 0,-7 22-3641,6-25 3717,1-1 0,0 1-1,0 0 1,-1 0 0,1-1 0,0 1-1,0 0 1,0 0 0,0 0 0,0-1 0,0 1-1,0 0 1,0 0 0,0 0 0,0-1-1,0 1 1,0 0 0,1 0 0,-1 0 0,0-1-1,0 1 1,1 0 0,-1-1 0,1 1-1,-1 0 1,1 0 0,-1-1 0,1 1 0,0 0 1,-1-1 1,1 1 0,-1-1 0,0 1-1,1-1 1,-1 1 0,0-1 0,1 1-1,-1-1 1,0 1 0,0-1 0,1 1 0,-1 0-1,0-1 1,0 1 0,0-1 0,0 1-1,0 0 1,0-1 0,0 1 0,0-1 0,0 1-1,0 0 1,0-1 0,0 1 0,-1 0-1,-6 9-1769,5-3-152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04.5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1 116 820,'1'0'4659,"2"7"295,2-3-5717,-2 10 2941,-2-13-2095,0-1-1,0 1 0,0 0 0,0 0 0,0 0 0,-1 0 1,1 0-1,0-1 0,-1 1 0,1 0 0,0 1 0,-1-1 1,1 0-1,-1 0 0,0 0 0,1 2 0,-1-2-44,0 0 0,1 0 1,-1 0-1,0 0 0,1 0 0,-1 0 0,1 0 0,-1 0 0,1 0 0,-1 0 1,1 0-1,0-1 0,-1 1 0,1 0 0,0 0 0,1 0 0,4 3 123,0-2 0,0 1 0,0-1 0,0 0 0,1 0 0,-1 0 0,13 0 1,-16-1-148,0-1 1,0 0 0,1 0 0,-1-1 0,0 1-1,1-1 1,-1 1 0,0-1 0,0 0 0,0 0 0,0-1-1,0 1 1,0 0 0,0-1 0,0 0 0,0 0 0,-1 0-1,1 0 1,3-4 0,-2 2-12,1-1 0,-1 0-1,0-1 1,0 1 0,0-1 0,-1 1-1,0-1 1,0 0 0,0-1 0,-1 1 0,0 0-1,2-10 1,0-2 11,-3 18-13,-1-1 1,1 1 0,-1-1 0,0 0-1,1 0 1,-1 1 0,0-1-1,0 0 1,1 0 0,-1 1-1,0-1 1,0 0 0,0 0-1,0 1 1,0-1 0,0 0 0,0 0-1,0 1 1,0-1 0,-1 0-1,1 0 1,0 1 0,0-1-1,-1 0 1,1 0 0,-1 1 0,1-1-1,0 0 1,-1 1 0,1-1-1,-1 1 1,1-1 0,-2 0-1,-10-20 683,11 19-647,-1 0-1,1 0 0,-1 1 0,0-1 0,1 1 0,-1-1 0,0 1 0,0-1 0,0 1 0,0 0 0,0 0 0,0 0 0,0 0 0,0 0 1,0 1-1,-1-1 0,1 1 0,0-1 0,-3 1 0,3 0-6,-11 5 0,6-4-41,6-1 28,-1 0 0,1 0 1,-1 0-1,1 0 0,0 1 1,-1-1-1,1 1 0,0-1 1,-1 1-1,1-1 0,0 1 1,0 0-1,0-1 0,-1 1 1,1 0-1,-1 1 0,1-1-15,0 0 0,0 0 0,0-1 0,0 1 0,0 0 0,0-1 0,0 1 0,0 0-1,0-1 1,-1 0 0,1 1 0,0-1 0,0 0 0,0 1 0,-3-1 0,3 0 0,-1 1 0,1-1 0,-1 1 0,1-1 0,0 1 0,0 0 0,-1-1 0,1 1 0,0 0 0,0 0 0,0 0 0,0 0 0,0 0 0,0 0 0,0 0 0,0 0 0,0 1 0,1-1 0,-1 0 0,0 0 0,0 2 0,-1 1-7,1 0 1,-1-1-1,1 1 1,0 0 0,0 0-1,0 0 1,0 0-1,1 5 1,1-5 1,0 1 1,0 0-1,1 0 0,-1-1 1,1 1-1,1-1 0,-1 1 1,0-1-1,1 0 0,0 0 1,6 7-1,13 18-78,-19-23 79,0-1 0,1 0-1,0 0 1,0 0 0,0 0-1,0-1 1,1 0 0,9 7 0,-8-7 8,-1 0 0,1 0 0,-1 1 0,0 0 1,8 9-1,20 18-71,-11 9 107,-22-39-38,1-1-1,-1 1 0,1 0 0,-1-1 1,0 1-1,0 0 0,0-1 1,0 1-1,0 0 0,0-1 1,0 1-1,0 0 0,-1-1 0,1 1 1,-1 0-1,1-1 0,-1 1 1,0-1-1,-1 2 0,-3 18-55,5-17-20,-1 1 0,0 0 0,0 0 0,0-1 0,-1 1 0,-2 7 0,1-7-182,2 0 1,-1 0-1,0 0 0,1 0 1,0 0-1,-1 9 0,-8 36-4985,9-47 4533,1 6-40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08.2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6 292,'0'0'4212,"11"-6"4357,-6 14-8078,-4-8-480,-1 1-1,0-1 0,0 0 1,1 0-1,-1 0 0,0 1 1,1-1-1,-1 0 0,0 0 1,0 1-1,0-1 0,1 0 0,-1 0 1,0 1-1,0-1 0,0 0 1,0 1-1,1-1 0,-1 0 1,0 1-1,0-1 0,0 0 0,0 1 1,0-1-1,0 0 0,0 1 1,0-1-1,0 0 0,0 1 1,0-1-1,0 0 0,0 1 0,-1-1 1,1 0-1,0 1 0,0-1 1,0 0-1,0 1 0,0-1 1,-1 0-1,1 0 0,0 1 1,0-1-1,-1 0 0,1 0 0,0 1 1,0-1-1,-1 0 0,1 0 1,0 0-1,-1 1 0,1-1 1,0 0-1,-1 0 0,1 0 0,0 0 1,-1 0-1,1 0 0,0 0 1,-1 0-1,1 0 0,-1 4 91,0 1-1,0-1 0,1 0 0,-1 0 0,1 0 1,0 1-1,0-1 0,2 5 0,-2-2-22,0 28 50,0-34-126,-22 42 756,12-28-393,11-15-128,7-4-41,6-32 36,-13 36-234,0-1 1,-1 0-1,1 0 1,0 0-1,0 0 0,-1 0 1,1 0-1,-1 0 1,1 0-1,-1 0 0,1 0 1,-1 0-1,0-1 1,1 1-1,-1 0 0,0 0 1,0 0-1,0 0 1,0-3-1,2 2-1,5-2 4,-5 2 6,-2-2 0,0 3 8,12-12 3,60-40-24,-69 52 5,0 0 0,0 1-1,0-1 1,0 1 0,0-1-1,0 1 1,0 0 0,0 0 0,0 0-1,0 1 1,0-1 0,0 1-1,0 0 1,0-1 0,0 1 0,0 1-1,0-1 1,-1 0 0,1 1-1,0-1 1,-1 1 0,1 0 0,-1 0-1,0 0 1,0 0 0,1 0-1,-1 0 1,-1 1 0,1-1 0,0 1-1,1 3 1,0 1 14,0 1-1,0 0 1,-1 0 0,-1 0 0,1 0-1,-1 1 1,0-1 0,-1 0 0,0 1-1,-2 13 1,1 9-23,-10 0 33,11-21 1982,-2 0-6685,1-9 4337,1-1-1,-1 0 0,1 1 1,-1-1-1,1 0 1,-1 0-1,1 0 1,-1 1-1,1-1 1,-1 0-1,0 0 1,1 0-1,-1 0 1,1 0-1,-1 0 0,1 0 1,-1 0-1,1 0 1,-1 0-1,1 0 1,-1-1-1,1 1 1,-1 0-1,1 0 1,-1 0-1,1-1 1,-1 1-1,1 0 0,-1-1 1,1 1-1,-1 0 1,0-1-1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11.6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6 96,'-3'-5'18063,"-3"11"-20374,5-1 2333,0 0-1,0 0 1,1 0-1,-1 0 1,1 0-1,0 0 1,2 9 0,-2-3 95,0-3-43,0-1 1,1 1-1,0-1 0,0 1 0,1-1 0,2 9 1,7 38 141,-9-42-158,0-1-1,-1 0 0,0 1 0,-1-1 1,0 1-1,-2 13 0,0 14 58,5-16-70,-2-22-44,-1 0 0,1 1 0,-1-1 1,0 0-1,0 0 0,1 1 0,-1-1 0,0 0 0,0 0 0,0 1 0,0-1 1,-1 0-1,1 0 0,0 1 0,-1-1 0,1 0 0,0 0 0,-1 0 0,0 2 1,0-2-2,1 0 1,-1 0-1,1 0 1,0 0 0,-1 0-1,1 0 1,0 0 0,0 0-1,0 0 1,0 0-1,0 0 1,0 0 0,0 0-1,0 0 1,0 0-1,0 0 1,0 0 0,1 0-1,-1 0 1,0 0 0,1 0-1,-1-1 1,1 1-1,-1 0 1,2 2 0,5 18-17,-7-20 11,0 3-2,-5 3 5,5-7 1,-1 1 0,1-1 0,-1 0 1,1 0-1,0 1 0,-1-1 0,1 0 0,0 0 1,-1 1-1,1-1 0,0 0 0,-1 1 0,1-1 1,0 0-1,0 1 0,-1-1 0,1 1 0,0-1 1,0 0-1,0 1 0,0-1 0,0 1 0,0-1 1,-1 1-1,1-1 0,0 1 0,0-1 1,0 0-1,0 1 0,0-1 0,1 1 0,-1 0 1,-9 25 145,-1-18-1252,-2-13-3715,0-24-3782,1 22 6010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11.9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 1512,'0'0'3078,"24"-5"1275,23-4-1289,-19 6-1796,39 1 692,-40 3-1522,0 13-1484,-22-11-2869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12.7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 31 904,'4'31'4775,"-3"-28"-4687,0 0 1,0 0-1,0 0 1,1 0-1,-1 0 0,1-1 1,0 1-1,-1 0 1,2-1-1,-1 1 1,0-1-1,0 0 0,1 1 1,-1-1-1,1 0 1,-1-1-1,7 4 1,8 5 425,-14-7-425,0-1 0,1 0 1,-1 0-1,1 0 0,-1 0 1,1-1-1,0 1 0,0-1 0,0 0 1,0 0-1,0-1 0,0 1 1,6-1-1,-5 0 18,0 0 0,0-1 0,0 1 0,0-1 0,-1-1 0,1 1 0,0-1 1,-1 1-1,1-1 0,5-4 0,-8 5-45,0 0 0,0 0 0,0-1 0,-1 1 0,1-1 0,0 1 0,-1-1 0,1 0 0,-1 1 0,1-1 0,-1 0 0,0 0 0,0 0 0,0 0 0,0-1 0,0 1 0,0 0-1,0 0 1,-1 0 0,1-1 0,-1-3 0,0 3 53,-1-1 0,0 1-1,0 0 1,0 0-1,0 0 1,0 1 0,0-1-1,-1 0 1,0 0-1,1 1 1,-1-1 0,0 1-1,0-1 1,0 1-1,-1 0 1,1 0-1,-1 0 1,1 0 0,-1 0-1,1 0 1,-1 1-1,0 0 1,-5-2 0,0-1 17,0 1 1,0 0 0,0 0 0,-1 1-1,1 0 1,-1 1 0,-11-1 0,14 2-90,1 1-1,0 0 1,0 0 0,0 0 0,0 0-1,0 1 1,0 0 0,0 0 0,0 0-1,1 1 1,-1 0 0,1 0 0,-1 0 0,-5 6-1,3-3-22,1 1 0,0-1 0,0 1 0,1 1 0,-1-1 0,2 1 0,-7 12-1,10-17-16,0-1-1,0 1 1,1-1-1,-1 1 1,0 0-1,1 0 1,0-1-1,-1 1 0,1 0 1,0 0-1,1 0 1,-1-1-1,0 1 1,1 0-1,0 0 0,-1-1 1,1 1-1,0 0 1,0-1-1,1 1 1,-1-1-1,0 0 0,1 1 1,0-1-1,-1 0 1,1 0-1,0 0 1,0 0-1,0 0 0,0 0 1,1-1-1,-1 1 1,5 2-1,-1-1-8,0-1 0,0 1-1,0-1 1,0 0 0,0-1 0,1 0 0,-1 0-1,1 0 1,-1-1 0,1 0 0,-1 0-1,1 0 1,-1-1 0,0 0 0,1 0-1,-1-1 1,0 1 0,1-2 0,7-3 0,14-2-291,-19 1 220,-9 6-513,0 0 0,0-1 0,1 1-1,-1 0 1,-1-1 0,1 1 0,0 0-1,0-1 1,0 1 0,-1 0-1,1-1 1,-1 1 0,1 0 0,-1 0-1,1 0 1,-2-3 0,-1-1-593,2-7-1978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13.9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14 1416,'1'0'123,"-1"0"-1,0 0 1,1 0-1,-1 0 1,1 0 0,-1 0-1,0 0 1,1 0-1,-1-1 1,1 1 0,-1 0-1,0 0 1,1 0-1,-1 0 1,0 0-1,1-1 1,-1 1 0,0 0-1,1 0 1,-1-1-1,0 1 1,1 0 0,-1 0-1,0-1 1,0 1-1,1 0 1,5-8 6065,-6 8-5808,0 0 0,1 0 0,-1 0 0,1 0 0,-1-1-1,1 1 1,-1 0 0,1 0 0,-1 0 0,1 0 0,-1 0 0,1 0-1,-1 0 1,2 0 0,-2 0-338,1 0-1,0 0 1,-1 0 0,1 0-1,0 0 1,-1 0 0,1 0-1,0 0 1,-1 0 0,1 0-1,0 1 1,-1-1-1,1 0 1,0 0 0,-1 1-1,1-1 1,0 0 0,-1 1-1,1-1 1,-1 0 0,1 1-1,-1-1 1,1 1-1,-1-1 1,1 1 0,-1-1-1,0 1 1,1-1 0,-1 1-1,1 0 1,-1-1 0,0 1-1,0 0 1,1-1-1,-1 1 1,0 0 0,0-1-1,0 2 1,0 12-6869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14.3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1204,'11'0'4905,"0"0"-4025,-1 0-952,1 0-460</inkml:trace>
  <inkml:trace contextRef="#ctx0" brushRef="#br0" timeOffset="1">280 0 1184,'0'0'1316,"17"5"8679,-12-3-11262,-5 6-93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14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0 888,'11'6'2628,"0"-6"-2476</inkml:trace>
  <inkml:trace contextRef="#ctx0" brushRef="#br0" timeOffset="1">108 6 136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22.4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64,'2'-11'3266,"6"6"-1904,-8 5-1259,0 1-1,0-1 1,0 0 0,0 0 0,0 1-1,0-1 1,0 0 0,0 1 0,0-1-1,0 0 1,0 0 0,0 1 0,1-1-1,-1 0 1,0 0 0,0 1-1,0-1 1,0 0 0,0 0 0,1 0-1,-1 1 1,0-1 0,0 0 0,0 0-1,1 0 1,-1 0 0,0 1 0,0-1-1,1 0 1,-1 0 0,0 0 0,0 0-1,1 0 1,-1 0 0,0 0 0,0 0-1,1 0 1,-1 0 0,0 0 0,0 0-1,1 0 1,-1 0 0,0 0 0,1 0-1,-1 0 1,0 0 0,0 0 0,1 0-1,-1 0 1,0 0 0,0-1 0,1 1-1,-1 0 1,0 0 0,0 0 0,0 0-1,1-1 1,-1 1 0,0 0 0,0 0-1,0 0 1,0-1 0,1 1 0,-1 0-1,0-1 1,0 2-46,2 29 725,1-25-743,0 1 0,-1-1 0,0 1 0,1 0 0,-2 0 0,1 0 0,-1 0 0,0 0 0,0 8 0,10 42-14,-10-53-18,1 1 0,-1 0-1,1-1 1,0 1 0,0-1-1,0 0 1,0 0 0,0 0 0,1 0-1,-1 0 1,1 0 0,0-1-1,4 4 1,-3-4 39,0 0 0,1 0 0,-1 0 0,0-1 0,1 1 0,-1-1 0,1 0 0,-1-1 0,1 1 0,-1-1 0,1 0 0,-1 0 0,1 0 0,0-1 0,-1 1 0,1-1-1,-1 0 1,0 0 0,1-1 0,-1 0 0,0 1 0,0-1 0,0-1 0,0 1 0,0-1 0,0 1 0,-1-1 0,7-6 0,2-4 207,-9 10-212,1 0 0,-1 0 1,-1 0-1,1-1 0,0 1 0,-1-1 1,1 0-1,-1 0 0,0 0 0,2-7 1,9-24 266,-10 29-226,0 0 0,-1 0-1,0 0 1,0 0 0,0-1 0,-1 1 0,0-1 0,0-11-1,0 12-30,-1-21 240,0 26-286,0 1 0,0-1 0,0 1 0,0-1 0,0 0 1,0 1-1,0-1 0,0 1 0,0-1 0,0 1 0,0-1 0,-1 1 0,1-1 0,0 1 1,0-1-1,-1 1 0,1-1 0,0 1 0,-1-1 0,1 1 0,0 0 0,-1-1 1,1 1-1,-1 0 0,1-1 0,-1 1 0,1 0 0,0-1 0,-1 1 0,1 0 0,-1 0 1,0-1-1,1 1 0,-1 0 0,1 0 0,-1 0 0,-6 4-626,1 1 1,0-1-1,1 1 0,-1 1 1,-6 7-1,-9 17-8875,19-24 6712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22.9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7 1372,'0'-1'150,"-1"1"1,0-1-1,0 0 1,0 1-1,0-1 0,0 1 1,0-1-1,0 1 0,0-1 1,0 1-1,0 0 0,0 0 1,0-1-1,0 1 0,0 0 1,-1 0-1,1 0 0,0 0 1,0 0-1,0 0 0,0 1 1,0-1-1,0 0 1,0 0-1,0 1 0,0-1 1,0 1-1,0-1 0,0 1 1,0-1-1,0 1 0,-1 1 1,1 0-76,0 0 0,-1 0 0,1 1 0,1-1 1,-1 0-1,0 1 0,0-1 0,1 1 1,0-1-1,-1 1 0,1-1 0,0 5 0,2-3-31,0 0 0,0 0 0,0 0 0,1 0 0,-1-1 0,1 1-1,0-1 1,0 1 0,0-1 0,0 0 0,1-1 0,-1 1 0,1 0 0,0-1 0,7 4-1,4 2 163,0 1 0,-1 0-1,0 1 1,0 1 0,20 21 0,-33-31-155,-1 0 1,0 0 0,0 0 0,1 0 0,-1 0-1,0 0 1,0 0 0,0 0 0,0 0 0,0 1-1,0-1 1,0 0 0,0 0 0,-1 0 0,1 0-1,0 0 1,-1 0 0,1 0 0,-1 0 0,1 0 0,-1 0-1,0 1 1,-5 15 975,6-16-939,-1 0-1,0 0 0,1 1 1,-1-1-1,0 0 0,0 0 0,0-1 1,0 1-1,0 0 0,0 0 1,0 0-1,0-1 0,0 1 1,0 0-1,0-1 0,0 1 0,0-1 1,0 1-1,-1-1 0,1 0 1,0 0-1,0 1 0,-1-1 0,1 0 1,0 0-1,0 0 0,-1 0 1,1 0-1,-2-1 0,-59-1 998,39 0-1153,-19 8-2760,40-1 324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23.4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0 121 336,'13'-13'5104,"93"-58"-2511,-105 70-2519,-1 1-1,1 0 0,0 0 0,0 0 1,-1 0-1,1-1 0,0 1 0,-1 0 0,1-1 1,0 1-1,-1 0 0,1-1 0,-1 1 0,1-1 1,0 1-1,-1-1 0,1 1 0,-1-1 1,0 0-1,1 1 0,-1-1 0,1 0 0,-1 1 1,0-1-1,1 0 0,-1 1 0,0-1 1,0 0-1,0 1 0,0-1 0,0 0 0,1 0 1,-1 1-1,0-1 0,-1 0 0,1 0 1,0 1-1,0-1 0,0 0 0,0 1 0,0-1 1,-1 0-1,1 0 0,-1 0 0,0 0 148,-1 0-1,0-1 0,1 1 0,-1 0 1,0 0-1,0 1 0,0-1 1,0 0-1,0 1 0,0-1 0,0 1 1,0-1-1,0 1 0,0 0 0,-3 0 1,3 1-184,-1-1 1,0 1 0,1-1-1,-1 1 1,1 0-1,0 0 1,-1 0 0,1 1-1,0-1 1,-1 0-1,1 1 1,0 0 0,0-1-1,0 1 1,1 0-1,-1 0 1,0 0 0,1 0-1,-1 0 1,-1 3-1,-5 6 156,7-6-135,0 1 1,0-1-1,0 1 1,1-1-1,0 1 1,0 0-1,0-1 1,2 8-1,-1 1 31,-1-10-82,0 0 0,1 0 0,0 0 0,0-1 0,0 1 0,0 0 1,1-1-1,-1 1 0,1-1 0,0 0 0,0 1 0,0-1 1,1 0-1,-1 0 0,1 0 0,-1-1 0,1 1 0,0-1 0,6 5 1,-1-2-3,-1-1-1,1 1 1,0-1 0,0-1 0,0 1 0,1-2 0,14 4 0,-8-4-424,0 0 0,0-2-1,1 0 1,-1 0 0,21-4-1,-27 2-1275,0 0 0,0 0 0,-1 0 0,1-1-1,13-7 1,-19 8-1090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23.7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33 116 52,'-17'8'8082,"12"-4"-7926,6 4 182,-1-5-158,0-1 1,0 0-1,0 1 0,0-1 1,0 1-1,0-1 0,-1 0 1,1 1-1,-1-1 0,1 0 1,-1 1-1,0-1 0,0 0 0,0 0 1,-2 4-1,0 9 1161,3-8-250,1-10 973,9-16-1048,-8 9-969,0 1 0,0 0-1,0 0 1,1 0 0,1 0 0,0 0 0,0 1 0,0 0-1,1 0 1,0 0 0,1 0 0,0 1 0,0 0 0,0 0-1,9-7 1,-9 9-44,0 1 0,0-1 0,1 1 0,0 0-1,0 1 1,10-5 0,-14 7-333,0 0 0,1 0 0,-1 1 0,0-1 0,0 1 0,0-1 0,0 1 0,1 0 0,-1 0 0,0 0 0,0 1 0,0-1 0,0 1 0,1 0 0,-1 0 0,0 0 0,4 2 0,3 2-8307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25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61 648,'3'-3'416,"0"-1"-1,1 1 1,-1 0 0,1 0 0,0 0-1,0 1 1,0-1 0,0 1 0,8-4-1,-3 2-63,-4 0-287,1 1 1,0 0-1,0 0 0,0 1 1,0 0-1,1 0 0,-1 0 0,0 1 1,1 0-1,-1 0 0,1 0 1,0 1-1,7 1 0,-13-1-123,0 0-1,0 0 1,0 0-1,0 0 1,0 1-1,-1-1 1,1 0-1,0 1 1,0-1-1,0 0 1,0 1-1,-1-1 1,1 1-1,0 0 1,0-1-1,-1 1 1,1-1-1,0 1 1,-1 0-1,1 0 1,-1-1-1,1 1 1,-1 0-1,1 0 1,-1 0-1,0 0 1,1 1-1,-1-1-27,1-1 1,-1 1-1,0 0 0,1 0 0,-1 0 0,0-1 1,1 1-1,-1 0 0,1-1 0,-1 1 0,1 0 1,0-1-1,-1 1 0,1-1 0,0 1 0,-1-1 0,1 1 1,0-1-1,0 1 0,-1-1 0,1 0 0,1 1 1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26.0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30 28,'0'0'2590,"43"-13"3015,-29 9-5282,1 0 0,0 1 0,-1 0-1,1 2 1,0 0 0,0 0-1,0 1 1,0 1 0,16 3-1,22-3-3017,-35-1-1153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26.8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84 1 1104,'0'0'1139,"1"9"3651,-4 12-1701,0-16-2704,1 0 0,-1 0 1,0 0-1,1 1 0,0-1 0,1 1 0,-1-1 0,0 9 0,0-7-162,1 0 0,-1 0 0,0 0 0,-1 0-1,0 0 1,-5 9 0,3-5-81,0-1 0,0 1-1,2 1 1,-1-1 0,1 0 0,1 1 0,0 0 0,0-1-1,1 23 1,-4 4 89,4-33-212,0-1-1,0 0 0,1 0 1,-1 0-1,1 1 0,0-1 1,0 0-1,1 0 0,-1 1 1,1-1-1,0 0 1,0 0-1,2 6 0,1 5 13,-4-14-29,0 0 0,0 1-1,0-1 1,0 0 0,0 0 0,1 0-1,-1 0 1,0 0 0,1 0 0,-1 0-1,1 0 1,-1 0 0,1 0 0,0 0-1,-1-1 1,1 1 0,0 0-1,1 1 1,0 0 25,1 1 1,0-1-1,0 0 0,0 0 0,0 0 0,0-1 1,0 1-1,0-1 0,0 0 0,1 0 0,-1 0 0,1 0 1,-1 0-1,1-1 0,6 1 0,-1-2 17,-1-1-1,1 0 1,-1 0 0,1-1-1,9-4 1,-5 2-77,24-6 66,-1 1-1180,-16 2-2404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2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16 852,'17'-11'2115,"-4"6"5977,-11 31-2745,-2-19-5388,11 49 594,-9-49-547,0 0-1,0-1 1,0 1-1,1-1 1,0 0 0,0 0-1,0 0 1,8 9-1,-1-2-41,5 0 95,15-16 27,-23-1-81,-1 0 0,1 0 1,-1-1-1,10-10 0,-4 5-2,-8 6 4,-1 0 0,0-1 0,0 1 0,0-1 0,0 1 0,-1-1 0,0 0-1,0 0 1,0 0 0,0 0 0,-1 0 0,0 0 0,1-6 0,4 6 163,-4 4 50,-9 1-89,7 0-120,0 1 0,-1-1 1,1 0-1,0 1 1,0-1-1,-1 1 1,1-1-1,0 0 1,0 1-1,0-1 0,0 1 1,0-1-1,-1 1 1,1-1-1,0 1 1,0-1-1,0 1 0,0-1 1,0 0-1,0 1 1,1-1-1,-1 1 1,0-1-1,0 1 0,0-1 1,0 1-1,0-1 1,1 0-1,-1 1 1,0-1-1,0 1 0,1-1 1,-1 0-1,0 1 1,1 0-1,7 13-94,-6-8-22,0 0 1,1-1 0,0 0-1,0 1 1,0-1 0,0 0 0,1 0-1,-1-1 1,1 1 0,1-1-1,-1 0 1,1 0 0,-1 0-1,1 0 1,9 4 0,-13-7-271,5 3-1150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28.0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0 244,'20'6'8009,"-18"39"-999,-2-40-6736,3 24 459,-2-26-684,0 1 1,-1-1-1,0 0 0,1 1 0,-1-1 0,0 0 1,-1 1-1,1-1 0,-1 0 0,1 0 1,-2 5-1,-3 35 184,5-38-219,1-1-1,-2 1 0,1 0 1,-1 0-1,1 0 0,-1 0 1,-3 7-1,3-9-9,0-1-1,1 0 1,-1 0 0,1 0-1,0 1 1,-1-1 0,1 0-1,0 0 1,0 1 0,0-1 0,1 0-1,-1 0 1,0 0 0,1 1-1,0-1 1,-1 0 0,3 4-1,4 24 20,-7-29-21,0-1 0,0 1 1,0 0-1,0-1 0,0 1 1,0-1-1,0 1 0,0-1 1,0 1-1,0 0 0,0-1 1,1 1-1,-1-1 0,0 1 1,0-1-1,1 1 0,-1-1 1,0 1-1,1-1 1,-1 1-1,0-1 0,1 0 1,-1 1-1,1-1 0,-1 1 1,1-1-1,-1 0 0,1 0 1,-1 1-1,1-1 0,-1 0 1,1 0-1,-1 1 0,1-1 1,-1 0-1,1 0 0,-1 0 1,1 0-1,0 0 0,-1 0 1,1 0-1,-1 0 1,1 0-1,-1 0 0,1 0 1,0 0-1,0-1 0,2 0 9,-1 1-1,0-1 1,1 0 0,-1 0-1,0-1 1,0 1 0,0 0-1,0-1 1,0 1-1,3-4 1,58-48 260,-50 45-258,-12 7-10,1 1 1,-1-1-1,0 1 0,0-1 0,0 1 1,0-1-1,0 0 0,0 1 0,0-1 0,0 0 1,0 0-1,0 0 0,0 0 0,0 0 0,-1 0 1,1 0-1,0 0 0,0-2 0,8 0 398,-8 5-157,-9 3-291,6-1 66,0 0 0,0 0 0,1 0-1,-1 0 1,1 0 0,0 0 0,-1 7-1,2-10-16,0 1 0,0 0 0,0-1 0,0 1 0,0 0 0,1-1 0,-1 1 0,0-1 0,1 1 0,-1-1 0,1 1 0,0-1 0,-1 1 0,1-1 0,0 1 0,0-1 0,1 2 0,0 0 1,0-1 0,0 1 0,1-1 0,-1 0 0,0 1 0,1-1 0,-1 0 0,1-1 0,0 1 0,0 0 0,0-1 0,0 0 0,0 1 0,0-1 0,3 0 0,11 1-21,-14-1-28,1-1 0,-1 1 0,1-1 0,-1 0 0,1 0 0,-1 0 0,0-1 0,7-1 0,0 0-1055,18-5-639,-17 1-2222,-6-4-4299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28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85 1132,'25'-17'7723,"2"-2"-4390,-23 15-2926,-2 2-182,0 0-1,-1 1 0,1-1 0,0 0 0,-1 0 1,1-1-1,-1 1 0,0 0 0,0 0 0,0-1 1,0 1-1,0 0 0,1-4 0,-4 4-142,1 1-1,0 0 1,-1 0 0,1 0-1,-1 1 1,1-1 0,-1 0 0,1 0-1,-1 1 1,1-1 0,-1 1-1,0-1 1,1 1 0,-1 0-1,0 0 1,0 0 0,1 0-1,-1 0 1,-3 0 0,3 2-67,-1 0 1,0 0-1,1 0 1,-1 0-1,1 0 1,0 0-1,0 0 1,0 1-1,0-1 1,0 1-1,0 0 1,0-1-1,1 1 1,0 0-1,-1 0 1,1 0-1,-1 5 1,0 4 16,0 1 0,1-1-1,1 20 1,0-24-50,2-2 24,-1 0-1,2-1 0,-1 1 0,0 0 0,1-1 1,0 1-1,0-1 0,1 0 0,0 0 1,0 0-1,8 7 0,-6-8-75,-1 0 0,1-1 0,0 0 0,0 0 0,0 0 0,0-1 0,0 0-1,1 0 1,-1 0 0,1-1 0,-1 0 0,1-1 0,0 1 0,-1-1 0,1 0 0,0-1 0,-1 0 0,1 0 0,11-4 0,-3 2-1033,-1-2 0,0 0 0,14-8 0,31-23-7073,-47 28 5238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30.7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1 684,'11'-1'4980,"-11"2"-4783,11 17 932,-11 230 6814,-6-288-7493,5 36-426,0 1 1,0-1-1,1 1 0,-1-1 0,1 0 1,-1 0-1,1 1 0,0-1 0,1 0 0,-1 0 1,1 1-1,-1-1 0,1 0 0,0 1 0,1-1 1,1-4-1,3-11 212,3 0-94,6 0-76,-12 13-59,1 1 0,0 0 0,1 0 0,0 0-1,-1 0 1,1 1 0,1 0 0,5-4 0,42-28-64,-25 37-1269,-24 1-2532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31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98 56,'-3'4'384,"0"0"0,0 0 0,1 0-1,0 1 1,0-1 0,0 1 0,0 0 0,1-1 0,-2 9-1,3-11-342,-1 1 0,1-1-1,-1 0 1,1 1-1,0-1 1,0 1-1,0-1 1,0 0 0,1 1-1,-1-1 1,1 0-1,-1 1 1,1-1-1,0 0 1,0 1 0,0-1-1,0 0 1,0 0-1,0 0 1,1 0 0,1 2-1,8 11 43,-10-14-74,-1 0 0,1 1 1,0-1-1,0 1 0,0-1 0,0 0 0,0 0 0,0 0 1,0 1-1,1-1 0,-1 0 0,0 0 0,1-1 0,-1 1 1,1 0-1,-1 0 0,3 0 0,4 3 75,-1-1-1,1 0 1,0-1-1,0 1 1,0-1 0,1-1-1,-1 0 1,0 0-1,1-1 1,-1 0-1,0 0 1,1-1-1,-1 0 1,0 0 0,0-1-1,1 0 1,10-5-1,-11 3 185,0 0 0,0-1 1,-1 1-1,1-2 0,-1 1 0,0-1 0,-1 0 0,0-1 0,0 0 0,0 0 0,-1 0 1,0 0-1,0-1 0,0 0 0,-1 0 0,-1 0 0,1 0 0,-1-1 0,-1 0 0,0 1 1,0-1-1,0 0 0,-1-14 0,-1 21-176,0-1 1,0 1 0,0-1-1,0 1 1,-1-1 0,0 1-1,1-1 1,-1 1-1,0-1 1,0 1 0,0 0-1,-1-1 1,1 1 0,0 0-1,-1 0 1,0 0-1,1 0 1,-1 0 0,0 0-1,0 1 1,0-1 0,0 1-1,0-1 1,0 1-1,-1 0 1,1 0 0,0 0-1,-1 0 1,1 0-1,-1 0 1,1 0 0,-1 1-1,1 0 1,-1-1 0,1 1-1,-1 0 1,-3 1-1,-1-2-76,1 2 0,-1-1 0,0 1 0,0 0 0,1 1 0,-1-1 0,1 1 0,-1 0 1,1 1-1,0 0 0,0 0 0,0 0 0,-6 5 0,7-4-169,1 0 0,-1 1 0,1-1 0,0 1 0,1 0 0,-1 0 0,1 0 0,0 1 1,0-1-1,1 1 0,0 0 0,0-1 0,-3 11 0,1 15-3835,3 2-3394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31.6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0 1108,'0'2'6312,"0"1"-5595,-2 25 830,1-25-1451,0 1 1,1-1-1,0 1 0,0-1 0,0 1 0,0-1 1,0 1-1,1-1 0,1 6 0,0 0 161,-1 1-1,0-1 1,0 1-1,-1 14 0,5 36 829,3-18-401,-7-33-574,1 1-1,0-1 0,0 1 1,1-1-1,0 0 0,1 0 1,5 10-1,3 6-25,9 11 0,-2-13 19,-16-18-64,1 0 0,0 0 0,0-1 0,0 1 0,1-1 1,-1 0-1,1 0 0,7 4 0,5 2 37,-16-9-271,1 0 1,-1 0 0,0 0 0,0 0 0,0-1 0,1 1 0,-1 0-1,0-1 1,1 1 0,-1-1 0,1 1 0,-1-1 0,1 0-1,-1 0 1,2 1 0,-1-2-284,0 0 1,-1 0-1,1 0 0,0-1 1,-1 1-1,1 0 0,-1-1 0,1 1 1,-1-1-1,0 1 0,0-1 0,0 0 1,0 1-1,0-1 0,1-2 0,0-4-2194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32.0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1 135 188,'2'11'4781,"4"-8"-4573,1 0 0,0-1 0,0 0 0,0 0-1,0 0 1,1-1 0,-1 0 0,0-1 0,0 0 0,1 0 0,-1 0 0,0-1-1,1 0 1,-1 0 0,0-1 0,0 0 0,10-4 0,-3 1-129,-2-1 1,1 0 0,-1-1-1,0 0 1,0-1-1,-1 0 1,0-1 0,0 0-1,10-13 1,-18 19 92,-1 1 1,0-1-1,0 0 1,0 0-1,0 0 1,-1 0-1,1-1 1,-1 1-1,0 0 1,0-1-1,0 1 1,0 0-1,-1-1 1,1-6-1,-1 10-133,0-1-1,-1 1 0,1 0 0,0-1 0,0 1 0,-1-1 1,1 1-1,0-1 0,-1 1 0,1 0 0,0-1 0,-1 1 0,1 0 1,-1-1-1,1 1 0,0 0 0,-1 0 0,1-1 0,-1 1 1,1 0-1,-1 0 0,1 0 0,-1 0 0,1 0 0,-1 0 0,1-1 1,-1 1-1,1 0 0,-1 0 0,1 1 0,-1-1 0,1 0 0,-1 0 1,1 0-1,-1 0 0,1 0 0,-1 1 0,-24 5 512,23-6-463,-3 2-62,0 0 0,0 1 0,1-1 0,-1 1 0,1 0 0,0 0 0,-1 0 0,1 1 0,1-1 0,-1 1 0,1 0 0,-5 6 0,0 1-9,1 1 1,0-1 0,-7 17 0,12-24-20,1-1 1,0 1-1,0-1 1,1 1-1,-1-1 1,1 1 0,-1 0-1,1-1 1,0 1-1,1-1 1,-1 1-1,1 0 1,-1-1-1,1 1 1,0-1 0,0 0-1,1 1 1,-1-1-1,1 0 1,-1 0-1,1 1 1,0-1-1,1-1 1,-1 1-1,0 0 1,1 0 0,-1-1-1,5 4 1,-4-4-307,-1 0 0,1-1 0,0 1 0,0-1-1,-1 0 1,1 1 0,0-1 0,0-1 0,0 1 0,0 0 0,0-1 0,0 1 0,1-1 0,-1 0 0,0 0 0,0 0 0,0 0 0,0-1 0,0 1 0,0-1 0,5-1 0,24-12-4056,-12 3 1935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32.8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2 1476,'-4'0'749,"4"0"-406,-1 0 0,0-1 0,0 1 0,0 0 0,0 0 0,0 0 0,0 0 0,0 0 0,0 0 0,0 0 0,0 0 1,0 0-1,0 0 0,0 1 0,0-1 0,0 0 0,0 1 0,1-1 0,-1 1 0,0-1 0,0 1 0,0-1 0,0 1 0,1-1 1,-1 1-1,0 0 0,1-1 0,-1 1 0,0 0 0,1 0 0,-1 0 0,1-1 0,-1 3 0,2-3-253,0 1-1,0 0 0,0-1 1,0 1-1,0 0 0,0-1 1,0 1-1,0-1 1,1 0-1,-1 1 0,0-1 1,0 0-1,0 0 0,1 0 1,-1 0-1,0 0 0,0 0 1,0 0-1,2 0 1,38 0 216,-29 0-154,73 9 393,-43-3-1958,0-3-4830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33.1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19 2016,'-9'-7'9189,"17"4"-9105,0 1 1,0 0-1,0 1 0,1-1 0,-1 1 0,1 1 1,-1 0-1,0 0 0,1 0 0,-1 1 1,1 1-1,-1-1 0,10 4 0,46 4-4216,-31-10-264,-21-4 1904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34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270 1 1188,'0'0'7432,"-2"42"-1312,1-41-6090,1-1 0,-1 0-1,1 1 1,-1-1 0,1 1 0,-1-1-1,1 1 1,-1-1 0,1 1 0,0 0-1,-1-1 1,1 1 0,0 0 0,-1-1-1,1 1 1,0 0 0,0-1 0,0 1-1,0 0 1,-1-1 0,1 1 0,0 0 0,0-1-1,0 1 1,0 0 0,1-1 0,-1 1-1,0 0 1,0-1 0,0 1 0,1 0-1,-1-1 1,0 1 0,0 0 0,1-1-1,0 2 1,5 17 672,4 12-221,1 53-117,-11 72-116,0-153-234,0-1 1,-1 0-1,1 1 0,-1-1 0,0 0 0,1 0 0,-1 1 1,0-1-1,0 0 0,-1 0 0,-1 3 0,2-4 15,0 1-1,-1 0 0,1 0 1,0 0-1,0 0 0,1 0 1,-1 0-1,0 1 0,1-1 1,-1 0-1,1 3 0,-2-2 3,1 0-1,0 0 1,-1-1-1,1 1 0,-1 0 1,0-1-1,0 0 1,0 1-1,0-1 0,0 0 1,0 0-1,-1 0 1,1 0-1,-1 0 1,1 0-1,-1-1 0,0 1 1,0-1-1,0 0 1,1 0-1,-1 0 0,0 0 1,-1-1-1,1 1 1,-4-1-1,-16 0-180,-46-9 0,12-6-3402,51 13 2347,0 0-1,1 0 1,-1-1-1,1 0 1,-1 0-1,1-1 1,0 1-1,-5-6 1,8-2-1547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34.9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1432,'0'-1'8177,"-3"2"-6683,3-1-1424,0 0 1,0 0 0,-1 0 0,1 0-1,0 0 1,-1 0 0,1 0 0,0 0-1,-1 0 1,1 1 0,0-1 0,0 0 0,-1 0-1,1 0 1,0 0 0,0 0 0,-1 0-1,1 1 1,0-1 0,0 0 0,-1 0-1,1 0 1,0 1 0,0-1 0,0 0 0,-1 0-1,1 1 1,0-1 0,0 0 0,0 0-1,0 1 1,0-1 0,0 0 0,0 1-1,-1-1 1,1 0 0,0 1 0,0-1-1,0 1 1,1 1-133,0 1-1,0 0 0,0-1 0,0 1 0,0-1 1,0 1-1,1-1 0,-1 1 0,1-1 1,1 2-1,-2-3-294,0 0 1,0 0-1,-1 0 1,1 0-1,0 0 0,0-1 1,0 1-1,0 0 1,0-1-1,0 1 1,0 0-1,0-1 1,0 1-1,0-1 0,0 0 1,2 1-1,-3 5-4724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35.5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0 133 908,'0'0'5381,"43"-1"-1020,-26-3-3549,36-11 675,-50 13-1418,0 1 0,0 0 0,1-1 0,-1 1 0,0-1 0,-1 0 0,1 0 0,0 0 0,0-1 0,-1 1-1,0-1 1,4-3 0,9-11 47,10-13 713,-24 29-797,-1 0 0,0 0 0,1 0-1,-1 0 1,0 0 0,0 1-1,0-1 1,1 0 0,-1 0 0,0 0-1,0 0 1,0 0 0,0 0-1,-1 0 1,1 0 0,0 1 0,0-1-1,-1 0 1,1 0 0,0 0-1,-1 0 1,1 1 0,0-1 0,-1 0-1,0 0 1,1 1 0,-1-1-1,1 0 1,-1 1 0,0-1-1,1 0 1,-1 1 0,0-1 0,0 1-1,1 0 1,-1-1 0,-1 0-1,-1 0-16,0 0-1,1 0 1,-1 0-1,0 1 0,0-1 1,1 1-1,-1-1 0,0 1 1,0 0-1,0 0 0,1 0 1,-1 0-1,0 1 0,0-1 1,0 1-1,1 0 0,-1 0 1,0 0-1,1 0 0,-1 0 1,1 0-1,-1 1 1,1-1-1,0 1 0,-3 2 1,-7 5 102,1 1 1,0 1-1,-13 16 1,15-17 152,7-7-207,-1 1 0,1 0-1,-1-1 1,1 1 0,0 0 0,1 0 0,-1 0 0,1 1-1,0-1 1,0 0 0,0 0 0,0 1 0,1-1 0,-1 0-1,1 1 1,1-1 0,0 6 0,-1 3-47,0-11-14,1 0 1,-1-1-1,1 1 0,-1 0 0,1-1 0,0 1 0,0 0 0,0-1 0,0 1 1,0-1-1,0 1 0,1-1 0,-1 1 0,0-1 0,1 0 0,-1 0 0,1 0 1,2 2-1,36 20 11,-27-17-25,-9-3-225,-1-2 0,1 1 0,-1 0 0,1-1 0,0 0 0,0 1 0,0-2 0,0 1 0,0 0 1,0-1-1,0 0 0,6 0 0,-6-1-719,0 0 0,1 0 0,-1 0 0,0 0 0,0-1 0,-1 0 0,1 0 1,0 0-1,-1 0 0,1 0 0,5-6 0,2 1-2059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36.1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55 360 1152,'0'0'1390,"34"6"2896,-12-5-3715,-17-1-476,0 1 1,0-1 0,0 0 0,0 0-1,0 0 1,-1-1 0,1 0 0,0 0 0,0 0-1,0-1 1,-1 1 0,1-1 0,7-4-1,-3 1 144,-1 0 0,1 0 0,-1 0 0,-1-1 0,1 0 0,-1-1-1,0 1 1,0-1 0,-1-1 0,0 1 0,6-10 0,-11 11 75,0 0-1,0 0 1,0 0 0,-1 0 0,0 0 0,0 0 0,-2-7 0,1-5 597,0 16-848,0 0 0,0 1 0,-1-1 0,1 0 0,0 1 0,-1-1 0,0 1 0,1 0 0,-1-1 0,0 1 0,0 0 0,0 0 0,0 0 0,0 0 0,0 1 0,0-1 0,0 0 0,0 1-1,0-1 1,-4 1 0,-9-5 107,12 4-165,1 1-1,0 0 0,-1 0 1,1 0-1,0 0 0,-1 0 1,1 0-1,0 1 0,-1-1 1,1 1-1,0 0 0,0-1 1,-4 3-1,-34 16-20,-29 29-24,64-45 40,0 2 1,0-1-1,0 1 1,1-1 0,0 1-1,0 1 1,0-1 0,0 0-1,1 1 1,-3 6 0,-8 18-20,11-25 11,1-1 0,-1 1-1,1 0 1,0 1 0,0-1-1,-1 7 1,3-10 5,0 0 1,0-1-1,0 1 1,0-1-1,0 1 0,1-1 1,-1 1-1,0-1 1,1 1-1,-1-1 0,1 1 1,0-1-1,-1 0 1,1 1-1,0-1 0,0 0 1,0 1-1,0-1 1,0 0-1,0 0 0,0 0 1,0 0-1,0 0 1,1 0-1,-1 0 0,0-1 1,3 2-1,-1 0-7,0-1 1,0 0-1,0 0 0,0 0 1,0 0-1,0 0 0,1 0 0,-1-1 1,0 0-1,0 0 0,1 0 0,-1 0 1,0 0-1,1 0 0,-1-1 0,5-1 1,-1-1-103,0 1 0,0-1 0,0-1-1,-1 1 1,0-1 0,1 0 0,6-7 0,-1 0-256,-1 0-1,0 0 1,0-1 0,-1-1-1,-1 0 1,13-22 0,-14 19 208,0 1-1,-1-1 1,0-1 0,-1 1 0,-1-1-1,-1 0 1,4-31 0,-4 19 181,-3 27-3,0 0 1,-1 0 0,1 0-1,-1-1 1,0 1-1,0 0 1,0 0 0,0 0-1,0-1 1,0 1 0,-1 0-1,1 0 1,-1 0 0,1 0-1,-1 0 1,-1-3 0,0-14 708,2 18-647,0 0 0,0 0-1,0 0 1,0 0 0,0 0-1,0 0 1,0 0 0,0 1-1,0-1 1,-1 0 0,1 0-1,0 0 1,-1 0-1,1 0 1,0 0 0,-1 1-1,1-1 1,-1 0 0,1 0-1,-1 1 1,1-1 0,-1 0-1,0 0 1,-1 0 0,-1-2 785,3 4-849,0-1 1,0 0-1,0 0 0,0 0 0,0 1 1,0-1-1,0 0 0,0 0 0,0 0 1,0 1-1,0-1 0,0 0 0,-1 0 0,1 0 1,0 0-1,0 1 0,0-1 0,0 0 1,0 0-1,-1 0 0,1 0 0,0 0 1,0 0-1,0 1 0,-1-1 0,1 0 0,0 0 1,0 0-1,0 0 0,-1 0 0,1 0 1,0 0-1,0 0 0,0 0 0,-1 0 1,1 0-1,0 0 0,0 0 0,0 0 0,-1 0 1,1 0-1,0 0 0,0 0 0,0 0 1,-1-1-1,1 1 0,0 0 0,0 0 1,0 0-1,0 0 0,-1 0 0,1 0 0,0-1 1,0 1-1,0 0 0,0 0 0,0 0 1,-1 0-1,1-1 0,0 1 0,0 0 1,0 0-1,0 0 0,0-1 0,0 1 1,0 1 130,0 41 646,11 13-495,-11-46-275,1 0 0,0 0 0,1 0 0,5 14 0,-5-14-16,1-1 0,-2 0 0,1 1 0,0 14 0,0-15-46,-1 0-1,1 0 1,1 0-1,-1 0 1,1-1-1,1 0 1,0 1-1,8 12 1,7 6-2723,-18-25 2426,-1-1 0,1 1 0,0 0 0,-1-1-1,1 1 1,-1-1 0,1 0 0,0 1 0,0-1 0,-1 0-1,1 1 1,0-1 0,-1 0 0,1 0 0,0 1 0,0-1-1,0 0 1,-1 0 0,1 0 0,0 0 0,0 0 0,0 0-1,-1 0 1,1 0 0,0-1 0,0 1 0,1-1-1,0-4-2643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36.4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0 288,'20'12'8360,"-17"-7"-7939,0 0 0,-1 0 0,1 0 0,-1 1 0,0-1 0,-1 0 1,3 11-1,1 4-144,-5-19-264,5 13 66,0-1 0,0 0 0,1 0 0,13 19 0,-11-13-526,-6-13-1961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36.8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24 940,'-10'-6'2656,"-1"6"-475,11-6-497,-11 6-360,11-6 1092,0 0-1728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47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11 206 640,'0'0'1376,"-1"13"636,-9-12-1618,11 4 1527,18 1 5111,-17-6-6665,19-4 1286,-20 3-1633,0 1 1,0 0-1,-1 0 0,1 0 1,0 0-1,0 0 0,0 0 1,-1 0-1,1 1 0,0-1 0,0 0 1,-1 0-1,1 0 0,0 1 1,-1-1-1,1 0 0,0 1 1,-1-1-1,1 1 0,0-1 1,-1 1-1,1-1 0,-1 1 0,1-1 1,-1 1-1,1 0 0,-1-1 1,1 1-1,-1 0 0,0-1 1,1 1-1,-1 0 0,0-1 1,1 1-1,-1 0 0,0 0 1,0 1-1,34 15 1062,-12-3-425,-12-8-373,-4-2-192,0 0 0,1 0 0,0-1 0,0 0 0,0 0 0,0-1 0,0 0 0,13 3 0,110 13 707,-122-18-785,1 1-1,-1 1 1,0-1 0,1 1-1,7 4 1,-8-3 8,0-1 0,1 0 0,-1 0 0,0-1 0,9 1-1,80-8 448,-68 8-454,-24-1 2,0 0-1,0-1 0,0 0 0,0 0 1,0 0-1,0-1 0,9-1 1,80-20 175,-49 13-167,65-22 0,-24 9-49,-23 8 37,-23 4-10,-1 3-1,1 1 1,1 2 0,58 1-1,-82 2 3,-6 1 2,-1 0 0,1 0 1,0 1-1,15 4 0,-16-4-29,0 0 0,0 0 1,-1 0-1,1-2 0,10 0 0,6 0 15,41 7 64,-56-7-54,-2 1-6,0-1-1,0 1 1,0 1 0,0 0 0,0 0-1,10 3 1,-16-3-18,0 0 0,-1 0 0,1-1 0,0 1 1,0-1-1,0 1 0,0-1 0,-1 0 0,6-1 0,15 3 151,-12-1-110,172-1 0,-99-11-40,-73 9 25,8-2 12,39-3 37,5 10-147,-42 0 105,0-2-1,1 0 1,-1-1-1,0-1 1,26-5 0,93-31 4,-126 35-19,0 0 0,0 1 0,0 0 0,0 1 0,0 1 0,26 4 0,30 0-6,-50-7 4,14 3-39,-24 2 38,1-1 1,0-1-1,0 0 1,0 0-1,15-1 1,1-1 15,81 7 2,77-18-70,-90 24-210,-9-6 444,-80-6-171,7 0 2,1 1 0,-1 0 0,0 0 0,25 8 0,-29-8-4,-1 0 0,0 0 1,0 0-1,0-1 0,1 0 1,-1-1-1,15-3 0,26 0-13,60-9-82,-96 14 102,0-1 0,0-1 0,0-1 0,0 0 0,0 0 0,-1-1 0,13-5 0,3 14 6,-11-1-9,57 1-2,-8 0-29,-52-2 4,-12-3 20,0 0 0,0-1 1,0 1-1,0 0 0,1-1 1,-1 0-1,0 1 0,1-1 1,-1 0-1,0 0 0,0 0 0,1 0 1,-1-1-1,0 1 0,0-1 1,1 1-1,-1-1 0,0 0 1,0 0-1,3-2 0,-2 2 1,0 0 1,-1 0-1,1 1 0,0-1 0,0 0 0,0 1 1,0 0-1,0-1 0,4 2 0,16-4 17,9-4-1,1 1 1,35-1 0,4-1 15,-43 6-24,0 0 0,30 4 0,-2-1-29,38 11-9,-45-8 15,-43-3 14,0 0 0,0 0 0,0-1 1,0 0-1,0 0 0,0-1 0,0 0 0,-1 0 0,11-4 1,38-7 38,60-7 1,-17 4-41,-93 14-1,1 1 0,0 0 1,-1 0-1,1 1 0,0-1 0,-1 1 0,9 3 0,21 2 1,-22-5-17,-5 0 22,1 0-1,-1-1 1,1 1 0,-1-2 0,14-1-1,-10 0-2,1 1 0,-1 1-1,0 0 1,13 1 0,-15 0-4,50-3-10,-35 0 14,0 1 0,38 5 0,-11-2-39,2-3 31,-33 5 35,-18-3-30,-1 0 0,1 0-1,-1 0 1,1-1-1,0 0 1,-1 1-1,1-1 1,-1 0 0,1 0-1,0 0 1,-1-1-1,1 1 1,0 0-1,-1-1 1,4-1 0,9-1 16,1 0 0,-1 1 0,25 1 0,16-2 14,-8-3-36,-3 0 0,78 1 1,-122 5 8,1 0 1,-1 0-1,1 0 1,-1 0-1,1 0 1,-1 0-1,1-1 1,-1 1-1,1-1 1,-1 1-1,1-1 1,-1 1-1,1-1 1,-1 0-1,2 0 1,-2 0-2,1 0 1,-1 0-1,1 0 1,-1 1-1,1-1 0,-1 1 1,1-1-1,-1 1 1,1 0-1,0-1 0,-1 1 1,1 0-1,0 0 1,-1 0-1,3 0 1,127-18-6,127 6 26,-153 0 39,-104 12-57,4 0-16,3 1 14,1-1 1,-1 0-1,0-1 0,0 0 0,13-3 1,42-8-14,4 4 36,-18 4 7,-15-2 35,51-1-1,-83 7-115,30-7-78,-32 6 129,1 1-1,-1-1 1,1 1-1,-1 0 0,0-1 1,1 1-1,-1 0 1,1 0-1,-1-1 0,1 1 1,-1 0-1,1 0 1,-1 0-1,1-1 1,-1 1-1,1 0 0,-1 0 1,1 0-1,-1 0 1,1 0-1,-1 0 0,1 0 1,0 0-1,-1 0 1,1 1-1,-1-1 1,1 0-1,-1 0 0,1 0 1,-1 1-1,1-1 1,-1 0-1,1 1 0,2 0 4,0-1-1,0 1 0,0-1 1,0 1-1,0-1 0,0 0 0,-1 0 1,1-1-1,0 1 0,0 0 0,0-1 1,0 0-1,5-1 0,-6 1 10,28-3 3,-26 3-21,0 0 1,0 0-1,-1 1 0,1 0 1,0-1-1,0 1 0,0 1 1,0-1-1,0 0 0,-1 1 1,1 0-1,0 0 0,4 1 1,12-2-3,24-5 59,-36 4-53,-7-3 1,-1 3 48,-59 17-1499,1 0-4688,1-4-3530,27-7 6053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49.6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1 2504,'-1'0'151,"0"0"0,1 0 0,-1 0 0,0 0 0,1 0 0,-1 1 0,0-1 0,1 0 0,-1 0 0,1 1 0,-1-1 0,1 1-1,-1-1 1,0 0 0,1 1 0,0-1 0,-1 1 0,1-1 0,-1 1 0,1-1 0,-1 1 0,1 0 0,0-1 0,0 1 0,-1-1 0,1 1 0,0 0 0,0-1 0,0 1 0,-1 0-1,1-1 1,0 1 0,0 0 0,0-1 0,0 1 0,0 0 0,0-1 0,0 1 0,1 0 0,-1-1 0,0 1 0,0-1 0,0 1 0,1 0 0,-1-1 0,0 1 0,1-1-1,-1 1 1,1-1 0,0 2 0,18 27-561,-9-24-327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50.0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7 92,'0'0'4376,"-11"0"-1639,11 6-1977,11-6-632,-11 6-68,10-6-292,1 0-716,0 0-2441,0-6 1553</inkml:trace>
  <inkml:trace contextRef="#ctx0" brushRef="#br0" timeOffset="1">227 1 512,'11'17'13795,"-11"-16"-13676,14 14-2093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50.3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1500,'0'0'1532,"10"-6"728,1 6-1419,-11-6-141,11 0 328,0 0-700,-11 0-28,10 0-428,-10 0-1044</inkml:trace>
  <inkml:trace contextRef="#ctx0" brushRef="#br0" timeOffset="1">173 80 1284,'5'0'9422,"3"-1"-4859,6-1-3037,-12 3-1460,0-1 0,0 0 0,0 0 1,0 0-1,0 0 0,0-1 0,0 1 0,0 0 0,-1-1 0,1 1 1,0-1-1,0 0 0,2 0 0,-1-1-66,0 1-1,0 0 1,0 1 0,0-1 0,1 1-1,-1-1 1,0 1 0,0 0-1,5 0 1,-5 1-131,0-1 0,0 0 1,1 0-1,-1-1 0,0 1 0,0-1 0,1 1 0,-1-1 0,4-2 1,27-4-5612,-2-5-1280,-21 6 4404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51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12 336,'-2'-11'15485,"-1"10"-14053,8 5-1111,15 4-5755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51.4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31 920,'0'0'3780,"11"0"-3928,-1 0-764</inkml:trace>
  <inkml:trace contextRef="#ctx0" brushRef="#br0" timeOffset="1">346 1 64,'0'0'1476,"0"6"576,0 0-1412,-11-6 164,11 6-412,0 0-339,0 0-978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51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1164,'0'0'956,"11"0"-256,-11-6 384,11 6-960</inkml:trace>
  <inkml:trace contextRef="#ctx0" brushRef="#br0" timeOffset="1">280 7 276,'22'-5'7455,"23"4"-3021,-42 1-5091,10 1 1406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29:57.2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29:57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29:57.2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29:57.2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4:38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456 85 1004,'-1'0'172,"0"-1"-1,0 1 1,0 0 0,0 0-1,0-1 1,0 1 0,0 0-1,0-1 1,0 1 0,0-1-1,0 1 1,1-1 0,-1 0-1,0 1 1,0-1 0,1 0 0,-1 1-1,0-1 1,0-1 0,0 1-12,1 0 1,-1 0-1,0 0 1,0 0-1,0 0 1,0 0-1,0 0 1,0 1-1,0-1 1,0 0-1,0 1 1,0-1-1,0 1 1,-1-1-1,1 1 1,0-1-1,0 1 1,-1 0-1,1 0 1,-2-1-1,2 1 238,-1 0 1,1-1-1,-1 0 0,1 1 0,-1-1 1,1 0-1,-1 0 0,1 0 0,0 0 1,-1 0-1,1 0 0,0 0 1,0 0-1,0-1 0,0 1 0,-1-2 1,-32-10 1512,10 3-1557,20 8-245,0 0 1,1 0-1,-1 1 1,0-1 0,0 1-1,0 0 1,0 0 0,-6-1-1,-3 0 67,11 1-161,0 0 1,0 1-1,0-1 1,0 1-1,0 0 1,-1 0-1,1 0 1,0 0-1,0 0 1,0 0-1,0 0 1,-1 1-1,1-1 1,0 1-1,-3 1 1,-21 5 294,24-7-294,1 0-1,-1 1 1,0-1 0,1 0-1,-1 1 1,0-1 0,1 1 0,-1-1-1,1 1 1,-1 0 0,1-1-1,-1 1 1,1 0 0,-1 0 0,1 0-1,-2 2 1,-10 5 32,11-7-47,-1 0 0,1 0 0,-1 1 0,1-1 0,0 0 0,-1 1 0,1 0 0,0-1 0,0 1 0,0 0 0,0 0 0,-1 2 0,-19 27-17,20-16 14,1 1-2,-1-12 9,0 0-1,1 0 1,-1 1 0,1-1 0,0 0 0,1 1-1,-1-1 1,1 1 0,0-1 0,0 0 0,0 1-1,0-1 1,1 1 0,0-1 0,0 0 0,0 1-1,0-1 1,4 7 0,0 7-24,2 1 10,-3-15 5,0 1 3,0-1 0,0 1-1,0-1 1,1 0 0,-1-1 0,9 6 0,33 20 10,17 8-1,-52-31-11,-1 0 1,0 1 0,0 0 0,15 15 0,4 2-19,-20-16 16,-1 1 0,-1 0-1,0 0 1,0 0-1,0 1 1,-2 0 0,1 1-1,-1-1 1,0 1-1,5 20 1,-9-24 0,0-1 0,0 0 0,0 0 0,-1 1 0,0-1 0,0 0 0,-1 0 0,0 1 0,0-1 0,0 0 0,-1 0 0,0 0 0,0 0 0,0 0 0,-1 0 0,-4 6 0,0-1 27,0 0 0,0-1-1,-2 0 1,1 0 0,-1-1 0,0 0 0,-14 10-1,11-10 17,0-1 0,-1 0 0,0-1-1,0-1 1,0 0 0,-1-1-1,0 0 1,0-1 0,0-1-1,-1 0 1,1-1 0,-1 0 0,0-2-1,1 1 1,-1-2 0,0 0-1,-20-4 1,32 4-44,-8 0-55,0-2-1,-1 1 0,1-2 0,1 1 1,-14-7-1,23 9-48,1 1 0,0-1 1,-1 1-1,1-1 0,0 1 0,-1-1 0,1 1 0,0-1 0,0 1 0,-1-1 1,1 1-1,0-1 0,0 1 0,0-1 0,0 0 0,0 1 0,0-1 1,0 1-1,0-1 0,0 0 0,0 1 0,0-1 0,0 1 0,0-1 1,0 0-1,0 1 0,1-1 0,-1 1 0,0-1 0,1 1 0,-1-1 1,0 1-1,1-1 0,-1 1 0,0-1 0,2 0 0,15-20-3352,-15 19 2685,21-28-5774,-3 12 3235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4:38.8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112 228 372,'0'0'3295,"54"-24"-602,-47 21-2604,0-1 0,-1 0 1,0 0-1,0 0 0,0-1 1,0 0-1,0 0 0,-1 0 0,7-9 1,27-36 755,-37 45-662,0 0 1,0 0-1,-1 0 1,0 0-1,0-1 0,0 1 1,0 0-1,-1-9 0,0 13-72,0-1 0,0 0 1,0 0-1,-1 0 0,1 1 0,-1-1 0,1 0 0,-1 0 0,0 1 0,1-1 0,-1 0 0,0 1 0,0-1 1,0 1-1,0-1 0,0 1 0,-1 0 0,1-1 0,0 1 0,-1 0 0,1 0 0,-1 0 0,1 0 0,-1 0 1,1 0-1,-1 0 0,0 1 0,-2-2 0,-2 1 43,0 0 0,0 0 0,0 0 0,0 1 0,0 0 0,0 0 0,0 0 0,0 1 0,0 0 0,0 0 0,0 1-1,0 0 1,0 0 0,0 0 0,1 0 0,-1 1 0,1 0 0,0 0 0,-6 5 0,-3 4 29,0 0 0,1 0-1,0 1 1,1 1 0,-15 22 0,14-20-39,11-15-126,0 0 0,1 1 0,-1 0-1,1-1 1,-1 1 0,1 0 0,0 0-1,0 0 1,0 0 0,0 0 0,0 0-1,0 0 1,0 0 0,1 0 0,-1 0 0,0 3-1,-1 12 113,1-16-122,1 0 0,0 0-1,0 0 1,-1 1 0,1-1 0,0 0-1,0 0 1,0 0 0,0 0-1,0 0 1,0 0 0,1 0 0,-1 0-1,0 1 1,0-1 0,2 1 0,4 21 107,-5-19-99,-1-1 0,1 0-1,0 1 1,0-1 0,0 0-1,1 0 1,-1 0 0,1 0-1,0 0 1,0 0-1,0 0 1,0-1 0,0 1-1,0-1 1,4 3 0,2 1-10,0 0 0,1-1 0,0 0 0,0-1 1,1 1-1,-1-2 0,1 1 0,0-2 0,-1 1 0,1-1 1,18 1-1,-6-2-628,0 0 0,0-2 1,0 0-1,28-6 0,-49 6 533,6 0-1353,0 0 0,0-1 0,0 0 0,-1 0 0,1 0 0,7-5 0,-3 1-1336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4:39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193 0 1556,'-47'7'6266,"-15"21"-981,60-27-5149,0 0 1,0 0 0,0 0 0,1 0-1,-1 0 1,1 1 0,-1-1 0,1 0-1,-1 1 1,1-1 0,0 1 0,-1 0 0,1-1-1,0 1 1,0 0 0,0 0 0,1-1-1,-2 5 1,-4 7 77,5-9-206,0 0 0,0 1 0,1-1 0,-1 0 0,1 1 0,0-1 0,0 0 0,1 1 0,-1-1 0,1 0 0,0 1 0,0-1 0,0 0 0,1 0 0,-1 0 0,1 0 0,0 0 0,0 0 0,3 4 0,5 13-112,-6-16 76,1 0-1,-1 0 1,1 0-1,-1-1 1,1 0-1,1 0 1,-1 0-1,1 0 1,-1-1-1,1 0 1,8 3-1,22 15 321,50 46-35,-86-66-252,0-1 0,1 1 0,-1-1 0,0 0 0,0 1 0,0-1 0,0 1-1,1-1 1,-1 1 0,0-1 0,0 0 0,0 1 0,0-1 0,0 1 0,0-1 0,0 1 0,0-1 0,0 1-1,0-1 1,0 1 0,-1-1 0,1 0 0,0 1 0,0-1 0,0 1 0,0-1 0,-1 0 0,1 1 0,0-1-1,0 1 1,-1-1 0,1 0 0,0 1 0,-1-1 0,1 0 0,-1 0 0,1 1 0,0-1 0,-1 0 0,-15 14 280,-11-1-77,-1-2 1,0 0 0,-47 10-1,39-12-143,-5-2-270,39-7-85,-1 0-50,3 0 177,0 0 0,0 0-1,-1 0 1,1 0 0,0 0-1,0 0 1,0 0 0,-1 0 0,1 0-1,0 0 1,0 0 0,-1 0 0,1 0-1,0 0 1,0 0 0,0-1 0,-1 1-1,1 0 1,-2-4-3266,2 4 3266,0-1 0,20-23-7002,-9 12 4515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4:39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13 1716,'-5'-2'425,"1"0"-1,0 0 1,-1 1-1,1-1 1,-1 1-1,0 0 1,1 0 0,-1 1-1,0-1 1,0 1-1,1 0 1,-1 1-1,0-1 1,1 1-1,-1 0 1,0 0 0,1 0-1,-1 0 1,1 1-1,-1 0 1,1 0-1,0 0 1,0 1-1,0-1 1,-4 4 0,5-2-360,0 1 0,1-1 0,-1 1 0,1-1 0,0 1 0,0 0 0,1 0 1,-1 0-1,1 0 0,0 0 0,1 0 0,-1 0 0,1 0 0,0 0 1,0 0-1,0 0 0,3 9 0,-1-2 68,0 0 1,2 0-1,-1-1 1,1 1-1,1-1 1,10 18-1,-4-12-114,-9-15-10,0 0 1,0 0 0,0 1 0,-1-1 0,1 1 0,-1 0 0,0-1 0,1 1 0,-1 0 0,0 0-1,-1 0 1,1 0 0,-1 0 0,1 3 0,5 4 328,-6-9-309,1 0 0,-1-1 0,1 1 0,0-1 0,-1 1 0,1 0 0,-1-1 0,0 1 0,1 0 0,-1-1 0,0 1 0,1 0 0,-1 0 0,0 0-1,0-1 1,0 1 0,1 0 0,-1 0 0,0 0 0,0-1 0,0 1 0,0 0 0,-1 0 0,1 0 0,0-1 0,0 1 0,0 0 0,-1 0 0,1-1 0,0 1 0,-1 0 0,1 0 0,-1 0 0,-7 7 125,-1-1 1,0 1-1,-1-2 0,1 1 1,-1-2-1,-1 1 1,1-1-1,-1-1 0,1 0 1,-1 0-1,-1-1 1,1 0-1,-16 1 0,-27 1-171,61 3-2664,2 6-1236,6-13-3352,-5-6 4517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4:40.1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 1060,'22'-9'8327,"-21"9"-8240,0 1 1,-1-1-1,1 0 0,-1 0 0,1 1 1,-1-1-1,1 0 0,0 1 1,-1-1-1,1 1 0,-1-1 0,0 1 1,1-1-1,-1 1 0,1-1 0,-1 1 1,0-1-1,1 1 0,-1 0 0,0-1 1,0 1-1,1-1 0,-1 1 0,0 0 1,0-1-1,0 1 0,0 0 0,0-1 1,0 1-1,0 0 0,0-1 0,0 1 1,0 0-1,0-1 0,-1 2 0,2 3 195,1 0 0,-1 1 0,1-1 0,0 0-1,0 0 1,1 0 0,5 8 0,2 5 81,4 23-125,4 8-109,-17-46-271,0 0 1,0 0 0,-1 0-1,1-1 1,-1 1 0,0 0-1,0 0 1,0 0 0,0 0-1,-1 5 1,0 4-2794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4:40.5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19 960,'-1'-1'398,"0"-1"1,1 1-1,-1 0 0,0 0 0,0 0 0,0-1 1,0 1-1,0 0 0,0 0 0,0 0 0,0 1 1,-1-1-1,1 0 0,0 0 0,-1 1 1,1-1-1,0 1 0,-3-2 0,-8 3 1570,12 0-1979,0 0-1,0 0 1,0-1-1,0 1 0,0 0 1,0 0-1,0-1 1,0 1-1,0 0 1,0 0-1,0-1 0,0 1 1,0 0-1,1-1 1,-1 1-1,0 0 1,1-1-1,-1 1 0,0 0 1,1-1-1,0 2 1,5 7-319,-3-4-470,1 0 1,-1 0 0,-1 0-1,1 0 1,-1 0 0,0 1-1,0-1 1,2 12 0,-4-10-1745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4:40.8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13 173 1140,'0'5'3814,"0"21"-2032,0-23-1700,1 0 1,0 0-1,1 0 1,-1 0-1,0 0 1,1 0-1,0 0 1,-1 0-1,1 0 1,0-1-1,1 1 1,-1-1-1,0 0 1,1 1-1,-1-1 1,1 0-1,0-1 1,0 1-1,-1 0 1,1-1-1,0 1 1,1-1-1,-1 0 1,0 0-1,0 0 1,0-1-1,1 1 1,5-1-1,-5 0 39,1-1-1,-1 0 0,0 0 1,0-1-1,0 1 1,0-1-1,-1 0 1,1 0-1,0 0 1,-1 0-1,1-1 0,-1 1 1,0-1-1,0 0 1,0 0-1,0 0 1,3-5-1,0 0 142,1-1 0,-1 0 1,-1 0-1,0-1 0,6-14 0,-9 17-48,-1 1-1,0-1 1,0-1-1,0 1 1,-1 0-1,0 0 1,0 0-1,-3-13 1,2 17-105,1-1 1,-1 0 0,0 0-1,0 0 1,0 1-1,0-1 1,-1 0-1,0 1 1,0 0 0,0-1-1,0 1 1,0 0-1,0 0 1,-1 0-1,0 0 1,-5-4 0,4 5-32,-1-1 1,0 1 0,0 1 0,0-1-1,-1 1 1,1 0 0,0 0 0,0 0-1,-1 1 1,1 0 0,0 0 0,-1 0 0,1 1-1,0-1 1,-1 1 0,1 1 0,0-1-1,-6 3 1,7-3-82,1 1-1,0-1 1,-1 1-1,1 0 1,0 0-1,0 0 1,0 1-1,0-1 1,1 0-1,-1 1 1,0 0-1,1 0 1,0 0-1,0 0 1,0 0-1,0 0 1,0 0-1,1 1 1,-1-1-1,1 1 1,0-1-1,0 1 1,0 0-1,1-1 0,-1 8 1,1 8-455,-1-10-544,1-1 0,0 1-1,0 0 1,1 0 0,0-1-1,1 1 1,4 13 0,-3 7-5256,6-16 3177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4:41.3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56 908,'-1'3'351,"1"0"1,-1 0-1,0 0 0,0-1 0,0 1 1,0 0-1,0-1 0,-1 1 0,1-1 0,-1 1 1,-3 3-1,3-4-46,0 0-1,1 0 1,-1 0-1,1 0 1,0 1-1,-1-1 1,1 0-1,0 1 1,1-1-1,-1 1 1,0 3-1,0-5 132,0 1 0,0-1 0,0 0-1,0 0 1,0 1 0,0-1 0,0 0-1,0 0 1,0 0 0,-1 0-1,1 0 1,0 0 0,-1-1 0,1 1-1,0 0 1,-3 0 0,6-25 1075,2 16-1399,1 1-1,0-1 0,0 1 1,0 0-1,1 1 0,0 0 0,1 0 1,0 0-1,-1 0 0,2 1 1,-1 0-1,1 1 0,12-6 1,-11 5-67,0 1-1,1 1 1,-1 0 0,1 0 0,0 1 0,0 0 0,0 0 0,1 1 0,-1 1 0,0-1 0,20 4 0,-25-2-15,1 0-1,-1 0 1,1 1 0,-1 0 0,0 0 0,0 0-1,0 1 1,0-1 0,0 1 0,0 1 0,-1-1-1,0 0 1,1 1 0,-1 0 0,-1 0 0,6 7 0,31 45-166,-35-45-4,10 30-3364,-15-38 2709,1 0 0,-1 0 0,0 0 0,0 1 0,0-1 0,-1 0 0,1 0 0,-1 0 0,1 0 0,-1 0 0,0 1 1,-2 3-1,1 5-2832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4:43.1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645 40 756,'0'0'59,"1"0"0,-1 0 0,1 0 0,-1 0 0,0 0 0,1 0 0,-1 0 0,0 0 0,1-1 0,-1 1 0,0 0 0,1 0 0,-1 0 0,0 0 0,1 0 0,-1-1 0,0 1 0,1 0 0,-1 0 0,0-1 0,1 1 0,-1 0 0,0 0 0,0-1 0,1 1 0,-1 0 0,0-1 0,0 1 0,0 0 0,0-1 0,1 1 0,-1 0 0,0-1 0,0 1 0,0 0 0,0-1 0,0 1 0,0-1 0,0 1 0,0 0 0,0-1 0,0 1 0,0 0 0,0-1 0,0 1 0,0-1 0,-1 1 0,1 0 0,0-1 0,0 1 0,0 0 0,0-1 0,-1 1 0,1 0 0,0 0 0,0-1 0,-1 1 0,1 0 0,0-1 0,0 1 0,-1 0 0,-5-10 2190,5 9-1978,-1 0 0,1-1 0,-1 1 0,1 0 0,-1 0-1,0 0 1,1 0 0,-1 1 0,0-1 0,0 0 0,1 1 0,-1-1 0,0 1-1,0-1 1,0 1 0,0 0 0,0 0 0,0 0 0,0 0 0,0 0 0,-2 1-1,-54 1 2974,35 3-2713,1 1 0,-1 1 0,1 1 0,0 1 0,1 1 0,-36 23 0,51-29-508,0 1 0,0-1 0,1 1 0,-1 0 0,1 1 0,0-1 0,1 1 0,0 0 0,0 0 0,0 1 0,0-1 1,1 1-1,0 0 0,1-1 0,-1 1 0,1 1 0,1-1 0,-1 0 0,1 0 0,0 1 0,1-1 0,0 0 0,0 1 0,1-1 0,-1 0 0,2 1 0,-1-1 0,1 0 0,0 0 0,1 0 0,-1 0 0,6 9 0,5 11-20,33 47 0,3 6 1,-24-38-1,-20-36-1,0 1 0,-1 0 0,0 0-1,0 0 1,-1 1 0,1-1 0,-2 1 0,1 0 0,-1 0 0,2 11 0,-5-17 2,1 0 0,-1 0 1,1 0-1,-1 1 1,0-1-1,1 0 1,-1 0-1,0 0 1,-1 0-1,1 0 1,0 0-1,0 0 1,-1-1-1,1 1 1,-1 0-1,0-1 1,1 1-1,-1-1 0,0 0 1,0 0-1,0 1 1,0-1-1,-4 1 1,-55 19 58,49-18-57,-45 11-274,0-3 1,-1-3 0,0-2 0,-77-2 0,142-1-2607,-6-2 2690,-1-1-1,1 1 1,0 0-1,-1-1 1,1 0-1,0 1 0,0-1 1,-1 1-1,1-1 1,0 0-1,0 1 1,0-1-1,0 0 0,-1 0 1,1 0-1,0 0 1,0 0-1,0 0 1,0 0-1,0 0 0,0 0 1,-1 0-1,1 0 1,0-1-1,0 1 1,0 0-1,0-1 0,-1 1 1,3-1-1,29-12-5440,-12 1 2664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4:43.4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0 492,'0'3'12892,"0"1"-12917,-10 117 3572,9-87-3149,-7 65 0,5-71-325,1 0-1,3 52 1,1-24-33,9 42 18,-1-31-130,-10-66-64,-21-27-7809,12 3 3132,7 11 2193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4:43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81 1796,'0'-2'453,"0"0"-1,-1 0 1,1 0-1,-1-1 1,1 1-1,-1 0 1,0 0-1,0 0 1,0 0-1,0 0 1,-2-3-1,3 5-270,-1-1 0,0 0 0,1 0 0,-1 0 0,1 0 0,-1 0 0,1 0 0,-1 0 0,1 0 1,-1-1-1,1 1 0,0 0 0,0 0 0,0 0 0,0 0 0,0 0 0,0 0 0,0-1 0,0 1 0,0 0 0,0 0 0,0 0 0,1 0 0,-1 0 0,1 0 0,-1 0 0,1-2 0,1 1-68,-1 0 0,1 1 0,0-1 0,-1 0 0,1 1 0,0 0 0,0-1 0,0 1 0,0 0 0,0 0-1,0 0 1,0 0 0,0 0 0,1 1 0,-1-1 0,0 1 0,0-1 0,1 1 0,-1 0 0,0 0 0,1 0 0,-1 0 0,0 0 0,0 0 0,1 1 0,-1-1-1,4 2 1,10 3-204,-1 0 0,28 13 0,-26-10 276,102 44-3781,-64-32-2958,-35-14 3836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4:44.1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16 152 768,'-1'1'130,"0"0"0,0 0 0,0 0 0,1 0 0,-1 0 0,0 0 0,0 0 0,1 1 0,-1-1 0,1 0 0,-1 0 0,1 0 0,-1 1 0,1-1 0,0 0 0,0 0 0,0 1 0,0-1 0,-1 0 0,2 0 0,-1 1 0,0-1-1,0 0 1,0 1 0,1-1 0,-1 0 0,0 0 0,1 0 0,-1 1 0,1-1 0,0 0 0,-1 0 0,1 0 0,0 0 0,-1 0 0,1 0 0,0 0 0,2 1 0,-1 2-5,2 0 0,-1 0 0,0 0 0,1-1 1,-1 1-1,1-1 0,0 0 0,0 0 0,9 4 0,-5-3 54,1-1 0,-1 0 0,1 0 0,-1-1 1,1 0-1,0-1 0,0 0 0,0 0 0,0-1 0,0 0 0,0-1 0,0 0 0,0 0 1,0-1-1,0 0 0,0 0 0,-1-1 0,1 0 0,-1-1 0,0 0 0,0 0 0,0-1 1,-1 0-1,11-9 0,-12 9 31,0 0 0,-1 0 1,1-1-1,-1 0 0,-1 0 0,1 0 1,-1 0-1,0-1 0,-1 0 1,6-13-1,-8 16-72,0-1 1,0 1-1,0-1 0,-1 0 1,1 1-1,-1-1 1,0 0-1,0 0 0,-1 1 1,0-1-1,0 0 1,0 1-1,0-1 1,0 0-1,-1 1 0,0 0 1,-5-9-1,6 11-75,-1-1-1,0 1 1,0-1 0,0 1-1,-1 0 1,1 0 0,0 0-1,-1 0 1,0 1 0,1-1-1,-1 0 1,0 1 0,0 0-1,1 0 1,-1 0 0,-6-1-1,0 0 70,0 1 0,1 0 0,-1 1-1,0 0 1,-16 2 0,-2 2 64,2 2 1,-1 0-1,-28 12 0,49-16-199,0 1 0,0-1-1,0 1 1,1 0 0,-1 0 0,1 0-1,-1 1 1,1-1 0,0 1 0,0 0 0,1 1-1,-1-1 1,1 0 0,0 1 0,0 0-1,0 0 1,1 0 0,-3 6 0,4-6-266,0 0 0,-1 0 0,2-1 1,-1 1-1,1 0 0,-1 0 0,1 0 0,1 0 1,-1 0-1,1 0 0,0 0 0,0 0 1,2 6-1,10 11-3070,5-2-3486,-8-9 3694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4:44.5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63 1872,'-1'0'91,"1"0"1,0 0-1,0 0 0,0-1 1,0 1-1,0 0 0,0 0 1,0 0-1,0-1 0,0 1 1,0 0-1,0 0 0,0 0 1,0 0-1,0-1 0,0 1 0,0 0 1,0 0-1,0 0 0,0-1 1,0 1-1,0 0 0,0 0 1,1 0-1,-1 0 0,0-1 1,0 1-1,0 0 0,0 0 1,0 0-1,0 0 0,1 0 0,-1 0 1,0-1-1,0 1 0,0 0 1,0 0-1,0 0 0,1 0 1,-1 0-1,0 0 0,0 0 1,0 0-1,1 0 0,-1 0 0,0 0 1,0 0-1,0 0 0,0 0 1,1 0-1,-1 0 0,0 0 1,0 0-1,0 0 0,1 0 1,-1 0-1,5 12 3896,-15 69 437,-1 50-2640,11-123-1785,0-7 24,1-1-1,-1 1 1,0 0 0,0-1 0,0 1 0,1 0-1,-1-1 1,0 1 0,0 0 0,0 0-1,0-1 1,0 1 0,0 0 0,-1-1-1,1 1 1,0 0 0,0-1 0,0 1 0,-1 0-1,1-1 1,0 1 0,0 0 0,-1-1-1,1 1 1,-1-1 0,1 1 0,-1-1 0,1 1-1,-1-1 1,1 1 0,-1-1 0,1 1-1,-1-1 1,1 0 0,-1 1 0,0-1 0,0 1-1,-1-1 206,2-33 78,2 1 1,1-1 0,15-62-1,-14 84-303,0 0 0,1 1 0,0-1-1,1 1 1,0 1 0,1-1 0,0 1-1,12-13 1,-15 20-73,-1 0 0,1 0 0,-1 0 0,1 1 0,0-1 0,0 1 0,0 0 0,0 0 0,0 0 0,0 1 0,0 0-1,0-1 1,0 1 0,0 1 0,0-1 0,0 1 0,0-1 0,0 1 0,5 2 0,-5-2-495,0 0 0,0 1 0,0-1 0,0 1 0,-1 0 0,1 0 0,0 1 0,-1-1 0,1 1-1,3 3 1,10 5-6343,-11-8 5013,5 3-1060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5:36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99 143 420,'0'0'4400,"-2"11"-2755,-2-8-1186,10-16 2185,-3 11-2759,4-1 820,-15 1-192,6 2 781,-31 7-851,-11 23 507,42-28-922,0-1 1,0 1-1,1 0 1,-1-1-1,1 1 0,-1 0 1,1 0-1,0 0 1,0 0-1,0 0 1,0 0-1,0 0 0,0 0 1,1 1-1,-1-1 1,1 0-1,-1 0 1,1 1-1,0-1 1,0 0-1,0 4 0,0-1-22,1 0 1,-1 0-1,1 0 0,0 0 0,0 0 0,0-1 0,0 1 0,1 0 0,3 6 1,-2-6-7,0 0 0,-1-1 0,1 0 1,1 1-1,-1-1 0,1 0 0,-1-1 1,1 1-1,0-1 0,1 1 0,-1-1 1,6 3-1,8 5 0,-15-9 3,0 0 0,1 0 0,-1 0 0,1 0 0,-1 0 0,1-1 0,0 1 0,0-1 0,0 0 0,0 0 0,0-1 0,0 1 0,0-1 0,4 0 0,58-3 7,-63 2-7,0 1-1,0 0 0,1-1 1,-1 1-1,0-1 0,0 0 1,1 0-1,-1 0 0,0-1 1,0 1-1,0-1 0,-1 0 1,1 1-1,0-1 0,3-4 1,10-14 14,-12 16-13,-1 1-1,-1 0 0,1-1 0,0 1 1,-1-1-1,0 0 0,3-6 1,4-10 12,-7 16-13,0 0 1,0-1-1,0 1 1,-1 0-1,1-1 1,-1 1 0,0-1-1,0-4 1,10-54 15,-11 57 3,0 1 0,0-1 0,0 0 0,-1 0 0,0 1 0,0-1 1,-1 1-1,-2-9 0,-1-6 350,-1 3-24,0 10-169,0 0 0,-1 1 0,1 0 0,-2 0 0,1 0 0,0 1 1,-11-5-1,16 9-178,0 0 1,0 0-1,-1 1 1,1-1 0,0 1-1,-1 0 1,1-1-1,0 1 1,-1 0 0,1 0-1,0 1 1,-1-1-1,1 0 1,0 1 0,-1 0-1,1-1 1,-3 2 0,-32 17 149,32-16-125,-1 0-21,0 0-1,1 1 1,-1 0-1,1 0 0,-1 1 1,1-1-1,1 1 1,-7 7-1,10-10-3,-1 0-1,1 1 1,0-1-1,0 1 1,0 0-1,0-1 0,0 1 1,1 0-1,-1 0 1,1-1-1,-1 1 1,1 0-1,0 0 1,0-1-1,1 1 1,-1 0-1,0 0 1,1 0-1,0-1 1,0 1-1,-1 0 0,4 4 1,2 22-3,-6-27 4,0 0-1,0 0 0,1 0 1,-1 1-1,0-1 0,1 0 1,0 0-1,-1 0 0,1 0 1,0 0-1,0 0 0,0 0 1,0-1-1,0 1 0,1 0 1,-1 0-1,1-1 1,1 3-1,8 5 6,-10-7-5,1 0 0,1 0 0,-1-1 0,0 1 0,0-1-1,1 1 1,-1-1 0,0 0 0,1 1 0,0-1 0,-1 0 0,1-1 0,0 1-1,-1 0 1,1-1 0,0 0 0,-1 0 0,1 1 0,0-2 0,4 1 0,0 0-11,1-1 1,-1 0-1,0 0 1,1-1-1,-1 0 1,0 0-1,0 0 1,0-1-1,0 0 1,0-1-1,9-5 1,25-9-12,-40 19 20,0-1 1,-1 0-1,1 0 0,0 0 0,0 1 1,-1-1-1,1 0 0,0 1 0,0-1 0,-1 0 1,1 1-1,0-1 0,-1 1 0,1-1 0,-1 1 1,1-1-1,-1 1 0,1 0 0,-1-1 1,1 1-1,-1 0 0,0-1 0,1 1 0,-1 0 1,0 0-1,1-1 0,-1 1 0,0 0 0,0 0 1,0 1-1,13 36 9,-10-27-14,-1-4-298,0 0 0,-1 0 1,-1 0-1,1 0 0,-1 0 0,0 0 1,0 0-1,-2 9 0,0 7-1904,2 6-5408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5:37.5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237 44 1428,'-8'12'2974,"7"-11"-2794,-1 1 0,1 0 0,0-1 0,-1 1-1,1 0 1,0 0 0,0 0 0,0 0 0,0 0 0,1 0 0,-2 3 0,2 1-46,0 0 0,1-1-1,0 1 1,0-1-1,0 1 1,0-1 0,1 1-1,0-1 1,0 0 0,0 0-1,1 0 1,0 0-1,0 0 1,0 0 0,0-1-1,1 0 1,8 8 0,-9-9-123,1 0 0,0-1 0,0 0 0,0 1 1,0-1-1,1-1 0,-1 1 0,0-1 0,1 1 1,-1-1-1,1-1 0,0 1 0,-1-1 0,1 1 1,-1-1-1,1-1 0,0 1 0,-1-1 0,1 1 1,-1-1-1,1-1 0,-1 1 0,5-2 1,-3 0 47,0 0 0,0 0 0,0 0 0,-1-1 0,1 1 0,6-8 1,-9 9 4,-1 0 0,0 0 1,0 0-1,0-1 1,0 1-1,0-1 1,0 1-1,-1-1 1,1 0-1,-1 0 1,0 1-1,0-1 1,0 0-1,0 0 1,-1 0-1,2-6 1,0-9 473,-1 17-465,-1-1 0,0 1-1,1 0 1,-1-1 0,0 1-1,0 0 1,0-1-1,0 1 1,0 0 0,0-1-1,0 1 1,-1 0 0,1-1-1,0 1 1,-2-3-1,-4-12 940,5 13-844,0 0 0,-1 0 0,1 0 0,-1 0 0,1 0 0,-1 0 0,0 1 0,0-1 0,0 1 0,0-1 0,-1 1-1,-4-4 1,5 4-98,0 0 0,0 1 0,0-1 0,0 0 0,0 1 0,-1 0 0,1-1 0,0 1 0,-1 0 0,1 0 0,-1 1 0,0-1 0,1 0 0,-1 1 0,1 0 0,-1 0 0,0-1 0,1 1 0,-1 1 0,0-1 0,1 0-1,-1 1 1,0-1 0,1 1 0,-1 0 0,1 0 0,-1 0 0,1 0 0,0 0 0,-1 1 0,-2 2 0,1-1-9,1 0 1,0 0-1,0 0 0,0 1 1,0-1-1,1 1 0,0 0 1,-1 0-1,1 0 0,1 0 1,-1 0-1,1 0 0,-1 0 1,1 1-1,0-1 0,1 0 0,-1 1 1,1 5-1,10 159 517,-4-127-477,-4-36-96,-1 0 0,0 0 0,0 0 0,-1 0 0,0-1 0,0 1 0,0 0 0,-2 8 0,-1 2-35,1-2 31,-1-1 1,-1 1 0,0-1 0,0 0-1,-2 0 1,1 0 0,-16 23-1,16-30-33,-1 1 0,0-1-1,0 0 1,0-1-1,-1 0 1,0 0-1,0 0 1,0-1 0,-1 0-1,1 0 1,-1-1-1,0 0 1,0 0-1,0-1 1,-1 0-1,1 0 1,0-1 0,-1 0-1,1-1 1,-1 0-1,1 0 1,-1-1-1,1 0 1,0 0-1,-1-1 1,1 0 0,0 0-1,-16-8 1,19 8 293,-10-10-4717,15 12 4196,0-1-1,0 1 1,0-1 0,0 1-1,0-1 1,0 0-1,0 1 1,0-1-1,0 1 1,0-1 0,1 1-1,-1-1 1,0 1-1,0-1 1,1 1 0,-1-1-1,0 1 1,1-1-1,-1 1 1,0-1-1,1 1 1,-1-1 0,1 1-1,-1 0 1,1-1-1,-1 1 1,1 0-1,-1-1 1,1 1 0,-1 0-1,1 0 1,-1 0-1,1-1 1,0 1 0,8-1-2919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5:38.2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0 140 1104,'33'0'5230,"29"-24"-3199,-52 18-1754,0 1-1,-1-1 1,0-1-1,0 0 1,-1 0-1,0-1 1,0 0-1,9-13 1,-8 11 393,-8 9-597,0 1 0,-1 0 0,1-1 0,-1 1 1,1-1-1,-1 0 0,1 1 0,-1-1 0,0 1 0,1-1 1,-1 0-1,0 1 0,1-1 0,-1 1 0,0-1 0,0 0 1,1 0-1,-1 1 0,0-1 0,0 0 0,0 1 1,0-1-1,0 0 0,0 0 0,0 1 0,0-1 0,0 0 1,-1 1-1,1-1 0,0 0 0,0 1 0,-1-1 0,1 0 1,0 1-1,-1-1 0,1 0 0,0 1 0,-1-1 0,1 1 1,-1-1-1,1 1 0,-1-1 0,1 1 0,-1-1 1,0 1-1,1 0 0,-1-1 0,0 1 0,1 0 0,-1-1 1,0 1-1,1 0 0,-1 0 0,0 0 0,1 0 0,-1-1 1,0 1-1,0 0 0,0 0 0,-7 2 69,0 0 1,0 0-1,0 1 0,0 0 1,1 0-1,-1 0 0,1 1 1,0 1-1,0-1 0,1 1 1,-1 0-1,1 0 0,0 1 0,0 0 1,1 0-1,0 0 0,-6 9 1,-8 13 203,15-24-285,1 0 1,0 0-1,0 0 1,0 1-1,1 0 1,0-1-1,-4 11 1,4-10-26,1 1-1,0-1 1,0 1 0,0-1 0,1 1-1,-1 0 1,1-1 0,1 1 0,-1-1-1,1 1 1,0 0 0,0-1 0,0 0 0,1 1-1,0-1 1,0 0 0,1 0 0,4 8-1,-3-7-27,1 0 0,0-1 0,0 0 0,0 0 0,1 0 0,-1 0 0,1-1 0,0 0-1,1-1 1,-1 1 0,1-1 0,-1 0 0,1-1 0,9 3 0,-3-2-98,0-1 0,1 0 0,-1-1 0,1 0 0,-1-1 0,1-1 0,-1 0 1,1-1-1,25-6 0,-21 3-1460,-1-1-1,0 0 1,29-17 0,-41 21 617,-1-1 0,0 0 1,0 0-1,0-1 0,-1 1 1,6-8-1,-8 10 683,19-17-3383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5:46.2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29 385 396,'0'0'1871,"-9"1"641,13-3-1951,-6 1-510,2 1 32,-1 0 0,0 0-1,1 0 1,-1 0 0,1 0 0,-1 0-1,1 0 1,-1-1 0,0 1-1,1 0 1,-1 0 0,1-1 0,-1 1-1,1 0 1,-1 0 0,1-1 0,-1 1-1,1-1 1,-1 1 0,1-1-1,0 1 1,-1 0 0,1-1 0,-1 1-1,1-1 1,0 1 0,0-1-1,-1 0 1,1 1 0,0-1 0,0 1-1,0-1 1,0 0 0,-1 1 0,1-1-1,0 1 1,0-1 0,0 0-1,1 0 1,-8 1 549,14 0 2343,27 5-758,-26-8-2079,1 1-1,0 0 1,0 0-1,0 1 1,0 0-1,0 0 1,0 1 0,10 1-1,-5-1 121,20-6 352,52 6-64,2-12 205,-3 18-710,-12-12 143,-39 1-23,-31 4-135,1 0 1,0 0 0,-1 1-1,1-1 1,-1 1 0,1 0-1,0 0 1,-1 0-1,1 1 1,3 0 0,1 0-57,0 0 0,-1 0 0,1-1 0,0 0 0,11-1 0,8 0 60,61-17-5,-84 16-24,-2-1-1,24 2-1,28-6 1,-42 3 4,-1 1 12,0 0-1,0 0 0,0 1 1,19-1-1,56-9-49,46 0 44,81 12 52,-210 0-61,0 0 0,0-1 0,0 1 0,-1-1 0,1 1 0,0-1 0,0 0 0,-1 0 0,5-3 0,-4 3 2,-1-1 1,1 1-1,0 0 0,0 0 0,-1 0 0,1 1 0,0-1 0,0 1 1,5-1-1,80-11-7,39 0-13,-106 11 5,0-1 0,34-8 0,-41 6 16,-1 1 0,0 1 0,21-1-1,97-9-93,-111 11 99,0-1 0,37-8 1,-42 7-5,1 1 0,-1 0 1,0 1-1,1 1 0,16 2 1,-13-1 12,0-1 1,0-1-1,22-3 1,-18 2-11,0 0-1,45 3 1,-10 1-3,-22 3-21,-31-4 14,0 1-1,0-1 1,1-1-1,-1 1 1,0-1-1,0 0 1,0 0-1,0-1 1,8-1-1,5-1 7,0 0-1,0 2 1,1 0-1,-1 1 1,0 0-1,33 6 1,37 1 28,-3-7-81,-17-12 80,-31 10-53,-26 1 102,0 0 0,0 1 0,0 0 0,16 3 0,-15-1 40,1-1 0,-1-1-1,1 0 1,-1-1 0,25-4 0,56-3 31,-57 3-167,35-2 25,25-5 170,-39 6-251,-21 7 137,-21 0-57,0-1 0,0 0 0,0-1 0,27-5 0,-22 3 28,0 0 0,27 2 0,40-5-125,-61 3 167,0 2-1,0 0 0,35 4 1,-48-2-15,0 0-1,0-1 1,0-1-1,22-4 1,29-2-85,22 1-83,228 6 360,-294 3-274,-18-3 12,1 1 0,0 0-1,0-1 1,0 0 0,-1 0-1,1 0 1,0 0 0,0 0-1,0 0 1,0-1 0,-1 1 0,6-3-1,-6 2-8,8 6-17,3 2 52,298-25 154,-234 25-167,-46-9 38,-8-2 42,1 1 0,0 1 1,-1 1-1,45 4 0,-2-1 156,6-2-157,-70 0-78,21-1-65,-11-4 62,1 0 1,0 1-1,0 1 1,0 0 0,0 0-1,0 1 1,0 1-1,1 0 1,18 2 0,22-3 123,-22-1-87,0 1-1,0 1 0,53 7 0,-64-1-54,-13-3 6,0-1 0,-1 1-1,1-2 1,0 1-1,10-1 1,29-7 13,-19 2 12,306-13 634,-305 25-640,-26-6-13,1 0 0,-1 1 0,0-1 0,0-1-1,0 1 1,1 0 0,-1-1 0,0 0 0,1 0-1,-1 0 1,1 0 0,-1 0 0,0-1 0,1 1 0,3-2-1,13-4 47,-2 0-50,1 1 0,1 0-1,31-2 1,-49 7 68,32-1-143,-33-1 90,16-1 22,26 9 25,-41-6-52,30-5 369,-32 4-367,1 1 0,-1-1 0,1 1 0,-1 0 0,1-1 0,0 1 0,-1 0 0,1 0 0,-1-1-1,1 1 1,0 0 0,-1 0 0,1 0 0,0 0 0,-1 0 0,1 0 0,0 0 0,-1 0 0,1 0 0,-1 0 0,1 0 0,0 0 0,-1 1 0,1-1 0,0 0-1,-1 0 1,1 1 0,-1-1 0,1 0 0,-1 1 0,1-1 0,-1 0 0,1 1 0,-1-1 0,1 1 0,-1-1 0,1 1 0,-1-1 0,0 1 0,1-1 0,-1 2-1,5 2 58,1 0-1,-1 0 0,1 0 0,0-1 0,0 0 0,0 0 0,0 0 0,0-1 0,1 0 0,10 2 0,-61 10-1850,22-5-2181,0-1 1,-45 8-1,38-14 120,6 3 16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5:53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1 568,'0'6'14665,"0"-6"-14808,1 0 178,-1 0 0,0 0 0,1 0-1,-1 0 1,0 0 0,1 0 0,-1 0-1,0 0 1,1 0 0,-1 0 0,0 0-1,1 0 1,-1 0 0,0 0 0,1 0-1,-1 0 1,0 0 0,1 1 0,-1-1-1,0 0 1,1 0 0,-1 0 0,0 1-1,0-1 1,1 0 0,-1 0-1,0 1 1,0-1 0,0 0 0,1 0-1,-1 1 1,0-1 0,0 0 0,0 1-1,0-1 1,0 0 0,0 1 0,1-1-1,-1 0 1,0 1 0,1 1 260,9-9 5264,-11 12-5417,12 13-88,-6-5-23,-5-12-29,1 1 1,0-1 0,0 0 0,-1 1 0,1-1-1,-1 1 1,1-1 0,-1 0 0,0 1-1,1-1 1,-1 1 0,0-1 0,0 1 0,0 2-1,0 7 26,-1-8-30,1 0 1,0 0-1,0 0 1,0 0 0,0 0-1,0 0 1,1 0-1,-1 0 1,1 0 0,0 0-1,0 0 1,0-1-1,0 1 1,3 4-1,-3-3 6,0 0-1,0 0 0,0 0 0,-1 1 0,1-1 0,-1 0 0,0 0 0,0 0 0,-1 0 0,0 6 0,0 7 12,12 29 3,-11 34-13,10-38-41,-10 86 50,11-85 76,-11-28-120,-1-11 36,1 0 0,-1-1-1,1 1 1,0 0 0,1 0 0,-1-1-1,1 1 1,-1 0 0,1-1-1,0 1 1,0 0 0,1-1 0,2 6-1,-3-7-13,0-1 0,0 1-1,-1 0 1,1-1-1,0 1 1,-1 0 0,0 0-1,1 0 1,-1-1-1,0 1 1,0 0 0,0 0-1,0 0 1,0 0-1,-1 1 1,1-1 8,0 0 1,0 0-1,0 0 1,0-1-1,0 1 1,0 0-1,0 0 0,0 0 1,1 0-1,-1-1 1,1 1-1,-1 0 1,1 0-1,0-1 1,1 3-1,-1 0-1,0 1-1,0 0 0,0-1 1,-1 1-1,1 0 1,-1 0-1,-1-1 1,1 1-1,-1 6 0,0 2 21,1 102 49,10-77-60,1 16-5,-12-32 15,0-16-14,1 0-1,-1 0 1,1 0-1,0-1 1,1 1 0,-1 0-1,1 0 1,0 0-1,0 0 1,1-1-1,4 11 1,-4-9-3,-1 0 1,0 0 0,-1 0-1,1 0 1,-2 0 0,1-1-1,-1 9 1,0-6 44,1 277 712,-11-261-762,11 206 89,11-203-105,-11-27 24,3 9 16,-1-8-21,-1 0 0,0 1 0,0 0 0,0-1 0,-1 1 0,1 0 0,-1-1 0,1 1 0,-1 0 0,0 3 0,0 103 206,10-61-90,-5-39-92,-5-9-22,0 0 0,1 0 0,-1 1 0,0-1 1,0 0-1,0 0 0,0 0 0,0 0 0,0 0 0,0 1 0,1-1 0,-1 0 0,0 0 0,0 0 0,0 1 0,0-1 0,0 0 0,0 0 0,0 0 0,0 1 0,0-1 0,0 0 0,0 0 0,0 0 0,0 1 0,0-1 0,0 0 0,0 0 0,0 0 0,0 0 0,-1 1 0,1-1 0,0 0 0,0 0 0,0 0 1,0 0-1,0 1 0,0-1 0,0 0 0,-1 0 0,1 0 0,0 0 0,0 0 0,0 0 0,0 1 0,-1-1 0,1 0 0,0 0 0,0 0 0,0 0 0,-1 0 0,1 0 0,0 0 0,0 0 0,0 0 0,-1 0 0,0 4 7,0-1 0,0 0 1,1 1-1,-1-1 0,1 1 0,0 0 0,0-1 0,0 1 0,0-1 0,0 1 1,2 3-1,-2 4 2,0-8-8,9 12 7,-8-14-9,0 1 0,0 0 0,-1 0 0,1-1 0,-1 1 0,0 0-1,1 0 1,-1-1 0,0 1 0,0 0 0,0 0 0,0-1 0,0 1 0,-1 0 0,1 0 0,-1 2 0,0 1 3,1 165 69,1-159-60,-1-10-13,0 0 0,0 1 0,1-1 0,-1 0 0,0 1-1,0-1 1,0 0 0,0 1 0,-1-1 0,1 0 0,0 1-1,0-1 1,-1 0 0,1 0 0,-1 1 0,1-1 0,-1 0-1,0 0 1,1 0 0,-1 0 0,0 0 0,0 1 0,0-2-1,-1 2 1,2-1 0,-1 0-1,1 0 1,-1 0-1,1 0 1,-1 0-1,1 0 1,0 0-1,0 0 1,-1 1-1,1-1 1,0 0-1,0 0 1,0 0-1,0 0 1,0 0-1,1 0 1,-1 0-1,0 0 1,0 0-1,1 0 1,-1 0-1,0 0 1,1 0 0,-1 0-1,1 0 1,0 0-1,-1 0 1,1 0-1,0 0 1,1 1-1,2 8 12,-4-4-13,1-5 2,-1-1 1,0 1-1,0 0 1,1-1-1,-1 1 1,0 0-1,0 0 1,0-1 0,0 1-1,0 0 1,0 0-1,0-1 1,0 1-1,0 0 1,-1 0-1,1-1 1,0 1-1,0 0 1,-1 0-1,1-1 1,0 1-1,-1 0 1,1-1-1,-1 1 1,1-1-1,-1 1 1,1-1-1,-1 1 1,1-1-1,-1 1 1,1-1-1,-1 1 1,0-1-1,-1 1 1,3-1 0,-1 0 0,1 0 0,-1 0 0,0 1 0,1-1 0,-1 0 0,1 0 0,-1 0 0,0 0 0,1 1 0,-1-1 0,0 0 0,1 0 0,-1 1 0,0-1 0,1 0 0,-1 0 0,0 1 0,0-1 0,1 1 0,-1-1 0,0 0 1,0 1-1,1-1 0,-1 0 0,0 1 0,0-1 0,0 1 0,0-1 0,0 0 0,0 1 0,0-1 0,0 1 0,1 25-27,-2-8 15,1-17 29,0 28-30,0-28 19,0 29 0,1-29-7,-1-1 1,0 1-1,0-1 1,0 1-1,1-1 1,-1 1-1,0-1 1,0 1-1,0-1 1,0 1 0,0-1-1,0 1 1,0 0-1,0-1 1,0 1-1,0-1 1,0 1-1,0-1 1,0 1-1,-1-1 1,1 1-1,0-1 1,0 1 0,0-1-1,-1 1 1,1-1-1,0 1 1,-1-1-1,1 1 1,0-1-1,-1 0 1,1 1-1,-1-1 1,1 0-1,-1 1 1,1-1 0,-1 0-1,1 0 1,-1 1-1,1-1 1,-1 0-1,1 0 1,-1 0-1,0 0 1,-1 5-1,2-4-1,0 0 4,0 4 2,0 105-510,1-110 337,-1 1 1,0-1 0,0 1 0,0-1-1,0 1 1,0-1 0,-1 1 0,1-1-1,0 0 1,0 1 0,0-1-1,0 1 1,0-1 0,-1 1 0,1-1-1,0 0 1,0 1 0,-1-1 0,1 1-1,0-1 1,-1 0 0,1 1 0,0-1-1,-1 0 1,1 1 0,-1-1 0,1 0-1,0 0 1,-1 1 0,1-1 0,-1 0-1,1 0 1,-1 0 0,1 0 0,0 0-1,-1 0 1,1 0 0,-1 0 0,1 0-1,-1 0 1,1 0 0,-1 0 0,1 0-1,-1 0 1,1 0 0,-2 0 0,-17-12-8497,10 5 4902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03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96,'0'0'849,"-2"-12"2762,-9 12 4171,11 12-6593,2 12-457,2-17-702,-3-6-27,-1 0-1,1-1 1,-1 1 0,1 0-1,0 0 1,-1-1-1,0 1 1,1 0 0,-1 0-1,1 0 1,-1 0 0,0-1-1,0 1 1,1 0 0,-1 0-1,0 0 1,0 0 0,0 1-1,0 101 544,11-72-416,-11 16 876,0-46-351,-1-1-646,1 0 1,0 0 0,-1 0 0,1 0-1,-1 0 1,1 0 0,0 0 0,-1 0-1,1 0 1,-1 0 0,1 0 0,0 0-1,-1 0 1,1 0 0,0 0 0,-1 0-1,1-1 1,0 1 0,-1 0 0,1 0-1,0 0 1,-1-1 0,1 1 0,0 0-1,0 0 1,-1-1 0,1 1 0,0 0-1,0-1 1,-1 1 0,1 0 0,0-1-1,0 1 1,0 0 0,0-1 0,0 1-1,0-1 1,-1 1 0,1 0 0,0-1 0,0 1-1,0-1 1,7-17-38,-2 4 71,-6 12-42,1 1 1,0-1-1,0 0 1,0 1 0,0-1-1,0 1 1,0-1-1,1 1 1,-1-1 0,1 1-1,-1-1 1,1 1-1,-1-1 1,1 1 0,0-1-1,-1 1 1,1 0-1,0-1 1,2-1 0,7-33 0,5 0-106,-6 30 98,-6 3 5,1 1 0,-1 1 0,1-1 0,0 0 0,0 1 0,-1 0 0,1 0 0,5-1 0,12 8-20,-18-5 20,0 1 1,0-1-1,0 0 1,0 0-1,0 0 0,0-1 1,0 1-1,0-1 1,6 1-1,-7-1 3,0 1-1,0-1 0,0 1 0,-1 0 1,1 0-1,0 0 0,0 0 0,-1 0 1,1 0-1,0 0 0,-1 0 1,1 1-1,-1-1 0,0 1 0,1-1 1,-1 1-1,0 0 0,0-1 1,0 1-1,1 2 0,1 1-12,-2-3 10,0 0-1,0 0 1,0 0-1,0 0 1,0 0-1,0 1 1,-1-1-1,1 0 1,-1 0-1,0 1 1,1-1-1,-1 4 1,0-4 1,0 1 1,0-1-1,0 0 1,0 1-1,1-1 1,-1 0-1,1 1 0,0-1 1,0 0-1,0 0 1,0 0-1,2 4 1,-2-4-2,-1-1-1,1 1 1,0 0 0,-1 1-1,0-1 1,1 0 0,-1 0-1,0 0 1,0 0 0,0 0-1,0 0 1,-1 4-1,0 11 37,1-16-29,-2 16 8,1-15-198,-1-1 1,1 1 0,0-1-1,0 1 1,0-1 0,1 1-1,-1 0 1,0-1 0,1 1 0,-1 0-1,1 0 1,-1-1 0,1 1-1,0 0 1,0 2 0,-7 22-3641,6-25 3717,1-1 0,0 1-1,0 0 1,-1 0 0,1-1 0,0 1-1,0 0 1,0 0 0,0 0 0,0-1 0,0 1-1,0 0 1,0 0 0,0 0 0,0-1-1,0 1 1,0 0 0,1 0 0,-1 0 0,0-1-1,0 1 1,1 0 0,-1-1 0,1 1-1,-1 0 1,1 0 0,-1-1 0,1 1 0,0 0 1,-1-1 1,1 1 0,-1-1 0,0 1-1,1-1 1,-1 1 0,0-1 0,1 1-1,-1-1 1,0 1 0,0-1 0,1 1 0,-1 0-1,0-1 1,0 1 0,0-1 0,0 1-1,0 0 1,0-1 0,0 1 0,0-1 0,0 1-1,0 0 1,0-1 0,0 1 0,-1 0-1,-6 9-1769,5-3-152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04.5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1 116 820,'1'0'4659,"2"7"295,2-3-5717,-2 10 2941,-2-13-2095,0-1-1,0 1 0,0 0 0,0 0 0,0 0 0,-1 0 1,1 0-1,0-1 0,-1 1 0,1 0 0,0 1 0,-1-1 1,1 0-1,-1 0 0,0 0 0,1 2 0,-1-2-44,0 0 0,1 0 1,-1 0-1,0 0 0,1 0 0,-1 0 0,1 0 0,-1 0 0,1 0 0,-1 0 1,1 0-1,0-1 0,-1 1 0,1 0 0,0 0 0,1 0 0,4 3 123,0-2 0,0 1 0,0-1 0,0 0 0,1 0 0,-1 0 0,13 0 1,-16-1-148,0-1 1,0 0 0,1 0 0,-1-1 0,0 1-1,1-1 1,-1 1 0,0-1 0,0 0 0,0 0 0,0-1-1,0 1 1,0 0 0,0-1 0,0 0 0,0 0 0,-1 0-1,1 0 1,3-4 0,-2 2-12,1-1 0,-1 0-1,0-1 1,0 1 0,0-1 0,-1 1-1,0-1 1,0 0 0,0-1 0,-1 1 0,0 0-1,2-10 1,0-2 11,-3 18-13,-1-1 1,1 1 0,-1-1 0,0 0-1,1 0 1,-1 1 0,0-1-1,0 0 1,1 0 0,-1 1-1,0-1 1,0 0 0,0 0-1,0 1 1,0-1 0,0 0 0,0 0-1,0 1 1,0-1 0,-1 0-1,1 0 1,0 1 0,0-1-1,-1 0 1,1 0 0,-1 1 0,1-1-1,0 0 1,-1 1 0,1-1-1,-1 1 1,1-1 0,-2 0-1,-10-20 683,11 19-647,-1 0-1,1 0 0,-1 1 0,0-1 0,1 1 0,-1-1 0,0 1 0,0-1 0,0 1 0,0 0 0,0 0 0,0 0 0,0 0 0,0 0 1,0 1-1,-1-1 0,1 1 0,0-1 0,-3 1 0,3 0-6,-11 5 0,6-4-41,6-1 28,-1 0 0,1 0 1,-1 0-1,1 0 0,0 1 1,-1-1-1,1 1 0,0-1 1,-1 1-1,1-1 0,0 1 1,0 0-1,0-1 0,-1 1 1,1 0-1,-1 1 0,1-1-15,0 0 0,0 0 0,0-1 0,0 1 0,0 0 0,0-1 0,0 1 0,0 0-1,0-1 1,-1 0 0,1 1 0,0-1 0,0 0 0,0 1 0,-3-1 0,3 0 0,-1 1 0,1-1 0,-1 1 0,1-1 0,0 1 0,0 0 0,-1-1 0,1 1 0,0 0 0,0 0 0,0 0 0,0 0 0,0 0 0,0 0 0,0 0 0,0 0 0,0 1 0,1-1 0,-1 0 0,0 0 0,0 2 0,-1 1-7,1 0 1,-1-1-1,1 1 1,0 0 0,0 0-1,0 0 1,0 0-1,1 5 1,1-5 1,0 1 1,0 0-1,1 0 0,-1-1 1,1 1-1,1-1 0,-1 1 1,0-1-1,1 0 0,0 0 1,6 7-1,13 18-78,-19-23 79,0-1 0,1 0-1,0 0 1,0 0 0,0 0-1,0-1 1,1 0 0,9 7 0,-8-7 8,-1 0 0,1 0 0,-1 1 0,0 0 1,8 9-1,20 18-71,-11 9 107,-22-39-38,1-1-1,-1 1 0,1 0 0,-1-1 1,0 1-1,0 0 0,0-1 1,0 1-1,0 0 0,0-1 1,0 1-1,0 0 0,-1-1 0,1 1 1,-1 0-1,1-1 0,-1 1 1,0-1-1,-1 2 0,-3 18-55,5-17-20,-1 1 0,0 0 0,0 0 0,0-1 0,-1 1 0,-2 7 0,1-7-182,2 0 1,-1 0-1,0 0 0,1 0 1,0 0-1,-1 9 0,-8 36-4985,9-47 4533,1 6-40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08.2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6 292,'0'0'4212,"11"-6"4357,-6 14-8078,-4-8-480,-1 1-1,0-1 0,0 0 1,1 0-1,-1 0 0,0 1 1,1-1-1,-1 0 0,0 0 1,0 1-1,0-1 0,1 0 0,-1 0 1,0 1-1,0-1 0,0 0 1,0 1-1,1-1 0,-1 0 1,0 1-1,0-1 0,0 0 0,0 1 1,0-1-1,0 0 0,0 1 1,0-1-1,0 0 0,0 1 1,0-1-1,0 0 0,0 1 0,-1-1 1,1 0-1,0 1 0,0-1 1,0 0-1,0 1 0,0-1 1,-1 0-1,1 0 0,0 1 1,0-1-1,-1 0 0,1 0 0,0 1 1,0-1-1,-1 0 0,1 0 1,0 0-1,-1 1 0,1-1 1,0 0-1,-1 0 0,1 0 0,0 0 1,-1 0-1,1 0 0,0 0 1,-1 0-1,1 0 0,-1 4 91,0 1-1,0-1 0,1 0 0,-1 0 0,1 0 1,0 1-1,0-1 0,2 5 0,-2-2-22,0 28 50,0-34-126,-22 42 756,12-28-393,11-15-128,7-4-41,6-32 36,-13 36-234,0-1 1,-1 0-1,1 0 1,0 0-1,0 0 0,-1 0 1,1 0-1,-1 0 1,1 0-1,-1 0 0,1 0 1,-1 0-1,0-1 1,1 1-1,-1 0 0,0 0 1,0 0-1,0 0 1,0-3-1,2 2-1,5-2 4,-5 2 6,-2-2 0,0 3 8,12-12 3,60-40-24,-69 52 5,0 0 0,0 1-1,0-1 1,0 1 0,0-1-1,0 1 1,0 0 0,0 0 0,0 0-1,0 1 1,0-1 0,0 1-1,0 0 1,0-1 0,0 1 0,0 1-1,0-1 1,-1 0 0,1 1-1,0-1 1,-1 1 0,1 0 0,-1 0-1,0 0 1,0 0 0,1 0-1,-1 0 1,-1 1 0,1-1 0,0 1-1,1 3 1,0 1 14,0 1-1,0 0 1,-1 0 0,-1 0 0,1 0-1,-1 1 1,0-1 0,-1 0 0,0 1-1,-2 13 1,1 9-23,-10 0 33,11-21 1982,-2 0-6685,1-9 4337,1-1-1,-1 0 0,1 1 1,-1-1-1,1 0 1,-1 0-1,1 0 1,-1 1-1,1-1 1,-1 0-1,0 0 1,1 0-1,-1 0 1,1 0-1,-1 0 0,1 0 1,-1 0-1,1 0 1,-1 0-1,1 0 1,-1-1-1,1 1 1,-1 0-1,1 0 1,-1 0-1,1-1 1,-1 1-1,1 0 0,-1-1 1,1 1-1,-1 0 1,0-1-1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11.6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6 96,'-3'-5'18063,"-3"11"-20374,5-1 2333,0 0-1,0 0 1,1 0-1,-1 0 1,1 0-1,0 0 1,2 9 0,-2-3 95,0-3-43,0-1 1,1 1-1,0-1 0,0 1 0,1-1 0,2 9 1,7 38 141,-9-42-158,0-1-1,-1 0 0,0 1 0,-1-1 1,0 1-1,-2 13 0,0 14 58,5-16-70,-2-22-44,-1 0 0,1 1 0,-1-1 1,0 0-1,0 0 0,1 1 0,-1-1 0,0 0 0,0 0 0,0 1 0,0-1 1,-1 0-1,1 0 0,0 1 0,-1-1 0,1 0 0,0 0 0,-1 0 0,0 2 1,0-2-2,1 0 1,-1 0-1,1 0 1,0 0 0,-1 0-1,1 0 1,0 0 0,0 0-1,0 0 1,0 0-1,0 0 1,0 0 0,0 0-1,0 0 1,0 0-1,0 0 1,0 0 0,1 0-1,-1 0 1,0 0 0,1 0-1,-1-1 1,1 1-1,-1 0 1,2 2 0,5 18-17,-7-20 11,0 3-2,-5 3 5,5-7 1,-1 1 0,1-1 0,-1 0 1,1 0-1,0 1 0,-1-1 0,1 0 0,0 0 1,-1 1-1,1-1 0,0 0 0,-1 1 0,1-1 1,0 0-1,0 1 0,-1-1 0,1 1 0,0-1 1,0 0-1,0 1 0,0-1 0,0 1 0,0-1 1,-1 1-1,1-1 0,0 1 0,0-1 1,0 0-1,0 1 0,0-1 0,1 1 0,-1 0 1,-9 25 145,-1-18-1252,-2-13-3715,0-24-3782,1 22 6010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11.9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 1512,'0'0'3078,"24"-5"1275,23-4-1289,-19 6-1796,39 1 692,-40 3-1522,0 13-1484,-22-11-2869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12.7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 31 904,'4'31'4775,"-3"-28"-4687,0 0 1,0 0-1,0 0 1,1 0-1,-1 0 0,1-1 1,0 1-1,-1 0 1,2-1-1,-1 1 1,0-1-1,0 0 0,1 1 1,-1-1-1,1 0 1,-1-1-1,7 4 1,8 5 425,-14-7-425,0-1 0,1 0 1,-1 0-1,1 0 0,-1 0 1,1-1-1,0 1 0,0-1 0,0 0 1,0 0-1,0-1 0,0 1 1,6-1-1,-5 0 18,0 0 0,0-1 0,0 1 0,0-1 0,-1-1 0,1 1 0,0-1 1,-1 1-1,1-1 0,5-4 0,-8 5-45,0 0 0,0 0 0,0-1 0,-1 1 0,1-1 0,0 1 0,-1-1 0,1 0 0,-1 1 0,1-1 0,-1 0 0,0 0 0,0 0 0,0 0 0,0-1 0,0 1 0,0 0-1,0 0 1,-1 0 0,1-1 0,-1-3 0,0 3 53,-1-1 0,0 1-1,0 0 1,0 0-1,0 0 1,0 1 0,0-1-1,-1 0 1,0 0-1,1 1 1,-1-1 0,0 1-1,0-1 1,0 1-1,-1 0 1,1 0-1,-1 0 1,1 0 0,-1 0-1,1 0 1,-1 1-1,0 0 1,-5-2 0,0-1 17,0 1 1,0 0 0,0 0 0,-1 1-1,1 0 1,-1 1 0,-11-1 0,14 2-90,1 1-1,0 0 1,0 0 0,0 0 0,0 0-1,0 1 1,0 0 0,0 0 0,0 0-1,1 1 1,-1 0 0,1 0 0,-1 0 0,-5 6-1,3-3-22,1 1 0,0-1 0,0 1 0,1 1 0,-1-1 0,2 1 0,-7 12-1,10-17-16,0-1-1,0 1 1,1-1-1,-1 1 1,0 0-1,1 0 1,0-1-1,-1 1 0,1 0 1,0 0-1,1 0 1,-1-1-1,0 1 1,1 0-1,0 0 0,-1-1 1,1 1-1,0 0 1,0-1-1,1 1 1,-1-1-1,0 0 0,1 1 1,0-1-1,-1 0 1,1 0-1,0 0 1,0 0-1,0 0 0,0 0 1,1-1-1,-1 1 1,5 2-1,-1-1-8,0-1 0,0 1-1,0-1 1,0 0 0,0-1 0,1 0 0,-1 0-1,1 0 1,-1-1 0,1 0 0,-1 0-1,1 0 1,-1-1 0,0 0 0,1 0-1,-1-1 1,0 1 0,1-2 0,7-3 0,14-2-291,-19 1 220,-9 6-513,0 0 0,0-1 0,1 1-1,-1 0 1,-1-1 0,1 1 0,0 0-1,0-1 1,0 1 0,-1 0-1,1-1 1,-1 1 0,1 0 0,-1 0-1,1 0 1,-2-3 0,-1-1-593,2-7-1978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13.9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14 1416,'1'0'123,"-1"0"-1,0 0 1,1 0-1,-1 0 1,1 0 0,-1 0-1,0 0 1,1 0-1,-1-1 1,1 1 0,-1 0-1,0 0 1,1 0-1,-1 0 1,0 0-1,1-1 1,-1 1 0,0 0-1,1 0 1,-1-1-1,0 1 1,1 0 0,-1 0-1,0-1 1,0 1-1,1 0 1,5-8 6065,-6 8-5808,0 0 0,1 0 0,-1 0 0,1 0 0,-1-1-1,1 1 1,-1 0 0,1 0 0,-1 0 0,1 0 0,-1 0 0,1 0-1,-1 0 1,2 0 0,-2 0-338,1 0-1,0 0 1,-1 0 0,1 0-1,0 0 1,-1 0 0,1 0-1,0 0 1,-1 0 0,1 0-1,0 1 1,-1-1-1,1 0 1,0 0 0,-1 1-1,1-1 1,0 0 0,-1 1-1,1-1 1,-1 0 0,1 1-1,-1-1 1,1 1-1,-1-1 1,1 1 0,-1-1-1,0 1 1,1-1 0,-1 1-1,1 0 1,-1-1 0,0 1-1,0 0 1,1-1-1,-1 1 1,0 0 0,0-1-1,0 2 1,0 12-6869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14.3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1204,'11'0'4905,"0"0"-4025,-1 0-952,1 0-460</inkml:trace>
  <inkml:trace contextRef="#ctx0" brushRef="#br0" timeOffset="1">280 0 1184,'0'0'1316,"17"5"8679,-12-3-11262,-5 6-93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14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0 888,'11'6'2628,"0"-6"-2476</inkml:trace>
  <inkml:trace contextRef="#ctx0" brushRef="#br0" timeOffset="1">108 6 136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22.4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64,'2'-11'3266,"6"6"-1904,-8 5-1259,0 1-1,0-1 1,0 0 0,0 0 0,0 1-1,0-1 1,0 0 0,0 1 0,0-1-1,0 0 1,0 0 0,0 1 0,1-1-1,-1 0 1,0 0 0,0 1-1,0-1 1,0 0 0,0 0 0,1 0-1,-1 1 1,0-1 0,0 0 0,0 0-1,1 0 1,-1 0 0,0 1 0,0-1-1,1 0 1,-1 0 0,0 0 0,0 0-1,1 0 1,-1 0 0,0 0 0,0 0-1,1 0 1,-1 0 0,0 0 0,0 0-1,1 0 1,-1 0 0,0 0 0,1 0-1,-1 0 1,0 0 0,0 0 0,1 0-1,-1 0 1,0 0 0,0-1 0,1 1-1,-1 0 1,0 0 0,0 0 0,0 0-1,1-1 1,-1 1 0,0 0 0,0 0-1,0 0 1,0-1 0,1 1 0,-1 0-1,0-1 1,0 2-46,2 29 725,1-25-743,0 1 0,-1-1 0,0 1 0,1 0 0,-2 0 0,1 0 0,-1 0 0,0 0 0,0 8 0,10 42-14,-10-53-18,1 1 0,-1 0-1,1-1 1,0 1 0,0-1-1,0 0 1,0 0 0,0 0 0,1 0-1,-1 0 1,1 0 0,0-1-1,4 4 1,-3-4 39,0 0 0,1 0 0,-1 0 0,0-1 0,1 1 0,-1-1 0,1 0 0,-1-1 0,1 1 0,-1-1 0,1 0 0,-1 0 0,1 0 0,0-1 0,-1 1 0,1-1-1,-1 0 1,0 0 0,1-1 0,-1 0 0,0 1 0,0-1 0,0-1 0,0 1 0,0-1 0,0 1 0,-1-1 0,7-6 0,2-4 207,-9 10-212,1 0 0,-1 0 1,-1 0-1,1-1 0,0 1 0,-1-1 1,1 0-1,-1 0 0,0 0 0,2-7 1,9-24 266,-10 29-226,0 0 0,-1 0-1,0 0 1,0 0 0,0-1 0,-1 1 0,0-1 0,0-11-1,0 12-30,-1-21 240,0 26-286,0 1 0,0-1 0,0 1 0,0-1 0,0 0 1,0 1-1,0-1 0,0 1 0,0-1 0,0 1 0,0-1 0,-1 1 0,1-1 0,0 1 1,0-1-1,-1 1 0,1-1 0,0 1 0,-1-1 0,1 1 0,0 0 0,-1-1 1,1 1-1,-1 0 0,1-1 0,-1 1 0,1 0 0,0-1 0,-1 1 0,1 0 0,-1 0 1,0-1-1,1 1 0,-1 0 0,1 0 0,-1 0 0,-6 4-626,1 1 1,0-1-1,1 1 0,-1 1 1,-6 7-1,-9 17-8875,19-24 6712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22.9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7 1372,'0'-1'150,"-1"1"1,0-1-1,0 0 1,0 1-1,0-1 0,0 1 1,0-1-1,0 1 0,0-1 1,0 1-1,0 0 0,0 0 1,0-1-1,0 1 0,0 0 1,-1 0-1,1 0 0,0 0 1,0 0-1,0 0 0,0 1 1,0-1-1,0 0 1,0 0-1,0 1 0,0-1 1,0 1-1,0-1 0,0 1 1,0-1-1,0 1 0,-1 1 1,1 0-76,0 0 0,-1 0 0,1 1 0,1-1 1,-1 0-1,0 1 0,0-1 0,1 1 1,0-1-1,-1 1 0,1-1 0,0 5 0,2-3-31,0 0 0,0 0 0,0 0 0,1 0 0,-1-1 0,1 1-1,0-1 1,0 1 0,0-1 0,0 0 0,1-1 0,-1 1 0,1 0 0,0-1 0,7 4-1,4 2 163,0 1 0,-1 0-1,0 1 1,0 1 0,20 21 0,-33-31-155,-1 0 1,0 0 0,0 0 0,1 0 0,-1 0-1,0 0 1,0 0 0,0 0 0,0 0 0,0 1-1,0-1 1,0 0 0,0 0 0,-1 0 0,1 0-1,0 0 1,-1 0 0,1 0 0,-1 0 0,1 0 0,-1 0-1,0 1 1,-5 15 975,6-16-939,-1 0-1,0 0 0,1 1 1,-1-1-1,0 0 0,0 0 0,0-1 1,0 1-1,0 0 0,0 0 1,0 0-1,0-1 0,0 1 1,0 0-1,0-1 0,0 1 0,0-1 1,0 1-1,-1-1 0,1 0 1,0 0-1,0 1 0,-1-1 0,1 0 1,0 0-1,0 0 0,-1 0 1,1 0-1,-2-1 0,-59-1 998,39 0-1153,-19 8-2760,40-1 324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23.4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0 121 336,'13'-13'5104,"93"-58"-2511,-105 70-2519,-1 1-1,1 0 0,0 0 0,0 0 1,-1 0-1,1-1 0,0 1 0,-1 0 0,1-1 1,0 1-1,-1 0 0,1-1 0,-1 1 0,1-1 1,0 1-1,-1-1 0,1 1 0,-1-1 1,0 0-1,1 1 0,-1-1 0,1 0 0,-1 1 1,0-1-1,1 0 0,-1 1 0,0-1 1,0 0-1,0 1 0,0-1 0,0 0 0,1 0 1,-1 1-1,0-1 0,-1 0 0,1 0 1,0 1-1,0-1 0,0 0 0,0 1 0,0-1 1,-1 0-1,1 0 0,-1 0 0,0 0 148,-1 0-1,0-1 0,1 1 0,-1 0 1,0 0-1,0 1 0,0-1 1,0 0-1,0 1 0,0-1 0,0 1 1,0-1-1,0 1 0,0 0 0,-3 0 1,3 1-184,-1-1 1,0 1 0,1-1-1,-1 1 1,1 0-1,0 0 1,-1 0 0,1 1-1,0-1 1,-1 0-1,1 1 1,0 0 0,0-1-1,0 1 1,1 0-1,-1 0 1,0 0 0,1 0-1,-1 0 1,-1 3-1,-5 6 156,7-6-135,0 1 1,0-1-1,0 1 1,1-1-1,0 1 1,0 0-1,0-1 1,2 8-1,-1 1 31,-1-10-82,0 0 0,1 0 0,0 0 0,0-1 0,0 1 0,0 0 1,1-1-1,-1 1 0,1-1 0,0 0 0,0 1 0,0-1 1,1 0-1,-1 0 0,1 0 0,-1-1 0,1 1 0,0-1 0,6 5 1,-1-2-3,-1-1-1,1 1 1,0-1 0,0-1 0,0 1 0,1-2 0,14 4 0,-8-4-424,0 0 0,0-2-1,1 0 1,-1 0 0,21-4-1,-27 2-1275,0 0 0,0 0 0,-1 0 0,1-1-1,13-7 1,-19 8-1090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23.7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33 116 52,'-17'8'8082,"12"-4"-7926,6 4 182,-1-5-158,0-1 1,0 0-1,0 1 0,0-1 1,0 1-1,0-1 0,-1 0 1,1 1-1,-1-1 0,1 0 1,-1 1-1,0-1 0,0 0 0,0 0 1,-2 4-1,0 9 1161,3-8-250,1-10 973,9-16-1048,-8 9-969,0 1 0,0 0-1,0 0 1,1 0 0,1 0 0,0 0 0,0 1 0,0 0-1,1 0 1,0 0 0,1 0 0,0 1 0,0 0 0,0 0-1,9-7 1,-9 9-44,0 1 0,0-1 0,1 1 0,0 0-1,0 1 1,10-5 0,-14 7-333,0 0 0,1 0 0,-1 1 0,0-1 0,0 1 0,0-1 0,0 1 0,1 0 0,-1 0 0,0 0 0,0 1 0,0-1 0,0 1 0,1 0 0,-1 0 0,0 0 0,4 2 0,3 2-8307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25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61 648,'3'-3'416,"0"-1"-1,1 1 1,-1 0 0,1 0 0,0 0-1,0 1 1,0-1 0,0 1 0,8-4-1,-3 2-63,-4 0-287,1 1 1,0 0-1,0 0 0,0 1 1,0 0-1,1 0 0,-1 0 0,0 1 1,1 0-1,-1 0 0,1 0 1,0 1-1,7 1 0,-13-1-123,0 0-1,0 0 1,0 0-1,0 0 1,0 1-1,-1-1 1,1 0-1,0 1 1,0-1-1,0 0 1,0 1-1,-1-1 1,1 1-1,0 0 1,0-1-1,-1 1 1,1-1-1,0 1 1,-1 0-1,1 0 1,-1-1-1,1 1 1,-1 0-1,1 0 1,-1 0-1,0 0 1,1 1-1,-1-1-27,1-1 1,-1 1-1,0 0 0,1 0 0,-1 0 0,0-1 1,1 1-1,-1 0 0,1-1 0,-1 1 0,1 0 1,0-1-1,-1 1 0,1-1 0,0 1 0,-1-1 0,1 1 1,0-1-1,0 1 0,-1-1 0,1 0 0,1 1 1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26.0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30 28,'0'0'2590,"43"-13"3015,-29 9-5282,1 0 0,0 1 0,-1 0-1,1 2 1,0 0 0,0 0-1,0 1 1,0 1 0,16 3-1,22-3-3017,-35-1-1153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26.8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84 1 1104,'0'0'1139,"1"9"3651,-4 12-1701,0-16-2704,1 0 0,-1 0 1,0 0-1,1 1 0,0-1 0,1 1 0,-1-1 0,0 9 0,0-7-162,1 0 0,-1 0 0,0 0 0,-1 0-1,0 0 1,-5 9 0,3-5-81,0-1 0,0 1-1,2 1 1,-1-1 0,1 0 0,1 1 0,0 0 0,0-1-1,1 23 1,-4 4 89,4-33-212,0-1-1,0 0 0,1 0 1,-1 0-1,1 1 0,0-1 1,0 0-1,1 0 0,-1 1 1,1-1-1,0 0 1,0 0-1,2 6 0,1 5 13,-4-14-29,0 0 0,0 1-1,0-1 1,0 0 0,0 0 0,1 0-1,-1 0 1,0 0 0,1 0 0,-1 0-1,1 0 1,-1 0 0,1 0 0,0 0-1,-1-1 1,1 1 0,0 0-1,1 1 1,0 0 25,1 1 1,0-1-1,0 0 0,0 0 0,0 0 0,0-1 1,0 1-1,0-1 0,0 0 0,1 0 0,-1 0 0,1 0 1,-1 0-1,1-1 0,6 1 0,-1-2 17,-1-1-1,1 0 1,-1 0 0,1-1-1,9-4 1,-5 2-77,24-6 66,-1 1-1180,-16 2-2404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2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16 852,'17'-11'2115,"-4"6"5977,-11 31-2745,-2-19-5388,11 49 594,-9-49-547,0 0-1,0-1 1,0 1-1,1-1 1,0 0 0,0 0-1,0 0 1,8 9-1,-1-2-41,5 0 95,15-16 27,-23-1-81,-1 0 0,1 0 1,-1-1-1,10-10 0,-4 5-2,-8 6 4,-1 0 0,0-1 0,0 1 0,0-1 0,0 1 0,-1-1 0,0 0-1,0 0 1,0 0 0,0 0 0,-1 0 0,0 0 0,1-6 0,4 6 163,-4 4 50,-9 1-89,7 0-120,0 1 0,-1-1 1,1 0-1,0 1 1,0-1-1,-1 1 1,1-1-1,0 0 1,0 1-1,0-1 0,0 1 1,0-1-1,-1 1 1,1-1-1,0 1 1,0-1-1,0 1 0,0-1 1,0 0-1,0 1 1,1-1-1,-1 1 1,0-1-1,0 1 0,0-1 1,0 1-1,0-1 1,1 0-1,-1 1 1,0-1-1,0 1 0,1-1 1,-1 0-1,0 1 1,1 0-1,7 13-94,-6-8-22,0 0 1,1-1 0,0 0-1,0 1 1,0-1 0,0 0 0,1 0-1,-1-1 1,1 1 0,1-1-1,-1 0 1,1 0 0,-1 0-1,1 0 1,9 4 0,-13-7-271,5 3-1150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28.0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0 244,'20'6'8009,"-18"39"-999,-2-40-6736,3 24 459,-2-26-684,0 1 1,-1-1-1,0 0 0,1 1 0,-1-1 0,0 0 1,-1 1-1,1-1 0,-1 0 0,1 0 1,-2 5-1,-3 35 184,5-38-219,1-1-1,-2 1 0,1 0 1,-1 0-1,1 0 0,-1 0 1,-3 7-1,3-9-9,0-1-1,1 0 1,-1 0 0,1 0-1,0 1 1,-1-1 0,1 0-1,0 0 1,0 1 0,0-1 0,1 0-1,-1 0 1,0 0 0,1 1-1,0-1 1,-1 0 0,3 4-1,4 24 20,-7-29-21,0-1 0,0 1 1,0 0-1,0-1 0,0 1 1,0-1-1,0 1 0,0-1 1,0 1-1,0 0 0,0-1 1,1 1-1,-1-1 0,0 1 1,0-1-1,1 1 0,-1-1 1,0 1-1,1-1 1,-1 1-1,0-1 0,1 0 1,-1 1-1,1-1 0,-1 1 1,1-1-1,-1 0 0,1 0 1,-1 1-1,1-1 0,-1 0 1,1 0-1,-1 1 0,1-1 1,-1 0-1,1 0 0,-1 0 1,1 0-1,0 0 0,-1 0 1,1 0-1,-1 0 1,1 0-1,-1 0 0,1 0 1,0 0-1,0-1 0,2 0 9,-1 1-1,0-1 1,1 0 0,-1 0-1,0-1 1,0 1 0,0 0-1,0-1 1,0 1-1,3-4 1,58-48 260,-50 45-258,-12 7-10,1 1 1,-1-1-1,0 1 0,0-1 0,0 1 1,0-1-1,0 0 0,0 1 0,0-1 0,0 0 1,0 0-1,0 0 0,0 0 0,0 0 0,-1 0 1,1 0-1,0 0 0,0-2 0,8 0 398,-8 5-157,-9 3-291,6-1 66,0 0 0,0 0 0,1 0-1,-1 0 1,1 0 0,0 0 0,-1 7-1,2-10-16,0 1 0,0 0 0,0-1 0,0 1 0,0 0 0,1-1 0,-1 1 0,0-1 0,1 1 0,-1-1 0,1 1 0,0-1 0,-1 1 0,1-1 0,0 1 0,0-1 0,1 2 0,0 0 1,0-1 0,0 1 0,1-1 0,-1 0 0,0 1 0,1-1 0,-1 0 0,1-1 0,0 1 0,0 0 0,0-1 0,0 0 0,0 1 0,0-1 0,3 0 0,11 1-21,-14-1-28,1-1 0,-1 1 0,1-1 0,-1 0 0,1 0 0,-1 0 0,0-1 0,7-1 0,0 0-1055,18-5-639,-17 1-2222,-6-4-4299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28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85 1132,'25'-17'7723,"2"-2"-4390,-23 15-2926,-2 2-182,0 0-1,-1 1 0,1-1 0,0 0 0,-1 0 1,1-1-1,-1 1 0,0 0 0,0 0 0,0-1 1,0 1-1,0 0 0,1-4 0,-4 4-142,1 1-1,0 0 1,-1 0 0,1 0-1,-1 1 1,1-1 0,-1 0 0,1 0-1,-1 1 1,1-1 0,-1 1-1,0-1 1,1 1 0,-1 0-1,0 0 1,0 0 0,1 0-1,-1 0 1,-3 0 0,3 2-67,-1 0 1,0 0-1,1 0 1,-1 0-1,1 0 1,0 0-1,0 0 1,0 1-1,0-1 1,0 1-1,0 0 1,0-1-1,1 1 1,0 0-1,-1 0 1,1 0-1,-1 5 1,0 4 16,0 1 0,1-1-1,1 20 1,0-24-50,2-2 24,-1 0-1,2-1 0,-1 1 0,0 0 0,1-1 1,0 1-1,0-1 0,1 0 0,0 0 1,0 0-1,8 7 0,-6-8-75,-1 0 0,1-1 0,0 0 0,0 0 0,0 0 0,0-1 0,0 0-1,1 0 1,-1 0 0,1-1 0,-1 0 0,1-1 0,0 1 0,-1-1 0,1 0 0,0-1 0,-1 0 0,1 0 0,11-4 0,-3 2-1033,-1-2 0,0 0 0,14-8 0,31-23-7073,-47 28 5238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30.7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1 684,'11'-1'4980,"-11"2"-4783,11 17 932,-11 230 6814,-6-288-7493,5 36-426,0 1 1,0-1-1,1 1 0,-1-1 0,1 0 1,-1 0-1,1 1 0,0-1 0,1 0 0,-1 0 1,1 1-1,-1-1 0,1 0 0,0 1 0,1-1 1,1-4-1,3-11 212,3 0-94,6 0-76,-12 13-59,1 1 0,0 0 0,1 0 0,0 0-1,-1 0 1,1 1 0,1 0 0,5-4 0,42-28-64,-25 37-1269,-24 1-2532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31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98 56,'-3'4'384,"0"0"0,0 0 0,1 0-1,0 1 1,0-1 0,0 1 0,0 0 0,1-1 0,-2 9-1,3-11-342,-1 1 0,1-1-1,-1 0 1,1 1-1,0-1 1,0 1-1,0-1 1,0 0 0,1 1-1,-1-1 1,1 0-1,-1 1 1,1-1-1,0 0 1,0 1 0,0-1-1,0 0 1,0 0-1,0 0 1,1 0 0,1 2-1,8 11 43,-10-14-74,-1 0 0,1 1 1,0-1-1,0 1 0,0-1 0,0 0 0,0 0 0,0 0 1,0 1-1,1-1 0,-1 0 0,0 0 0,1-1 0,-1 1 1,1 0-1,-1 0 0,3 0 0,4 3 75,-1-1-1,1 0 1,0-1-1,0 1 1,0-1 0,1-1-1,-1 0 1,0 0-1,1-1 1,-1 0-1,0 0 1,1-1-1,-1 0 1,0 0 0,0-1-1,1 0 1,10-5-1,-11 3 185,0 0 0,0-1 1,-1 1-1,1-2 0,-1 1 0,0-1 0,-1 0 0,0-1 0,0 0 0,0 0 0,-1 0 1,0 0-1,0-1 0,0 0 0,-1 0 0,-1 0 0,1 0 0,-1-1 0,-1 0 0,0 1 1,0-1-1,0 0 0,-1-14 0,-1 21-176,0-1 1,0 1 0,0-1-1,0 1 1,-1-1 0,0 1-1,1-1 1,-1 1-1,0-1 1,0 1 0,0 0-1,-1-1 1,1 1 0,0 0-1,-1 0 1,0 0-1,1 0 1,-1 0 0,0 0-1,0 1 1,0-1 0,0 1-1,0-1 1,0 1-1,-1 0 1,1 0 0,0 0-1,-1 0 1,1 0-1,-1 0 1,1 0 0,-1 1-1,1 0 1,-1-1 0,1 1-1,-1 0 1,-3 1-1,-1-2-76,1 2 0,-1-1 0,0 1 0,0 0 0,1 1 0,-1-1 0,1 1 0,-1 0 1,1 1-1,0 0 0,0 0 0,0 0 0,-6 5 0,7-4-169,1 0 0,-1 1 0,1-1 0,0 1 0,1 0 0,-1 0 0,1 0 0,0 1 1,0-1-1,1 1 0,0 0 0,0-1 0,-3 11 0,1 15-3835,3 2-3394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31.6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0 1108,'0'2'6312,"0"1"-5595,-2 25 830,1-25-1451,0 1 1,1-1-1,0 1 0,0-1 0,0 1 0,0-1 1,0 1-1,1-1 0,1 6 0,0 0 161,-1 1-1,0-1 1,0 1-1,-1 14 0,5 36 829,3-18-401,-7-33-574,1 1-1,0-1 0,0 1 1,1-1-1,0 0 0,1 0 1,5 10-1,3 6-25,9 11 0,-2-13 19,-16-18-64,1 0 0,0 0 0,0-1 0,0 1 0,1-1 1,-1 0-1,1 0 0,7 4 0,5 2 37,-16-9-271,1 0 1,-1 0 0,0 0 0,0 0 0,0-1 0,1 1 0,-1 0-1,0-1 1,1 1 0,-1-1 0,1 1 0,-1-1 0,1 0-1,-1 0 1,2 1 0,-1-2-284,0 0 1,-1 0-1,1 0 0,0-1 1,-1 1-1,1 0 0,-1-1 0,1 1 1,-1-1-1,0 1 0,0-1 0,0 0 1,0 1-1,0-1 0,1-2 0,0-4-2194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32.0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1 135 188,'2'11'4781,"4"-8"-4573,1 0 0,0-1 0,0 0 0,0 0-1,0 0 1,1-1 0,-1 0 0,0-1 0,0 0 0,1 0 0,-1 0 0,0-1-1,1 0 1,-1 0 0,0-1 0,0 0 0,10-4 0,-3 1-129,-2-1 1,1 0 0,-1-1-1,0 0 1,0-1-1,-1 0 1,0-1 0,0 0-1,10-13 1,-18 19 92,-1 1 1,0-1-1,0 0 1,0 0-1,0 0 1,-1 0-1,1-1 1,-1 1-1,0 0 1,0-1-1,0 1 1,0 0-1,-1-1 1,1-6-1,-1 10-133,0-1-1,-1 1 0,1 0 0,0-1 0,0 1 0,-1-1 1,1 1-1,0-1 0,-1 1 0,1 0 0,0-1 0,-1 1 0,1 0 1,-1-1-1,1 1 0,0 0 0,-1 0 0,1-1 0,-1 1 1,1 0-1,-1 0 0,1 0 0,-1 0 0,1 0 0,-1 0 0,1-1 1,-1 1-1,1 0 0,-1 0 0,1 1 0,-1-1 0,1 0 0,-1 0 1,1 0-1,-1 0 0,1 0 0,-1 1 0,-24 5 512,23-6-463,-3 2-62,0 0 0,0 1 0,1-1 0,-1 1 0,1 0 0,0 0 0,-1 0 0,1 1 0,1-1 0,-1 1 0,1 0 0,-5 6 0,0 1-9,1 1 1,0-1 0,-7 17 0,12-24-20,1-1 1,0 1-1,0-1 1,1 1-1,-1-1 1,1 1 0,-1 0-1,1-1 1,0 1-1,1-1 1,-1 1-1,1 0 1,-1-1-1,1 1 1,0-1 0,0 0-1,1 1 1,-1-1-1,1 0 1,-1 0-1,1 1 1,0-1-1,1-1 1,-1 1-1,0 0 1,1 0 0,-1-1-1,5 4 1,-4-4-307,-1 0 0,1-1 0,0 1 0,0-1-1,-1 0 1,1 1 0,0-1 0,0-1 0,0 1 0,0 0 0,0-1 0,0 1 0,1-1 0,-1 0 0,0 0 0,0 0 0,0 0 0,0-1 0,0 1 0,0-1 0,5-1 0,24-12-4056,-12 3 1935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32.8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2 1476,'-4'0'749,"4"0"-406,-1 0 0,0-1 0,0 1 0,0 0 0,0 0 0,0 0 0,0 0 0,0 0 0,0 0 0,0 0 0,0 0 1,0 0-1,0 0 0,0 1 0,0-1 0,0 0 0,0 1 0,1-1 0,-1 1 0,0-1 0,0 1 0,0-1 0,0 1 0,1-1 1,-1 1-1,0 0 0,1-1 0,-1 1 0,0 0 0,1 0 0,-1 0 0,1-1 0,-1 3 0,2-3-253,0 1-1,0 0 0,0-1 1,0 1-1,0 0 0,0-1 1,0 1-1,0-1 1,1 0-1,-1 1 0,0-1 1,0 0-1,0 0 0,1 0 1,-1 0-1,0 0 0,0 0 1,0 0-1,2 0 1,38 0 216,-29 0-154,73 9 393,-43-3-1958,0-3-4830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33.1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19 2016,'-9'-7'9189,"17"4"-9105,0 1 1,0 0-1,0 1 0,1-1 0,-1 1 0,1 1 1,-1 0-1,0 0 0,1 0 0,-1 1 1,1 1-1,-1-1 0,10 4 0,46 4-4216,-31-10-264,-21-4 1904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34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270 1 1188,'0'0'7432,"-2"42"-1312,1-41-6090,1-1 0,-1 0-1,1 1 1,-1-1 0,1 1 0,-1-1-1,1 1 1,-1-1 0,1 1 0,0 0-1,-1-1 1,1 1 0,0 0 0,-1-1-1,1 1 1,0 0 0,0-1 0,0 1-1,0 0 1,-1-1 0,1 1 0,0 0 0,0-1-1,0 1 1,0 0 0,1-1 0,-1 1-1,0 0 1,0-1 0,0 1 0,1 0-1,-1-1 1,0 1 0,0 0 0,1-1-1,0 2 1,5 17 672,4 12-221,1 53-117,-11 72-116,0-153-234,0-1 1,-1 0-1,1 1 0,-1-1 0,0 0 0,1 0 0,-1 1 1,0-1-1,0 0 0,-1 0 0,-1 3 0,2-4 15,0 1-1,-1 0 0,1 0 1,0 0-1,0 0 0,1 0 1,-1 0-1,0 1 0,1-1 1,-1 0-1,1 3 0,-2-2 3,1 0-1,0 0 1,-1-1-1,1 1 0,-1 0 1,0-1-1,0 0 1,0 1-1,0-1 0,0 0 1,0 0-1,-1 0 1,1 0-1,-1 0 1,1 0-1,-1-1 0,0 1 1,0-1-1,0 0 1,1 0-1,-1 0 0,0 0 1,-1-1-1,1 1 1,-4-1-1,-16 0-180,-46-9 0,12-6-3402,51 13 2347,0 0-1,1 0 1,-1-1-1,1 0 1,-1 0-1,1-1 1,0 1-1,-5-6 1,8-2-1547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34.9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1432,'0'-1'8177,"-3"2"-6683,3-1-1424,0 0 1,0 0 0,-1 0 0,1 0-1,0 0 1,-1 0 0,1 0 0,0 0-1,-1 0 1,1 1 0,0-1 0,0 0 0,-1 0-1,1 0 1,0 0 0,0 0 0,-1 0-1,1 1 1,0-1 0,0 0 0,-1 0-1,1 0 1,0 1 0,0-1 0,0 0 0,-1 0-1,1 1 1,0-1 0,0 0 0,0 0-1,0 1 1,0-1 0,0 0 0,0 1-1,-1-1 1,1 0 0,0 1 0,0-1-1,0 1 1,1 1-133,0 1-1,0 0 0,0-1 0,0 1 0,0-1 1,0 1-1,1-1 0,-1 1 0,1-1 1,1 2-1,-2-3-294,0 0 1,0 0-1,-1 0 1,1 0-1,0 0 0,0-1 1,0 1-1,0 0 1,0-1-1,0 1 1,0 0-1,0-1 1,0 1-1,0-1 0,0 0 1,2 1-1,-3 5-4724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35.5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0 133 908,'0'0'5381,"43"-1"-1020,-26-3-3549,36-11 675,-50 13-1418,0 1 0,0 0 0,1-1 0,-1 1 0,0-1 0,-1 0 0,1 0 0,0 0 0,0-1 0,-1 1-1,0-1 1,4-3 0,9-11 47,10-13 713,-24 29-797,-1 0 0,0 0 0,1 0-1,-1 0 1,0 0 0,0 1-1,0-1 1,1 0 0,-1 0 0,0 0-1,0 0 1,0 0 0,0 0-1,-1 0 1,1 0 0,0 1 0,0-1-1,-1 0 1,1 0 0,0 0-1,-1 0 1,1 1 0,0-1 0,-1 0-1,0 0 1,1 1 0,-1-1-1,1 0 1,-1 1 0,0-1-1,1 0 1,-1 1 0,0-1 0,0 1-1,1 0 1,-1-1 0,-1 0-1,-1 0-16,0 0-1,1 0 1,-1 0-1,0 1 0,0-1 1,1 1-1,-1-1 0,0 1 1,0 0-1,0 0 0,1 0 1,-1 0-1,0 1 0,0-1 1,0 1-1,1 0 0,-1 0 1,0 0-1,1 0 0,-1 0 1,1 0-1,-1 1 1,1-1-1,0 1 0,-3 2 1,-7 5 102,1 1 1,0 1-1,-13 16 1,15-17 152,7-7-207,-1 1 0,1 0-1,-1-1 1,1 1 0,0 0 0,1 0 0,-1 0 0,1 1-1,0-1 1,0 0 0,0 0 0,0 1 0,1-1 0,-1 0-1,1 1 1,1-1 0,0 6 0,-1 3-47,0-11-14,1 0 1,-1-1-1,1 1 0,-1 0 0,1-1 0,0 1 0,0 0 0,0-1 0,0 1 1,0-1-1,0 1 0,1-1 0,-1 1 0,0-1 0,1 0 0,-1 0 0,1 0 1,2 2-1,36 20 11,-27-17-25,-9-3-225,-1-2 0,1 1 0,-1 0 0,1-1 0,0 0 0,0 1 0,0-2 0,0 1 0,0 0 1,0-1-1,0 0 0,6 0 0,-6-1-719,0 0 0,1 0 0,-1 0 0,0 0 0,0-1 0,-1 0 0,1 0 1,0 0-1,-1 0 0,1 0 0,5-6 0,2 1-2059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36.1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55 360 1152,'0'0'1390,"34"6"2896,-12-5-3715,-17-1-476,0 1 1,0-1 0,0 0 0,0 0-1,0 0 1,-1-1 0,1 0 0,0 0 0,0 0-1,0-1 1,-1 1 0,1-1 0,7-4-1,-3 1 144,-1 0 0,1 0 0,-1 0 0,-1-1 0,1 0 0,-1-1-1,0 1 1,0-1 0,-1-1 0,0 1 0,6-10 0,-11 11 75,0 0-1,0 0 1,0 0 0,-1 0 0,0 0 0,0 0 0,-2-7 0,1-5 597,0 16-848,0 0 0,0 1 0,-1-1 0,1 0 0,0 1 0,-1-1 0,0 1 0,1 0 0,-1-1 0,0 1 0,0 0 0,0 0 0,0 0 0,0 0 0,0 1 0,0-1 0,0 0 0,0 1-1,0-1 1,-4 1 0,-9-5 107,12 4-165,1 1-1,0 0 0,-1 0 1,1 0-1,0 0 0,-1 0 1,1 0-1,0 1 0,-1-1 1,1 1-1,0 0 0,0-1 1,-4 3-1,-34 16-20,-29 29-24,64-45 40,0 2 1,0-1-1,0 1 1,1-1 0,0 1-1,0 1 1,0-1 0,0 0-1,1 1 1,-3 6 0,-8 18-20,11-25 11,1-1 0,-1 1-1,1 0 1,0 1 0,0-1-1,-1 7 1,3-10 5,0 0 1,0-1-1,0 1 1,0-1-1,0 1 0,1-1 1,-1 1-1,0-1 1,1 1-1,-1-1 0,1 1 1,0-1-1,-1 0 1,1 1-1,0-1 0,0 0 1,0 1-1,0-1 1,0 0-1,0 0 0,0 0 1,0 0-1,0 0 1,1 0-1,-1 0 0,0-1 1,3 2-1,-1 0-7,0-1 1,0 0-1,0 0 0,0 0 1,0 0-1,0 0 0,1 0 0,-1-1 1,0 0-1,0 0 0,1 0 0,-1 0 1,0 0-1,1 0 0,-1-1 0,5-1 1,-1-1-103,0 1 0,0-1 0,0-1-1,-1 1 1,0-1 0,1 0 0,6-7 0,-1 0-256,-1 0-1,0 0 1,0-1 0,-1-1-1,-1 0 1,13-22 0,-14 19 208,0 1-1,-1-1 1,0-1 0,-1 1 0,-1-1-1,-1 0 1,4-31 0,-4 19 181,-3 27-3,0 0 1,-1 0 0,1 0-1,-1-1 1,0 1-1,0 0 1,0 0 0,0 0-1,0-1 1,0 1 0,-1 0-1,1 0 1,-1 0 0,1 0-1,-1 0 1,-1-3 0,0-14 708,2 18-647,0 0 0,0 0-1,0 0 1,0 0 0,0 0-1,0 0 1,0 0 0,0 1-1,0-1 1,-1 0 0,1 0-1,0 0 1,-1 0-1,1 0 1,0 0 0,-1 1-1,1-1 1,-1 0 0,1 0-1,-1 1 1,1-1 0,-1 0-1,0 0 1,-1 0 0,-1-2 785,3 4-849,0-1 1,0 0-1,0 0 0,0 0 0,0 1 1,0-1-1,0 0 0,0 0 0,0 0 1,0 1-1,0-1 0,0 0 0,-1 0 0,1 0 1,0 0-1,0 1 0,0-1 0,0 0 1,0 0-1,-1 0 0,1 0 0,0 0 1,0 0-1,0 1 0,-1-1 0,1 0 0,0 0 1,0 0-1,0 0 0,-1 0 0,1 0 1,0 0-1,0 0 0,0 0 0,-1 0 1,1 0-1,0 0 0,0 0 0,0 0 0,-1 0 1,1 0-1,0 0 0,0 0 0,0 0 1,-1-1-1,1 1 0,0 0 0,0 0 1,0 0-1,0 0 0,-1 0 0,1 0 0,0-1 1,0 1-1,0 0 0,0 0 0,0 0 1,-1 0-1,1-1 0,0 1 0,0 0 1,0 0-1,0 0 0,0-1 0,0 1 1,0 1 130,0 41 646,11 13-495,-11-46-275,1 0 0,0 0 0,1 0 0,5 14 0,-5-14-16,1-1 0,-2 0 0,1 1 0,0 14 0,0-15-46,-1 0-1,1 0 1,1 0-1,-1 0 1,1-1-1,1 0 1,0 1-1,8 12 1,7 6-2723,-18-25 2426,-1-1 0,1 1 0,0 0 0,-1-1-1,1 1 1,-1-1 0,1 0 0,0 1 0,0-1 0,-1 0-1,1 1 1,0-1 0,-1 0 0,1 0 0,0 1 0,0-1-1,0 0 1,-1 0 0,1 0 0,0 0 0,0 0 0,0 0-1,-1 0 1,1 0 0,0-1 0,0 1 0,1-1-1,0-4-2643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36.4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0 288,'20'12'8360,"-17"-7"-7939,0 0 0,-1 0 0,1 0 0,-1 1 0,0-1 0,-1 0 1,3 11-1,1 4-144,-5-19-264,5 13 66,0-1 0,0 0 0,1 0 0,13 19 0,-11-13-526,-6-13-1961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36.8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24 940,'-10'-6'2656,"-1"6"-475,11-6-497,-11 6-360,11-6 1092,0 0-1728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47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11 206 640,'0'0'1376,"-1"13"636,-9-12-1618,11 4 1527,18 1 5111,-17-6-6665,19-4 1286,-20 3-1633,0 1 1,0 0-1,-1 0 0,1 0 1,0 0-1,0 0 0,0 0 1,-1 0-1,1 1 0,0-1 0,0 0 1,-1 0-1,1 0 0,0 1 1,-1-1-1,1 0 0,0 1 1,-1-1-1,1 1 0,0-1 1,-1 1-1,1-1 0,-1 1 0,1-1 1,-1 1-1,1 0 0,-1-1 1,1 1-1,-1 0 0,0-1 1,1 1-1,-1 0 0,0-1 1,1 1-1,-1 0 0,0 0 1,0 1-1,34 15 1062,-12-3-425,-12-8-373,-4-2-192,0 0 0,1 0 0,0-1 0,0 0 0,0 0 0,0-1 0,0 0 0,13 3 0,110 13 707,-122-18-785,1 1-1,-1 1 1,0-1 0,1 1-1,7 4 1,-8-3 8,0-1 0,1 0 0,-1 0 0,0-1 0,9 1-1,80-8 448,-68 8-454,-24-1 2,0 0-1,0-1 0,0 0 0,0 0 1,0 0-1,0-1 0,9-1 1,80-20 175,-49 13-167,65-22 0,-24 9-49,-23 8 37,-23 4-10,-1 3-1,1 1 1,1 2 0,58 1-1,-82 2 3,-6 1 2,-1 0 0,1 0 1,0 1-1,15 4 0,-16-4-29,0 0 0,0 0 1,-1 0-1,1-2 0,10 0 0,6 0 15,41 7 64,-56-7-54,-2 1-6,0-1-1,0 1 1,0 1 0,0 0 0,0 0-1,10 3 1,-16-3-18,0 0 0,-1 0 0,1-1 0,0 1 1,0-1-1,0 1 0,0-1 0,-1 0 0,6-1 0,15 3 151,-12-1-110,172-1 0,-99-11-40,-73 9 25,8-2 12,39-3 37,5 10-147,-42 0 105,0-2-1,1 0 1,-1-1-1,0-1 1,26-5 0,93-31 4,-126 35-19,0 0 0,0 1 0,0 0 0,0 1 0,0 1 0,26 4 0,30 0-6,-50-7 4,14 3-39,-24 2 38,1-1 1,0-1-1,0 0 1,0 0-1,15-1 1,1-1 15,81 7 2,77-18-70,-90 24-210,-9-6 444,-80-6-171,7 0 2,1 1 0,-1 0 0,0 0 0,25 8 0,-29-8-4,-1 0 0,0 0 1,0 0-1,0-1 0,1 0 1,-1-1-1,15-3 0,26 0-13,60-9-82,-96 14 102,0-1 0,0-1 0,0-1 0,0 0 0,0 0 0,-1-1 0,13-5 0,3 14 6,-11-1-9,57 1-2,-8 0-29,-52-2 4,-12-3 20,0 0 0,0-1 1,0 1-1,0 0 0,1-1 1,-1 0-1,0 1 0,1-1 1,-1 0-1,0 0 0,0 0 0,1 0 1,-1-1-1,0 1 0,0-1 1,1 1-1,-1-1 0,0 0 1,0 0-1,3-2 0,-2 2 1,0 0 1,-1 0-1,1 1 0,0-1 0,0 0 0,0 1 1,0 0-1,0-1 0,4 2 0,16-4 17,9-4-1,1 1 1,35-1 0,4-1 15,-43 6-24,0 0 0,30 4 0,-2-1-29,38 11-9,-45-8 15,-43-3 14,0 0 0,0 0 0,0-1 1,0 0-1,0 0 0,0-1 0,0 0 0,-1 0 0,11-4 1,38-7 38,60-7 1,-17 4-41,-93 14-1,1 1 0,0 0 1,-1 0-1,1 1 0,0-1 0,-1 1 0,9 3 0,21 2 1,-22-5-17,-5 0 22,1 0-1,-1-1 1,1 1 0,-1-2 0,14-1-1,-10 0-2,1 1 0,-1 1-1,0 0 1,13 1 0,-15 0-4,50-3-10,-35 0 14,0 1 0,38 5 0,-11-2-39,2-3 31,-33 5 35,-18-3-30,-1 0 0,1 0-1,-1 0 1,1-1-1,0 0 1,-1 1-1,1-1 1,-1 0 0,1 0-1,0 0 1,-1-1-1,1 1 1,0 0-1,-1-1 1,4-1 0,9-1 16,1 0 0,-1 1 0,25 1 0,16-2 14,-8-3-36,-3 0 0,78 1 1,-122 5 8,1 0 1,-1 0-1,1 0 1,-1 0-1,1 0 1,-1 0-1,1-1 1,-1 1-1,1-1 1,-1 1-1,1-1 1,-1 1-1,1-1 1,-1 0-1,2 0 1,-2 0-2,1 0 1,-1 0-1,1 0 1,-1 1-1,1-1 0,-1 1 1,1-1-1,-1 1 1,1 0-1,0-1 0,-1 1 1,1 0-1,0 0 1,-1 0-1,3 0 1,127-18-6,127 6 26,-153 0 39,-104 12-57,4 0-16,3 1 14,1-1 1,-1 0-1,0-1 0,0 0 0,13-3 1,42-8-14,4 4 36,-18 4 7,-15-2 35,51-1-1,-83 7-115,30-7-78,-32 6 129,1 1-1,-1-1 1,1 1-1,-1 0 0,0-1 1,1 1-1,-1 0 1,1 0-1,-1-1 0,1 1 1,-1 0-1,1 0 1,-1 0-1,1-1 1,-1 1-1,1 0 0,-1 0 1,1 0-1,-1 0 1,1 0-1,-1 0 0,1 0 1,0 0-1,-1 0 1,1 1-1,-1-1 1,1 0-1,-1 0 0,1 0 1,-1 1-1,1-1 1,-1 0-1,1 1 0,2 0 4,0-1-1,0 1 0,0-1 1,0 1-1,0-1 0,0 0 0,-1 0 1,1-1-1,0 1 0,0 0 0,0-1 1,0 0-1,5-1 0,-6 1 10,28-3 3,-26 3-21,0 0 1,0 0-1,-1 1 0,1 0 1,0-1-1,0 1 0,0 1 1,0-1-1,0 0 0,-1 1 1,1 0-1,0 0 0,4 1 1,12-2-3,24-5 59,-36 4-53,-7-3 1,-1 3 48,-59 17-1499,1 0-4688,1-4-3530,27-7 6053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49.6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1 2504,'-1'0'151,"0"0"0,1 0 0,-1 0 0,0 0 0,1 0 0,-1 1 0,0-1 0,1 0 0,-1 0 0,1 1 0,-1-1 0,1 1-1,-1-1 1,0 0 0,1 1 0,0-1 0,-1 1 0,1-1 0,-1 1 0,1-1 0,-1 1 0,1 0 0,0-1 0,0 1 0,-1-1 0,1 1 0,0 0 0,0-1 0,0 1 0,-1 0-1,1-1 1,0 1 0,0 0 0,0-1 0,0 1 0,0 0 0,0-1 0,0 1 0,1 0 0,-1-1 0,0 1 0,0-1 0,0 1 0,1 0 0,-1-1 0,0 1 0,1-1-1,-1 1 1,1-1 0,0 2 0,18 27-561,-9-24-327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50.0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7 92,'0'0'4376,"-11"0"-1639,11 6-1977,11-6-632,-11 6-68,10-6-292,1 0-716,0 0-2441,0-6 1553</inkml:trace>
  <inkml:trace contextRef="#ctx0" brushRef="#br0" timeOffset="1">227 1 512,'11'17'13795,"-11"-16"-13676,14 14-2093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50.3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1500,'0'0'1532,"10"-6"728,1 6-1419,-11-6-141,11 0 328,0 0-700,-11 0-28,10 0-428,-10 0-1044</inkml:trace>
  <inkml:trace contextRef="#ctx0" brushRef="#br0" timeOffset="1">173 80 1284,'5'0'9422,"3"-1"-4859,6-1-3037,-12 3-1460,0-1 0,0 0 0,0 0 1,0 0-1,0 0 0,0-1 0,0 1 0,0 0 0,-1-1 0,1 1 1,0-1-1,0 0 0,2 0 0,-1-1-66,0 1-1,0 0 1,0 1 0,0-1 0,1 1-1,-1-1 1,0 1 0,0 0-1,5 0 1,-5 1-131,0-1 0,0 0 1,1 0-1,-1-1 0,0 1 0,0-1 0,1 1 0,-1-1 0,4-2 1,27-4-5612,-2-5-1280,-21 6 4404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51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12 336,'-2'-11'15485,"-1"10"-14053,8 5-1111,15 4-5755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51.4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31 920,'0'0'3780,"11"0"-3928,-1 0-764</inkml:trace>
  <inkml:trace contextRef="#ctx0" brushRef="#br0" timeOffset="1">346 1 64,'0'0'1476,"0"6"576,0 0-1412,-11-6 164,11 6-412,0 0-339,0 0-978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51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1164,'0'0'956,"11"0"-256,-11-6 384,11 6-960</inkml:trace>
  <inkml:trace contextRef="#ctx0" brushRef="#br0" timeOffset="1">280 7 276,'22'-5'7455,"23"4"-3021,-42 1-5091,10 1 1406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2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2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2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2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2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2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2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2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2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2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2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2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2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2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2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2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2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2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2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2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2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3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3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3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3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3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3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3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3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3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3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3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09:34.4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 98 56,'-11'-33'2857,"11"-30"-814,17 65-1051,-14-2-650,-10-4-420,7 4 147,-1 0-1,1 0 1,0 0 0,-1 0 0,1 0-1,0 0 1,-1 1 0,1-1-1,0 0 1,-1 0 0,1 0 0,0 0-1,-1 0 1,1 0 0,0 1 0,-1-1-1,1 0 1,0 0 0,0 1-1,-1-1 1,1 0 0,0 0 0,0 1-1,0-1 1,-1 0 0,1 1-1,0-1 1,0 0 0,0 1 0,0-1-1,-1 0 1,1 1 0,0-1 0,0 0-1,0 1 1,0-1 0,0 1-1,0-1 1,0 0 0,0 1 0,0 0-1,-4 34 923,3 55-1173,2-71 415,-2-2-241,1-8-2,0 0 0,0 0 0,0 0 0,1 0 0,1 0 0,-1 0 0,5 14 0,-3-13 34,-1 1 0,-1 0 0,1 0 0,-2 1 0,0-1 0,0 0 0,-3 21-1,0 11 7,-8 297 1513,-1-187-1486,12 89-36,6-214-20,-5-24 2,1 0 0,-1 0 1,0 0-1,0 0 0,0 0 1,-1 0-1,0 1 0,1-1 0,-1 0 1,0 0-1,-1 0 0,1 0 1,-1 1-1,-1 5 0,-2 2-7,1 1-1,0 0 1,1 0-1,1 0 1,0 0-1,0 0 1,3 26-1,-1-23 8,-1 0 0,0 0 1,-1 0-1,0 0 0,-5 17 0,4-24-3,1 1 0,0 0 0,0-1 1,1 1-1,1 18 0,0-20-2,-1 0 0,1-1 0,-2 1 0,1 0 1,-1 0-1,0-1 0,0 1 0,-5 13 0,4-9 10,0 1 0,0-1 0,1 0 0,0 1 1,1-1-1,1 1 0,2 16 0,-1 14-46,-13 74 48,-1-33-30,12-66 44,1-12-19,-1 0 0,0-1 1,0 1-1,0 0 0,-1 0 0,0-1 0,0 1 1,0-1-1,-1 1 0,-3 8 0,-6 57-52,8-62 46,2-1 0,-1 1 0,1-1 0,1 1 0,-1 0 0,2-1 0,-1 1 0,3 13 0,-1 11-6,-3-14 10,1-13-9,-1 0 1,1 0-1,0-1 0,1 1 1,-1 0-1,1-1 1,0 1-1,0 0 0,1-1 1,3 10-1,-2 24 41,-4-16-6,8-15 0,-12-2-41,9-1 65,0 0-4829,-14-9 774,-1-3 1387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09:34.4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91 84,'0'0'391,"0"0"-7,0 0-10,0 0-18,0 0-19,2 0 2825,-4 0-3085,2 0 2,0 0-1,0 0 4,0 0-1,-20 0 190,40-1 369,-21-2-644,11 0 12,29-19 10,28 1-60,-58 13 50,0 4-3,33 3-9,108-6 58,-146 9-64,1 0 34,0 1 1,0-1-1,0 0 0,0-1 0,1 1 0,-1-1 1,0 0-1,1-1 0,4 1 0,13 2 146,9 3 17,1-2-1,-1-1 1,1-2 0,54-4 0,-13 0-225,-35 6 66,-32-1-26,-1-1 1,0-1 0,1 1 0,-1-1-1,0 0 1,1-1 0,-1 0 0,0 0-1,7-2 1,53-2 15,-29 3-3,-28 1-8,0-1-1,-1 1 1,1 0 0,-1 1 0,1 0 0,12 2 0,14 0-37,129-23-84,9 15 226,38 12-42,-206-6-74,1 0-1,-1 0 1,0 1-1,1-1 0,-1 1 1,0 0-1,1 1 1,8 3-1,-7-2 8,-1-1 0,1 0 0,0 0 0,0-1 0,0 0 0,0 0 0,0-1 0,12-1 0,166 8-11,213 0 136,-305-14-132,106-14 586,129 14-466,-281 7-126,26-9 43,29-2-36,16 11 9,199 7-57,-283-7 102,94 13-38,-46-6-2,-70-7-5,-8-1-9,-1 1 1,1-1 0,-1 1 0,1 0 0,0 1-1,-1-1 1,1 1 0,-1-1 0,1 1 0,-1 0-1,7 3 1,0-3-1,95-1 29,-49-7 18,-54 7-24,32 7-58,-33-7 35,-1 0 6,49 0 756,-41 0-757,44-5-111,-20 5 4293,-65-9-3892,31 9-254,-20 2 162,21 0-200,1 0 0,-1 1 0,0-1 0,1 1 0,-1-1 0,1 1 0,0-1 0,0 1 0,0 0 0,0-1-1,0 1 1,1-1 0,-1 1 0,1-1 0,-1 1 0,1-1 0,0 0 0,0 1 0,0-1 0,0 0 0,2 4 0,1 6-12,-16 264-3,12 90 71,12-207-75,-13-113 42,0-29-26,0 1 0,1-1 0,1 0 0,1 1 0,0-1 1,6 22-1,-5-23 10,-1 0 0,0 1 0,-1-1 0,-1 1 0,0-1 0,-3 22 0,0 18 1,3 352 152,-12-344-329,12 329-406,0-392 542,2 0-16,-1 1 1,0 0 0,0 0 0,1 0-1,-1 0 1,0 0 0,0 0-1,-1 1 1,1-1 0,0 0 0,-1 0-1,1 1 1,-1-1 0,0 0 0,0 1-1,0-1 1,0 3 0,9 31-550,-9-34 553,1 0 0,0 0 0,-1 0 0,1 0 0,-1 0-1,1 0 1,-1 1 0,0-1 0,0 0 0,0 0 0,0 0-1,0 0 1,0 0 0,-1 1 0,1-1 0,-1 0 0,1 0-1,-1 0 1,0 0 0,0 0 0,0 0 0,-2 3 0,-2 12-175,5 5 455,0 39-10935,0-61 10443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09:34.4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10 146 168,'-9'0'3983,"52"7"-1352,-29-6-2498,1 1 1,0 0-1,-1 0 1,20 8-1,-18-5 16,1-1 1,0-1-1,1 0 0,25 0 0,282-24-45,-91-6 1470,-175 20-1602,-48 5 5,0 0 0,0 1-1,0 0 1,0 0-1,0 2 1,0-1 0,17 4-1,-11-1-72,1 0 0,-1-2-1,0 0 1,1-1 0,-1-1 0,25-5 0,33 0 84,170-1 48,235 0-61,-150 7 446,-84 0-334,-220 1-102,-14 0-1,1-1 0,0 0 0,-1-1 0,1-1 0,15-3 0,-7 1 28,1 0 1,-1 1 0,1 2-1,40 2 1,-37 0 3,0-1 1,44-6-1,-38-2-9,-24 6-4,0 0-1,0 1 1,0 0 0,0 0 0,1 0 0,-1 1-1,0 0 1,14 2 0,-5 0-13,-1-2 0,1 0-1,28-4 1,17 0-41,-5 5 77,0-4 1,0-1-1,0-4 0,70-18 1,-114 23-28,1 0 1,0 1-1,0 1 1,0 0-1,20 2 1,12 0 12,82-22-32,13 28 2,47 0 49,-178-9-20,29-3 16,-33 5-29,-1 0 0,0 1-1,0-1 1,1 1 0,-1 0 0,0 1 0,0-1 0,0 1-1,0 0 1,0 0 0,0 0 0,5 4 0,-7-5 6,6-1 1,-7 0 1,-1 0-3,0 0-8,24-1-10,11 8 72,-35-6-63,0-1 4,0 0 10,-6 0-75,5 1 200,8 24-2178,-27-16-2043,17-9 2979,-9 6-1207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09:34.4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09:34.4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09:34.4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09:34.4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11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4 436,'-24'0'4674,"7"0"3491,15 0-7589,-9 0 4427,11 0-4950,0 1 1,0-1-1,0 1 1,0-1-1,0 1 1,0-1-1,0 1 1,0-1-1,0 1 1,0-1-1,0 0 1,1 1-1,-1-1 1,0 1 0,0-1-1,0 1 1,1-1-1,-1 0 1,0 1-1,1-1 1,-1 0-1,0 1 1,1-1-1,-1 0 1,0 0-1,1 1 1,-1-1-1,0 0 1,1 0-1,-1 1 1,1-1-1,-1 0 1,1 0-1,-1 0 1,0 0-1,1 0 1,-1 0-1,1 0 1,-1 0 0,1 0-1,-1 0 1,1 0-1,0 0 1,169 12 239,-159-11-288,0 1 0,-1 0 1,1 1-1,16 6 0,0 0 2,16 15 0,-31-19-3,-11-4-2,1 0 0,0 0 0,-1 0-1,1 0 1,0 0 0,0-1 0,-1 1-1,1-1 1,0 1 0,0-1 0,0 0-1,0 1 1,0-1 0,0 0 0,0 0-1,0-1 1,0 1 0,0 0 0,-1-1-1,1 1 1,0-1 0,2 0 0,2-4-4,-6 5 2,1-1 0,-1 1 0,1-1 0,0 1 0,-1-1 0,1 1 0,0-1 1,-1 1-1,1-1 0,0 1 0,0 0 0,0 0 0,-1-1 0,1 1 0,0 0 0,0 0 0,0 0 0,0 0 1,1 0-1,8-7-14,-1 3 6,2 1-13,0-1 0,0 0-1,19-10 1,-27 13 25,0-1 0,0 0-1,0 1 1,0 0 0,1-1 0,-1 1-1,0 0 1,1 1 0,-1-1 0,1 1 0,3-1-1,-5 1 6,1-3-9,-3 3 1,0 0 1,0 0-1,0 0 0,-1 0 0,1-1 1,0 1-1,0 0 0,0 0 1,0 0-1,-1 0 0,1 0 1,0 0-1,0-1 0,0 1 1,0 0-1,0 0 0,-1 0 1,1 0-1,0 0 0,0-1 0,0 1 1,0 0-1,0 0 0,0 0 1,0-1-1,0 1 0,0 0 1,0 0-1,0 0 0,0-1 1,0 1-1,0 0 0,0 0 0,0 0 1,0-1-1,0 1 0,0 0 1,0 0-1,0 0 0,0-1 1,0 1-1,0 0 0,0 0 1,0 0-1,0-1 0,1 1 0,-1 0 1,0 0-1,0 0 0,0 0 1,0 0-1,0-1 0,1 1 1,-3 0 1,2-1-10,0-4-2,0 0 10,0 4 21,0 0-26,0-2 4,0 7-4,2 8 3,-1-11 5,0 1 0,0-1 1,0 1-1,0-1 0,0 1 0,0-1 0,0 1 0,0 0 1,-1-1-1,1 1 0,-1 0 0,1 0 0,-1-1 1,0 1-1,0 0 0,0 0 0,0 2 0,7 24 10,14 28 81,-6-14-54,13 60 26,-6-4-6,-19-83-53,-1 0 0,-1 1 0,0-1 1,-1 1-1,-3 22 0,1 10 132,-9 1 123,10-44-221,1-1 0,-1 1 0,0-1 0,-1 1 0,1-1 0,-1 1 0,0-1 0,0 0 0,-4 7 0,-10 23 308,12-26-234,-1 1 0,1-1 0,-2 0 0,1-1 0,-1 1 0,0-1 0,-1 0 0,1 0 0,-1-1 0,-1 0 0,1 0 0,-1-1 0,0 0 0,-13 6 0,15-9-46,1 0 1,-1 0-1,0 0 1,0-1-1,0 0 1,0 0-1,0-1 1,0 0-1,0 0 1,0 0-1,0-1 0,-10-1 1,8 0-47,-1 1 0,1-2 0,-1 1 0,1-1 0,0 0 0,0-1-1,0 0 1,-8-5 0,3-2-368,0 0-1,0-1 0,-18-22 0,-8-19-4189,10-3-8180,24 45 8814,-4-1 475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12.0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76 195 500,'0'0'199,"0"1"0,0-1 0,1 0 0,-1 1 0,0-1 0,0 0-1,0 1 1,1-1 0,-1 0 0,0 1 0,0-1 0,1 0 0,-1 0 0,0 1 0,1-1 0,-1 0 0,0 0-1,1 0 1,-1 1 0,1-1 0,-1 0 0,0 0 0,1 0 0,-1 0 0,0 0 0,1 0 0,-1 0 0,1 0 0,-1 0-1,0 0 1,1 0 0,-1 0 0,1 0 0,-1 0 0,0 0 0,1 0 0,-1 0 0,1-1 0,-1 1 0,0 0-1,1 0 1,-1-1 0,33-11 2666,28-24-1122,-48 25-1358,0-1 1,0 0-1,-1-1 1,0-1-1,9-15 0,-20 28-344,-1-1 1,1 0-1,0 0 0,-1 0 0,0 1 0,1-1 0,-1 0 0,0 0 0,0 0 0,0 0 0,0 0 0,-1 0 0,1 1 0,0-1 0,-1 0 0,1 0 0,-1 0 0,0 1 0,0-1 0,1 0 0,-1 1 0,0-1 0,-1 1 0,1-1 0,0 1 0,0-1 0,0 1 0,-1 0 0,1-1 0,-1 1 0,1 0 0,-1 0 0,0 0 0,1 0 1,-1 1-1,0-1 0,1 0 0,-4 0 0,-2 0 24,1 1 0,0 1 0,0-1 0,0 1 0,0 0 0,0 0 0,0 1 0,0 0 0,0 0 0,1 0 0,-1 1 0,1-1 0,-6 5 0,-4 2 85,2 1-1,0 0 0,0 1 1,0 0-1,2 1 0,-1 0 1,-15 24-1,22-27-87,0 1-1,1-1 0,0 1 1,1 0-1,0 0 1,0 1-1,1-1 0,0 0 1,1 1-1,1-1 0,0 13 1,-1-14 22,1 0-1,1 0 1,0 0 0,4 17-1,-4-22-52,1-1 0,0 1 0,-1 0 1,1-1-1,0 0 0,1 1 0,-1-1 0,1 0 0,-1 0 0,1 0 0,0 0 0,6 4 0,-5-5-2,3 5-9,1-1 1,-1 0 0,2-1-1,-1 1 1,1-2 0,-1 1 0,1-1-1,0-1 1,1 0 0,-1 0 0,14 2-1,-7-3-331,0 0 0,1-1 0,26-3 0,-38 2-165,0-1 0,-1 1 0,1-1-1,0 0 1,-1-1 0,1 1-1,0-1 1,-1 0 0,0 0-1,1 0 1,-1-1 0,0 1-1,0-1 1,-1 0 0,1 0-1,0-1 1,3-3 0,21-29-6604,-24 18 3634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12.7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33 199 1356,'-11'6'3106,"11"-3"-2836,0 1 1,1 0-1,-1 0 0,1 0 1,0-1-1,0 1 1,0-1-1,0 1 0,1 0 1,-1-1-1,1 0 0,0 1 1,0-1-1,0 0 1,1 0-1,4 4 0,-2-2 48,1 0-1,0-1 1,0 0-1,0 0 1,0-1-1,1 1 1,-1-2 0,11 4-1,-1-1 29,0-1-1,0-1 1,0-1-1,0 0 1,0-1-1,0-1 1,28-3-1,-37 2-292,0-1-1,-1 1 1,1-1-1,0-1 1,-1 1 0,1-1-1,-1 0 1,0-1 0,0 0-1,0 0 1,0 0-1,-1 0 1,0-1 0,1 0-1,-2 0 1,1 0-1,6-11 1,-6 8 33,0-1-1,0 0 1,-1 0-1,0-1 0,-1 1 1,0-1-1,0 0 1,-1 0-1,-1 0 1,1 0-1,-1-13 1,-2 18-33,1 0 1,-1 0 0,0 1-1,-1-1 1,1 0-1,-1 1 1,0-1-1,0 1 1,0 0 0,0 0-1,-1-1 1,0 2-1,0-1 1,0 0 0,0 0-1,-1 1 1,1 0-1,-1 0 1,0 0-1,0 0 1,0 0 0,0 1-1,-1 0 1,1 0-1,-8-3 1,1 1-2,1 1 0,-1-1 0,0 2 0,0 0-1,0 0 1,0 1 0,-1 0 0,1 1 0,0 0 0,-18 3 0,13 0-25,8-3-27,0 2 1,0-1-1,0 1 1,0 0 0,0 1-1,1 0 1,-1 0-1,1 1 1,0 0-1,-1 0 1,-7 7-1,7-5-59,1 1 1,0 0-1,0 0 0,1 0 0,0 1 0,0 0 0,1 0 0,0 0 0,1 1 0,-5 12 0,4-7-921,2 0 1,0 1-1,0-1 0,2 1 0,0 0 0,0 15 1,2-28 709,-1-1 0,1 1 0,0 0 1,-1-1-1,1 1 0,0-1 0,0 1 0,0-1 1,0 0-1,0 1 0,0-1 0,0 0 0,0 0 1,0 0-1,1 0 0,-1 0 0,1 0 0,-1 0 1,0 0-1,1-1 0,0 1 0,-1 0 0,1-1 1,-1 1-1,4 0 0,6 0-1855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1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1636,'0'0'1795,"0"6"4115,0 26-2304,0-14-2306,0 14-199,1 1 1,7 47-1,3 33-146,-5-69-567,-6-35-299,1 0 1,0 0 0,1 0 0,0 0-1,1 0 1,5 14 0,12 31 235,2 1-193,-19-38-131,-3-17-5,0 1 0,0-1 0,0 1 0,0-1 0,0 1 0,0-1 0,0 1 0,0-1 0,0 1 0,0-1 0,1 1 0,-1-1 0,0 1-1,0-1 1,0 1 0,1-1 0,-1 1 0,0-1 0,1 1 0,-1-1 0,0 1 0,1-1 0,-1 0 0,1 1 0,-1-1 0,0 0 0,1 1 0,0-1-1,-9 3-7063,8-3 6932,0-1-1,-1 1 1,1 0-1,0-1 1,0 1 0,0 0-1,-1-1 1,1 1-1,0 0 1,0-1-1,0 1 1,0 0 0,0-1-1,-1 1 1,1 0-1,0-1 1,0 1-1,0 0 1,0-1-1,0 1 1,0-1 0,0 1-1,1 0 1,-1-1-1,0 1 1,0 0-1,0-1 1,0 1-1,0 0 1,0-1 0,1 1-1,-1 0 1,0-1-1,0 1 1,1 0-1,-1-1 1,0 1 0,0 0-1,1-1 1,6-10-3067,-5 4 117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13.5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1800,'1'0'426,"0"-1"-1,0 1 1,0 0-1,0-1 1,0 1-1,0 0 1,0 0 0,0 0-1,0 0 1,1 0-1,-1 0 1,0 0-1,0 0 1,0 1-1,0-1 1,0 0-1,0 1 1,0-1 0,0 1-1,0-1 1,0 1-1,0-1 1,0 1-1,1 1 1,27 28 3524,-18-14-3521,-1 1 0,12 24 0,-6-10-64,-13-26-333,0 0-1,0 0 1,0 0 0,-1 0 0,1 1 0,-2 0 0,1-1 0,0 1 0,-1 0 0,0 0 0,0 6 0,10 49-38,-12-57-16,1 0 0,1 0 0,-1 0 0,0 0 0,1 0 0,0 0 0,0 0 0,0 0 0,4 7 0,-14-29-13504,9 1 10506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13.8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54 2376,'-11'-30'12347,"9"25"-11077,-6-11 649,8 16-1913,0 1 0,1-1 0,-1 0 1,0 0-1,0 0 0,0 0 0,0 0 0,0 1 0,0-1 0,1 0 0,-1 0 0,0 0 1,0 0-1,0 0 0,0 0 0,1 0 0,-1 0 0,0 0 0,0 1 0,0-1 1,0 0-1,1 0 0,-1 0 0,0 0 0,0 0 0,0 0 0,1 0 0,-1 0 1,0 0-1,0 0 0,0 0 0,0-1 0,1 1 0,-1 0 0,0 0 0,0 0 0,0 0 1,0 0-1,1 0 0,-1 0 0,0 0 0,0 0 0,0-1 0,0 1 0,0 0 1,1 0-1,-1 0 0,0 0 0,0 0 0,0-1 0,0 1 0,0 0 0,0 0 0,0 0 1,0 0-1,0-1 0,0 1 0,0 0 0,0 0 0,0 0 0,0-1 0,0 1 1,0 0-1,0 3-830,0 0 0,0 0 0,0 0 1,-1 0-1,1 0 0,-1 0 0,0 0 1,0 0-1,0 0 0,0-1 1,-3 6-1,-4 0-2363,7 3 55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16.6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12 198 956,'-9'1'11570,"11"2"-11168,-1-1 0,1 1-1,-1-1 1,0 1 0,0 0 0,0-1 0,-1 1 0,1 0 0,-1 0-1,1 0 1,-1 0 0,0 3 0,7 28 114,-5-32-482,-1 1 0,0 0 0,-1-1 0,1 1 0,0 0 0,-1-1 0,1 1 0,-1 0 0,0-1 0,0 1 0,0 0 0,0 0 0,-1-1 0,1 1 0,-1 3 0,-2 15 129,3 177 562,6-183-695,-6-15-29,0 0 1,1 0 0,-1 1 0,0-1 0,0 0-1,0 0 1,0 1 0,1-1 0,-1 0 0,0 1 0,0-1-1,0 0 1,0 1 0,0-1 0,0 0 0,0 1-1,0-1 1,0 0 0,0 0 0,0 1 0,0-1-1,0 0 1,0 1 0,0-1 0,0 0 0,0 1 0,-1-1-1,1 0 1,0 0 0,0 1 0,0-1 0,0 0-1,-1 0 1,1 1 0,0-1 0,0 0 0,0 0 0,-1 1-1,1-1 1,0 0 0,0 0 0,-1 0 0,1 0-1,0 0 1,-1 1 0,1-1 0,0 0 0,-1 0-1,0 2 11,0 1 0,0-1-1,0 0 1,1 1-1,-1-1 1,0 1 0,1-1-1,0 1 1,0-1-1,0 1 1,0-1 0,0 1-1,1 4 1,0-4-12,-1 0 1,0-1 0,1 1-1,-1 0 1,0 0-1,0-1 1,-1 1 0,1 0-1,-1-1 1,1 1-1,-1 0 1,0-1 0,0 1-1,-2 3 1,0 12 57,4-17 10,-1-15-24,0-117 100,-10 68-135,10-197-57,1 251 50,1 0 0,1 1 0,0-1 0,0 0 0,0 1 0,1 0 0,1 0 0,7-12 0,-7 12-8,3-9-19,-7 14 22,-1 1 1,1 0-1,0 0 0,0 0 1,0 0-1,0 0 1,1 0-1,-1 1 0,0-1 1,1 0-1,1-1 1,18-19-26,-19 19 26,-1 1 1,1-1-1,0 1 0,0 0 0,0 0 0,0 0 0,0 0 1,1 0-1,-1 0 0,1 0 0,-1 1 0,1-1 0,0 1 1,-1 0-1,1 0 0,0 0 0,0 0 0,0 1 0,5-2 1,2 1 2,-7 0-3,1 1 0,0-1 0,-1 1 0,1 0 0,0 0 0,0 0 0,-1 1 0,1-1 0,0 1 0,5 1 1,-4 1-1,1 0 0,-1 1 0,1-1 0,-1 1 1,0 0-1,-1 0 0,1 1 0,-1-1 0,8 11 1,-3-4 1,-6-8 0,0-1 1,-1 1 0,1 0 0,-1 1 0,1-1 0,-1 0 0,0 1 0,0-1 0,-1 1 0,1 0 0,1 5 0,-3-6 3,-1-1 0,1 1 0,0 0 0,-1-1 0,0 1 0,0-1 0,0 0 0,0 1 0,0-1 0,0 0 0,-1 1 0,-2 3 0,-3 5-2,-68 92 239,62-92-171,12-11-56,-1 1-1,1 0 1,0 0 0,-1 0-1,1 0 1,0 0 0,0 0-1,0 0 1,0 0 0,0 0-1,0 1 1,0-1 0,0 0-1,-1 3 1,-10 12 225,7-10-138,10-4-44,-2 1 32,-3-2-86,0-1 0,0 0-1,0 0 1,0 1 0,1-1-1,-1 0 1,0 0 0,0 0-1,0 1 1,1-1 0,-1 0-1,0 0 1,0 0 0,1 1-1,-1-1 1,0 0 0,0 0-1,1 0 1,-1 0 0,0 0-1,0 0 1,1 0 0,-1 1-1,0-1 1,1 0 0,-1 0 0,0 0-1,0 0 1,1 0 0,-1 0-1,0 0 1,1-1 0,-1 1-1,0 0 1,0 0 0,1 0-1,-1 0 1,0 0 0,1 0-1,-1 0 1,0-1 0,0 1-1,0 0 1,1-1 0,49-15 230,-46 15-218,-1 0 0,0 0 0,1 0 0,-1 1 0,1-1 0,-1 1 0,1 0 0,-1 0 0,6 1 0,18-3 67,-19 1-77,1-1 0,-1 1 0,1 1-1,-1 0 1,1 0 0,-1 0 0,1 1 0,-1 1 0,12 2 0,-15-3 3,0 1 0,-1-1 0,1 0 0,-1 1 0,1 0 1,-1 0-1,0 1 0,0-1 0,0 1 0,0 0 0,0 0 0,-1 0 1,1 0-1,-1 1 0,0-1 0,0 1 0,3 5 0,-4-5 36,0 1-1,0-1 1,-1 1-1,0-1 0,0 1 1,0 0-1,0-1 1,-1 1-1,0 0 1,0 0-1,0 0 0,-1-1 1,1 1-1,-1 0 1,0-1-1,-1 1 1,1 0-1,-1-1 0,0 0 1,0 1-1,0-1 1,0 0-1,-1 0 1,-6 7-1,-5 5 144,-1-1-1,-1-1 1,-1-1-1,-27 18 1,6-4-33,25-20-115,0 0 0,0-1 0,-1-1 0,0 0 0,0-1-1,-15 3 1,1 1-6,19-6-102,1-1-1,0 0 1,-1 0-1,1-1 1,-1 0 0,1 0-1,0-1 1,-1 0-1,1 0 1,0-1 0,0 0-1,0-1 1,-12-4-1,18 6-136,1 0-1,0 0 0,-1 1 0,1-1 1,-1 0-1,1 0 0,0 0 0,0 0 1,-1 0-1,1-1 0,0 1 0,0 0 1,0 0-1,0-1 0,1 1 0,-1-1 1,0 1-1,1-1 0,-1 1 0,1-1 1,-1 1-1,1-1 0,-1 0 0,1 1 1,0-1-1,0 1 0,0-1 0,0 0 1,0 1-1,0-1 0,1 1 0,-1-1 1,0 0-1,1 1 0,-1-1 0,2-1 1,1-5-1860,0-1 1,1 1 0,0 1 0,0-1 0,7-9-1,0 4-1224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17.9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61 664,'0'0'2325,"-23"12"2020,10 1-3073,11-11-1009,-1 1 0,1-1 0,0 1 0,-1-1-1,1 1 1,0-1 0,1 1 0,-1 0 0,0 0 0,1 0-1,0 0 1,0 0 0,0 1 0,0-1 0,0 0 0,0 0 0,1 1-1,0-1 1,-1 0 0,2 5 0,-2-5-70,1 1-1,1-1 1,-1 1-1,0 0 1,1-1 0,0 0-1,-1 1 1,2-1 0,-1 1-1,3 4 1,6 11 244,-8-14-380,1 0-1,0 0 1,0-1 0,0 1 0,0-1 0,1 1 0,0-1 0,0 0-1,0 0 1,0-1 0,0 1 0,1-1 0,5 3 0,-6-3-27,1-1 1,-1 1 0,1-1 0,-1 0 0,1-1 0,0 1 0,-1-1 0,1 0-1,0 0 1,0 0 0,0-1 0,0 1 0,0-1 0,0-1 0,0 1-1,5-2 1,-7 2-19,3-1 22,-1 0 0,1-1 0,0 0 0,-1 1 0,1-2 0,-1 1 0,0-1 0,0 1 0,0-1 0,0-1 0,0 1 0,-1-1 0,1 0 0,-1 0 0,4-5 0,3-2 1,-11 11-36,1-1 1,0 1-1,-1-1 1,1 1 0,0-1-1,-1 0 1,1 1 0,-1-1-1,1 0 1,-1 1-1,1-1 1,-1 0 0,1 0-1,-1 1 1,0-1-1,1 0 1,-1 0 0,0 0-1,0 0 1,0 1 0,0-1-1,0 0 1,0 0-1,0 0 1,0 0 0,0 0-1,11-30 295,-11 15-146,1 12-125,-1 1-1,1-1 1,-1 0 0,0 1-1,-1-1 1,1 0-1,-1 1 1,1-1 0,-1 0-1,0 1 1,0-1-1,-1 1 1,-2-7-1,0-14 118,2 22-129,0-1 0,0 0 0,0 1-1,0-1 1,0 0 0,1 0 0,-1 0 0,1-1 0,0 1 0,-2-4 0,2 4 9,-1 0 1,0 0-1,-1 1 1,1-1-1,0 1 1,-1-1-1,0 1 1,1 0-1,-1 0 1,-4-2-1,2 1 27,1 0 0,-1 1 0,0 0 0,0 0 0,-1 0 0,1 0 0,0 1 0,0 0 0,-1 0 0,-8 0 0,13 1-24,-24 2 31,8 2-57,15-2 1,-1-1 0,1 1 0,-1-1 0,1 1 1,0 0-1,0 0 0,-1 0 0,1 0 0,1 0 0,-1 1 1,0-1-1,1 0 0,-1 1 0,1-1 0,-1 1 0,1 0 1,0 0-1,-1 3 0,-5 9 13,5-10 0,-1 1 0,1-1 1,1 1-1,-1 0 0,1 0 1,0-1-1,0 1 0,1 0 1,0 0-1,0 11 0,1-5 4,-2-11-17,1 0-1,1 0 1,-1 0 0,0 0-1,0 0 1,0 0-1,0-1 1,1 1-1,-1 0 1,0 0 0,1 0-1,-1 0 1,1 0-1,-1 0 1,1-1 0,-1 1-1,1 0 1,-1 0-1,1-1 1,0 1 0,0 0-1,-1-1 1,1 1-1,0-1 1,0 1-1,0-1 1,-1 1 0,3-1-1,0 1 10,1 0-1,-1 0 1,1-1-1,-1 0 1,0 0-1,1 0 1,-1 0-1,6-1 0,56-17 200,-58 15-199,-1 0-1,0-1 1,-1 1-1,1-1 1,-1 0-1,9-8 1,-10 8-17,0 0 1,0 0 0,1 1-1,0 0 1,0-1 0,0 2-1,0-1 1,8-3 0,15 3 33,-27 4-5,0-1-1,0 0 1,0 1 0,0-1 0,0 1 0,-1-1-1,1 1 1,0-1 0,0 1 0,-1 0 0,1-1 0,0 1-1,-1 0 1,1-1 0,-1 1 0,1 0 0,-1 0 0,1 0-1,-1 0 1,0 0 0,1-1 0,-1 1 0,0 0 0,0 0-1,0 0 1,1 0 0,-1 0 0,0 0 0,0 0 0,0 0-1,-1 2 1,2 3 111,1 0 0,-1 0 0,1 0 0,0 0-1,1 0 1,-1-1 0,7 10 0,0 2-17,-1 7-15,-7-22-96,-1 1 0,1-1 0,0 1 0,0-1-1,0 0 1,0 1 0,0-1 0,0 0 0,1 0 0,-1 0 0,1 0-1,-1 0 1,1 0 0,0 0 0,0 0 0,2 1 0,2 2-208,-5-4 42,-1-1 0,1 1 0,-1-1 0,1 1 0,0-1 0,-1 1 0,1-1 0,-1 0 0,1 1 0,0-1 0,-1 0 0,1 0-1,0 1 1,-1-1 0,1 0 0,0 0 0,-1 0 0,1 0 0,0 0 0,0 0 0,1 0 0,-1-19-15027,-1 8 11910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19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 24,'10'-4'3513,"3"-2"1730,-13 5-5226,0 1 1,0 0 0,0 0 0,0 0 0,1 0 0,-1 0 0,0 0 0,0 0 0,0 0 0,1 0 0,-1 0 0,0 0 0,0 0-1,0 0 1,0 0 0,1 0 0,-1 0 0,0 0 0,0 0 0,0 0 0,1 0 0,-1 1 0,0-1 0,0 0 0,0 0 0,0 0-1,0 0 1,1 0 0,-1 0 0,0 1 0,0-1 0,0 0 0,0 0 0,0 0 0,0 0 0,1 0 0,-1 1 0,0-1-1,0 0 1,0 0 0,0 0 0,0 1 0,0-1 0,0 0 0,0 0 0,0 0 0,0 0 0,0 1 0,0-1 0,0 0 0,-1 1 90,1-1 0,-1 1 0,0 0 1,1-1-1,-1 1 0,1-1 1,-1 1-1,1 0 0,-1 0 1,1-1-1,0 1 0,-1 0 0,1 0 1,0-1-1,-1 1 0,1 0 1,0 0-1,0 0 0,0 0 1,0-1-1,0 1 0,0 0 0,0 0 1,0 0-1,0 0 0,0-1 1,1 1-1,-1 0 0,0 0 1,0 0-1,1 1 0,2 3 92,-1 1 0,0-1 0,0 1 0,-1 0 0,1 0 0,-1 0 1,-1 0-1,1 10 0,-4 62 743,1-31-311,-8 2 37,4-40-466,5-7-123,6-2 34,-3 0 1,-2-30 201,0 18-187,1 1-1,0 0 0,1-1 0,6-20 1,-1 17-168,0 0-1,0 1 1,11-15 0,-3 5-76,-13 21 134,1 1 1,0 0-1,-1-1 0,1 1 1,0 0-1,0 0 1,0 1-1,0-1 1,0 0-1,0 1 0,1 0 1,-1 0-1,0 0 1,1 0-1,-1 1 0,1-1 1,-1 1-1,1 0 1,-1 0-1,1 0 1,4 1-1,28 6 400,-29-6-291,0 0 0,1 1-1,-1-1 1,0 2 0,-1-1 0,13 6 0,-8-2 67,-8-5-156,0 0 1,0 0 0,0 1-1,0-1 1,0 1 0,-1 0-1,1 0 1,0 0-1,-1 0 1,1 0 0,-1 0-1,0 0 1,0 1-1,0-1 1,0 1 0,0 0-1,-1 0 1,1 0-1,-1-1 1,0 1 0,1 1-1,-1-1 1,-1 0-1,1 0 1,0 0 0,-1 4-1,6 12-7,-5-18-30,0 0 0,-1 1 0,1-1 0,-1 0-1,1 0 1,-1 1 0,1-1 0,-1 0 0,0 1-1,0-1 1,1 0 0,-1 1 0,0-1 0,0 0-1,-1 1 1,1-1 0,0 0 0,0 1 0,-1-1-1,0 2 1,-1 3-124,0 0 0,1 1-1,0-1 1,-1 0 0,2 1-1,-1-1 1,1 12 0,-6 1-1122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19.8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11 516,'22'-11'8383,"-26"16"-7135,3-5-1142,1 0 0,-1 1 0,1-1 0,0 0 0,-1 0 0,1 1 0,0-1 1,-1 0-1,1 0 0,0 1 0,-1-1 0,1 0 0,0 1 0,-1-1 0,1 1 0,0-1 0,0 0 0,0 1 0,-1-1 0,1 1 0,0-1 1,0 1-1,0-1 0,0 0 0,0 1 0,0-1 0,0 1 0,0-1 0,0 1 0,0-1 0,0 1 0,11 48 2551,0 49-1231,-11-87-1298,0-1 0,1 1 0,0 0 0,6 17 0,-5-12 37,0-1 0,-1 0 0,0 0 0,-1 1 0,-3 19 0,1 10 68,3-11-82,0-23-59,0 0 0,-1 1 0,-1-1 0,1 0 0,-2 1-1,0-1 1,-5 16 0,6-21-42,0-1 0,0 0 0,0 1 0,1-1 0,0 1 0,0-1 0,1 10 0,1 5 196,2-22-266,1 0-255,-13-5 58,7 6 48,-19-28-16276,18 22 13544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20.4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159 3 1268,'10'-3'2022,"0"4"5524,-10 7-1753,-11 0-6955,-30 34 2579,-34 23-532,70-62-765,0 1 0,1 0 0,0 1 0,0-1 0,0 1 0,1-1 1,-1 1-1,1 0 0,-4 10 0,7-15-113,0 1 1,0-1-1,0 0 0,0 0 1,0 1-1,-1-1 1,1 0-1,0 0 0,0 0 1,0 1-1,0-1 1,0 0-1,0 0 0,0 0 1,0 1-1,0-1 1,-1 0-1,1 0 0,0 0 1,0 0-1,0 1 1,0-1-1,-1 0 1,1 0-1,0 0 0,0 0 1,0 0-1,0 0 1,-1 1-1,1-1 0,0 0 1,0 0-1,-1 0 1,1 0-1,0 0 0,0 0 1,0 0-1,-1 0 1,1 0-1,0 0 0,0 0 1,-1 0-1,1 0 1,0 0-1,0 0 1,0 0-1,-1-1 0,1 1 49,6 3 57,5 2 242,1 0-1,-1-1 1,1-1 0,13 3 0,-13-4-191,-1 0 1,1 1-1,-1 0 0,0 1 1,0 1-1,-1 0 0,1 0 0,14 10 1,-5-2-20,-18-12-124,0 0-1,0 1 1,0-1-1,0 0 1,0 1-1,0-1 1,0 1 0,0 0-1,0 0 1,-1 0-1,3 2 1,25 28 252,-25-29-251,0 0 0,0 1 0,-1-1 0,0 1 0,0 0 0,0 0 0,5 7-1,-5-5-36,0 0-1,1 0 0,0-1 1,0 0-1,1 1 0,0-2 1,-1 1-1,2 0 0,10 7 1,-5-10-2339,-13-12-3539,1 8 4915,0 0 0,-1 0 0,1 0 0,-1 0 1,1 1-1,-1-1 0,1 0 0,-1 0 0,0 1 1,-3-3-1,-15-2-2822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1:4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22 385 640,'0'0'5497,"-10"7"42,10-3-5039,-2 0 1739,-5-7-1631,5 3 917,3 0-1460,-1 0-60,0 0 0,1 1 1,-1-1-1,0 0 0,1 0 1,-1 0-1,0 0 1,1 0-1,-1 0 0,0 0 1,1 0-1,-1-1 0,0 1 1,1 0-1,-1 0 1,0 0-1,0 0 0,1 0 1,-1-1-1,0 1 0,1 0 1,-1 0-1,0 0 1,0-1-1,1 1 0,-1 0 1,0 0-1,0-1 0,0 1 1,1 0-1,-1 0 0,0-1 1,0 1-1,0 0 1,0-1-1,0 1 0,1 0 1,-1-1-1,0 1 0,0-1 1,0 1 2,-1-1 0,1 1 1,0-1-1,0 1 0,0-1 1,0 0-1,0 1 0,0-1 0,0 1 1,0-1-1,0 1 0,0-1 1,0 0-1,0 1 0,0-1 0,0 1 1,1-1-1,-1 1 0,0-1 1,0 1-1,1-1 0,-1 1 0,0-1 1,1 1-1,-1-1 0,0 1 1,1 0-1,-1-1 0,1 1 0,-1 0 1,1-1-1,-1 1 0,1 0 1,0-1-1,1 0-15,-1-3 19,0 2-6,0-1 0,0 1 0,0-1 0,1 1 0,-1 0 1,0 0-1,1 0 0,0 0 0,-1 0 0,1 0 0,0 0 0,0 0 0,0 1 0,0-1 0,0 1 0,0-1 0,1 1 0,-1 0 0,0 0 0,1 0 0,2-1 0,-2 1 14,0-1-1,1 1 1,-1-1 0,0 0-1,0 0 1,0-1-1,0 1 1,4-6 0,6-5-16,0-1 1,0 2-1,2 0 1,-1 0-1,1 2 0,22-13 1,26-24 155,34-32-186,-54 29 26,-42 50 0,-1-1 0,0 1-1,0 0 1,0 0 0,1 0 0,-1 0 0,0 0 0,0 0-1,0 0 1,0-1 0,0 1 0,1 0 0,-1 0 0,0 0-1,0 0 1,0-1 0,0 1 0,0 0 0,0 0 0,0 0-1,1-1 1,-1 1 0,0 0 0,0 0 0,0 0 0,0-1-1,0 1 1,0 0 0,0 0 0,0-1 0,0 1 0,0 0-1,0 0 1,0 0 0,-1-1 0,1 1 0,0 0 0,0 0-1,0 0 1,0-1 0,0 1 0,0 0 0,0 0 0,-1-1-1,3-2-4,5 2 1,-10-1-17,0 0 3,9 1 17,-4 1 10,-2 0-7,1 0 0,-1 0 1,1 0-1,-1 0 0,0 0 0,1-1 0,-1 1 1,1 0-1,-1 0 0,0-1 0,1 1 0,-1 0 1,0-1-1,0 1 0,1 0 0,-1-1 0,0 1 1,0 0-1,1-1 0,-1 1 0,0 0 0,0-1 1,0 1-1,0-1 0,0 1 0,1 0 0,-1-1 1,0 1-1,0-1 0,0 0 0,2-4 5,-1 9-1,-5 2-26,4-5 20,-1-1 0,0 1 0,1 0 0,-1 0 1,1-1-1,-1 1 0,1 0 0,-1 0 0,1 0 0,-1 0 0,1 0 0,0-1 1,0 1-1,-1 0 0,1 0 0,0 0 0,0 0 0,0 2 0,-11 28 60,1 4-13,-1 2 6,0 24 99,0 54 158,5-87-274,5-25-33,0 0 1,0 0 0,0 0-1,0 1 1,1-1-1,-1 0 1,1 0-1,0 1 1,0-1 0,0 0-1,0 0 1,1 1-1,0-1 1,0 3 0,-1-6-4,1 2 3,0 0-1,0-1 1,-1 1 0,1 0 0,-1-1-1,1 1 1,-1 0 0,0 0 0,0 0 0,1-1-1,-1 1 1,0 0 0,-1 0 0,1 0 0,0 0-1,0-1 1,-1 1 0,1 0 0,-1 0-1,0-1 1,-1 4 0,0 3 53,0 0 1,1 1-1,0-1 0,1 1 1,0-1-1,0 1 0,2 14 1,0 10 465,-1-20-292,-1-2 321,-10-12-1196,10 0 522,0 1 0,-1-1 1,1 1-1,0-1 0,0 1 0,-1-1 0,1 1 0,0-1 0,0 0 0,0 1 0,0-1 0,0 0 0,0 1 0,0-1 0,0 1 0,0-1 0,0 0 0,0 1 0,0-1 0,0 1 0,0-1 0,1 0 0,-1 1 0,0-1 0,0 1 0,1-1 0,-1 1 0,0-1 0,1 1 0,-1-1 0,1 1 0,0-1 0,4-15-3816,-14-9-2553,9 13 3257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1:42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26 2168,'3'-6'2744,"3"-6"5765,-6 12-8405,0-1 1,0 1-1,0 0 0,0-1 0,-1 1 0,1 0 0,0 0 1,0-1-1,0 1 0,0 0 0,0 0 0,0-1 1,0 1-1,0 0 0,-1 0 0,1-1 0,0 1 1,0 0-1,0 0 0,-1 0 0,1-1 0,0 1 1,0 0-1,-1 0 0,1 0 0,0 0 0,0 0 0,-1-1 1,1 1-1,0 0 0,0 0 0,-1 0 0,1 0 1,0 0-1,0 0 0,-1 0 0,1 0 0,0 0 1,-1 0-1,1 0 0,0 0 0,0 0 0,-1 0 0,1 0 340,0 10-758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1:43.7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183 0 1360,'0'0'1261,"-24"13"5756,23-13-6878,0 0 1,0 1 0,0-1 0,0 1 0,0-1 0,0 1 0,0 0 0,0 0 0,0-1 0,0 1 0,0 0 0,0 0 0,1 0 0,-1 0 0,0 0 0,1 0 0,-1 0-1,0 0 1,1 0 0,-1 0 0,1 0 0,0 0 0,-1 0 0,1 1 0,0-1 0,0 2 0,-24 32 2319,12-19-2328,1 0 0,0 1 0,2 1 0,0-1 0,0 1 0,-5 21 0,5-23-90,8-14-18,-1 0 0,1 1 0,0-1 0,0 0 0,0 0 0,0 1 0,0-1 0,1 1 0,-1-1 0,0 5 0,-10 55 462,6-37-304,4-24-167,0 0 1,1 0-1,-1 0 0,1 0 1,-1 1-1,1-1 0,0 0 1,0 0-1,-1 1 0,1-1 0,0 0 1,0 0-1,0 1 0,0-1 1,0 0-1,1 0 0,-1 1 1,0-1-1,1 0 0,-1 0 1,1 0-1,-1 1 0,1-1 0,-1 0 1,1 0-1,0 0 0,-1 0 1,2 1-1,3 14 224,-5-16-233,0 1-1,0-1 1,0 1 0,0 0-1,0-1 1,0 1 0,0-1-1,0 1 1,0-1-1,0 1 1,0-1 0,0 1-1,1-1 1,-1 1 0,0-1-1,0 1 1,0-1 0,1 1-1,-1-1 1,0 0 0,1 1-1,-1-1 1,1 1-1,-1-1 1,0 0 0,1 1-1,-1-1 1,1 1 0,1 0 46,1 2 9,-1 1 0,1-1 1,0 0-1,0 0 0,1 0 0,-1 0 1,1 0-1,-1-1 0,1 1 0,0-1 0,0 0 1,5 2-1,9 5 58,-12-8-99,0 0 1,0 0-1,0-1 0,0 0 1,1 0-1,-1-1 0,0 0 1,0 0-1,0 0 1,0-1-1,0 0 0,8-3 1,13-3 4,-1 3-185,30-5 199,-15 8-2984,-39 2 2239,0-1 1,1 1-1,-1-1 0,1 1 1,-1-1-1,0 0 1,1 0-1,-1 0 0,0 0 1,0 0-1,0 0 1,2-2-1,6-3-3158,1 0 793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1:44.1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86 676,'21'25'4413,"-12"-17"-4042,-5-4-278,0 0 0,1-1 0,-1 0-1,1 0 1,-1 0 0,1 0 0,0-1 0,0 1 0,10 2 0,-8-3 20,0-1 1,-1 1 0,1-1-1,0-1 1,1 1 0,-1-1-1,0-1 1,0 1 0,0-1-1,0 0 1,0-1 0,9-2-1,-13 3 97,0-1 0,0 1 0,0-1 0,0 0 0,0 1 0,-1-1 0,1-1 0,0 1 0,-1 0 0,0 0 0,1-1 0,-1 0 0,0 1 0,0-1 0,-1 0 0,1 0 0,-1 0 0,1 0 0,-1 0 0,0 0 0,0-1-1,0 1 1,0 0 0,-1 0 0,0-1 0,1 1 0,-1-5 0,-1 5-83,1 0 0,-1 1 0,1-1 0,-1 0-1,0 1 1,0-1 0,-1 0 0,1 1 0,0-1-1,-1 1 1,1 0 0,-1-1 0,0 1 0,0 0 0,0 0-1,0 0 1,0 0 0,0 1 0,0-1 0,-1 1 0,1-1-1,-1 1 1,1 0 0,-1 0 0,-4-2 0,-2 0 41,-1 0 1,1 0 0,-1 1-1,0 0 1,0 1-1,-15-1 1,17 2-224,1 0-1,0 0 1,0 0 0,0 1 0,-1 0-1,1 1 1,0 0 0,0 0 0,1 0-1,-1 1 1,0 0 0,1 0 0,-1 1-1,1-1 1,0 1 0,1 1 0,-1-1-1,1 1 1,-1 0 0,1 1 0,1-1-1,-1 1 1,1 0 0,-4 7 0,-1 14-4250,5 0-3817,4-20 4967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1:45.0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410 109 1500,'-5'7'3856,"5"-7"-3744,-1 0 1,1 0 0,-1 1 0,1-1 0,0 0 0,-1 0 0,1 0 0,0 1-1,-1-1 1,1 0 0,0 0 0,0 1 0,-1-1 0,1 0 0,0 1-1,0-1 1,-1 0 0,1 1 0,0-1 0,0 0 0,0 1 0,0-1 0,0 0-1,0 1 1,-1-1 0,1 1 0,0-1 0,0 0 0,0 1 0,0-1 0,0 1-1,0-1 1,0 0 0,1 1 0,-1-1 0,0 2 78,0 0 0,1-1 1,-1 1-1,1-1 0,0 1 0,-1-1 1,1 1-1,0-1 0,0 0 0,0 1 1,0-1-1,0 0 0,0 0 0,0 0 1,0 0-1,1 0 0,-1 0 0,0 0 1,1 0-1,-1 0 0,1 0 1,-1-1-1,1 1 0,-1-1 0,1 1 1,-1-1-1,1 1 0,0-1 0,-1 0 1,1 0-1,-1 0 0,1 0 0,2 0 1,1 0-70,1 0 0,-1 0 0,0 0 0,1-1 0,-1 0 0,1 0 0,-1 0 0,0-1 0,1 1 0,6-4 0,-10 2-71,1 1 0,0-1 0,-1 1 0,1-1 0,-1 0 0,0 0 0,0 0 1,0 0-1,0 0 0,-1 0 0,1-1 0,-1 1 0,2-7 0,-2 8-32,0 0 1,-1 0-1,1 0 0,-1-1 1,1 1-1,-1 0 0,0 0 0,0-1 1,0 1-1,0 0 0,0-1 0,-1 1 1,1 0-1,-1 0 0,1-1 1,-1 1-1,0 0 0,0 0 0,0 0 1,0 0-1,0 0 0,0 0 0,-3-2 1,-9-9 153,-19-13 199,30 25-359,1 0 0,-1 1 0,0-1 0,1 1 0,-1-1 0,0 1 0,0-1 0,1 1 0,-1 0 0,0 0 0,0 0 0,0 0 0,1 0 0,-1 1 0,0-1 0,0 0 0,1 1 0,-1-1 0,0 1 0,1 0 0,-1-1 0,-1 2 0,-5 3 43,0 0 0,1 1 0,0 0 0,0 0 1,0 0-1,1 1 0,0 0 0,0 0 0,1 1 0,0-1 1,0 1-1,1 0 0,0 1 0,0-1 0,-4 17 1,1 0-27,0-1 1,2 1 0,1 0 0,-1 31 0,-1 6-13,-1 0-14,-12 69-81,16-118 86,-1 1 0,0-1-1,-1 0 1,0 0 0,-1 0 0,0-1 0,-9 13 0,12-21 12,-1-1 0,0 1 0,1-1 0,-1 0 0,-1 0 0,1 0-1,0 0 1,-1-1 0,1 0 0,-1 0 0,0 0 0,0 0 0,1-1 0,-1 0 0,0 0 0,0 0-1,-1-1 1,1 1 0,0-1 0,-9-1 0,5 0-282,-1 0 0,1-1-1,0 1 1,-15-7 0,17 6-430,0-1 0,1 0 1,0 0-1,-1-1 0,1 0 0,-5-4 1,8 5-264,1 1 1,0-1-1,0 0 1,0 0-1,0 0 1,0 0-1,1 0 1,-1-1-1,1 1 1,0 0-1,-1-5 1,2 1-2026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1:45.4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1788,'0'0'233,"1"-1"-1,-1 0 1,0 0-1,0 0 1,1 0-1,-1 1 1,0-1-1,1 0 1,-1 0-1,1 1 1,-1-1-1,1 0 1,-1 1-1,1-1 1,0 0-1,-1 1 1,1-1-1,0 1 1,-1-1-1,1 1 1,0-1-1,0 1 0,-1 0 1,1-1-1,0 1 1,0 0-1,0-1 1,0 1-1,-1 0 1,1 0-1,0 0 1,0 0-1,0 0 1,0 0-1,0 0 1,-1 0-1,1 0 1,0 1-1,0-1 1,1 1-1,-1-1-119,0 0 0,0 0-1,-1 0 1,1 1 0,0-1-1,0 0 1,-1 1 0,1-1-1,0 1 1,-1-1 0,1 1-1,-1-1 1,1 1 0,0-1 0,-1 1-1,1-1 1,-1 1 0,1 0-1,-1-1 1,0 1 0,1 0-1,-1-1 1,0 1 0,1 0-1,-1 0 1,0-1 0,0 1-1,0 1 1,10 30 1547,-8-27-1553,0 0 0,0 0-1,-1 1 1,1-1 0,-1 0 0,0 0-1,0 6 1,10 98 345,-11-70-690,0-12-3597,5-23 1261,-1-9 240,-2-1-2297,-2-5 1849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1:4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1056,'0'-1'11269,"0"2"-10448,11 31-462,-11 27-10320,0-47 7229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1:46.1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79 504,'-11'0'11989,"44"-48"-6580,-16 36-4673,-13 10-655,-1 0 0,0 0 0,0 0 0,1 0 0,-1 1-1,1-1 1,0 1 0,-1 0 0,1 0 0,0 0-1,0 0 1,0 1 0,7-1 0,-3 1-31,1 1 0,-1 0 1,1 0-1,-1 1 1,0 0-1,0 0 0,0 1 1,0 0-1,0 1 0,0 0 1,-1 0-1,0 0 0,0 1 1,0 0-1,0 0 0,-1 1 1,0 0-1,0 0 0,0 0 1,-1 1-1,0 0 0,0 0 1,5 11-1,19 22-277,-8-14-787,-17-11-691,-4-13 1123,0-1 0,0 1 0,0-1-1,0 1 1,0-1 0,-1 1 0,1-1 0,-1 0-1,1 1 1,-1-1 0,0 1 0,1-1-1,-1 0 1,0 0 0,0 1 0,0-1 0,0 0-1,0 0 1,-2 1 0,-7 5-2942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1:53.2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130 122 496,'0'0'157,"0"1"-1,-1-1 1,1 1-1,-1-1 1,1 1-1,-1-1 1,1 0-1,-1 1 1,1-1-1,-1 1 1,0-1-1,1 0 1,-1 0 0,1 1-1,-1-1 1,0 0-1,1 0 1,-1 0-1,0 0 1,1 1-1,-1-1 1,0 0-1,1 0 1,-1-1-1,0 1 1,1 0 0,-1 0-1,0 0 1,1 0-1,-1 0 1,0-1-1,1 1 1,-1 0-1,1-1 1,-1 1-1,0 0 1,1-1-1,-1 1 1,-8-3 7656,11-28-5736,9 13-1857,7-5 136,-4 15-183,-6 2-152,1 1 1,0 0 0,1 0 0,-1 1-1,1 1 1,-1 0 0,1 0-1,0 0 1,0 1 0,0 1 0,13-1-1,-18 3-8,-1 0-1,0 0 1,0 0-1,0 0 1,0 1-1,0-1 1,-1 1-1,1 0 1,6 4-1,-8-4-2,1-1 0,-1 1-1,0-1 1,0 1 0,-1-1 0,1 1-1,0 0 1,0 0 0,-1 0-1,1 0 1,-1 0 0,0 0 0,0 1-1,0-1 1,0 0 0,0 1-1,0-1 1,0 0 0,0 4 0,4 5 84,-4-11-90,-1 0 0,1 1 1,-1-1-1,1 1 0,-1-1 0,0 1 1,1-1-1,-1 1 0,0-1 1,1 1-1,-1-1 0,0 1 1,0-1-1,0 1 0,1 0 0,-1-1 1,0 1-1,0-1 0,0 1 1,0 0-1,0-1 0,0 1 1,0-1-1,0 1 0,0 0 1,0-1-1,-1 1 0,1-1 0,0 1 1,0-1-1,-1 1 0,1 0 1,-14 32 237,12-27-204,0 0 0,0 0 0,-1 0 0,0-1 0,0 1 1,0-1-1,-7 8 0,-22 43 397,23-43-440,0 0 0,-1 0 0,-1-1 0,0 0 0,0 0 0,-23 16-1,-41 31 270,-22 7 458,95-65-538,1-1-167,0 0-16,1 0 1,0-1 0,0 1 0,-1 0 0,1 0 0,0 0-1,0 0 1,-1 0 0,1 0 0,0 0 0,-1 0-1,1 0 1,0 0 0,0 0 0,-1 0 0,1 0 0,0 0-1,-1 0 1,1 0 0,0 0 0,0 1 0,-1-1 0,1 0-1,0 0 1,0 0 0,0 0 0,-1 0 0,1 1 0,0-1-1,0 0 1,-1 0 0,1 0 0,0 1 0,0-1-1,0 0 1,0 0 0,0 1 0,-1-1 0,1 0 0,0 0-1,0 1 1,0-1 0,0 0 0,0 1 0,0-1 0,54-12 132,-35 8-23,0 1 0,0 1-1,30 0 1,9 5 151,-40-2-161,-1 0 0,0-1 0,1 0 1,19-4-1,-23 2-90,-1 2 0,1-1 0,-1 2 0,20 2 0,17 1-174,-30 3-1156,-14-4-3391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1:53.5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2604,'0'0'3293,"21"3"9047,-8-1-12116,-9-1-1081,0 1-123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1:57.4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28 756,'-1'-1'242,"1"0"0,0 0 0,0-1 0,-1 1 1,1 0-1,-1 0 0,1 0 0,-1 0 0,1 0 0,-1 0 0,0 0 0,1 0 0,-1 0 1,0 0-1,0 0 0,0 0 0,0 0 0,0 1 0,0-1 0,0 0 0,0 1 0,0-1 0,0 1 1,0-1-1,0 1 0,-1-1 0,1 1 0,0 0 0,-2-1 0,-1 1 223,1-1 1,-1 0-1,0 1 0,1 0 0,-1 0 0,0 0 0,0 0 1,-5 2-1,-7 1 982,13-2-1225,0-1 0,0 0 1,0 1-1,0 0 0,1 0 1,-1-1-1,0 2 0,1-1 1,-1 0-1,0 0 0,1 1 1,-5 3-1,-34 18 1013,18 1-715,21-21-468,0 0-1,0-1 1,-1 1 0,1-1-1,-1 1 1,0-1-1,1 0 1,-1 0 0,-4 2-1,-4 2 110,1 0 0,0 1 0,1 1 0,0-1 0,0 1 0,-9 10 0,17-16-133,0 0 0,0 0-1,0 0 1,1 0 0,-1 0 0,0 0-1,1 0 1,-1 0 0,1 0 0,0 1 0,-1-1-1,1 0 1,0 0 0,1 0 0,-1 0-1,0 1 1,0-1 0,1 0 0,0 0-1,-1 0 1,2 2 0,6 14 98,7 7-83,4-6-18,1 0-1,1-2 0,43 28 1,-6-5-22,-9 4-36,-47-42 37,-1-1 1,1 1-1,-1-1 1,1 1-1,-1 0 0,0 0 1,1 0-1,-1 0 1,0 0-1,0 0 1,0 0-1,-1 0 1,1 0-1,0 0 1,-1 0-1,1 0 1,-1 0-1,0 1 1,0-1-1,0 0 1,0 4-1,-8 16 161,7-18-133,0-1 0,-1 1 0,1-1 0,-1 1 0,0-1 0,0 1 0,0-1 0,0 0 0,0 0 0,-1 0 0,1 0 1,-4 2-1,-13 14 66,-36 29-21,38-36-11,-1 0 0,-1-1 0,-27 11 0,38-18-77,-1-1 1,1-1-1,-1 0 0,1 0 1,-1 0-1,0-1 0,0-1 1,0 1-1,1-1 0,-1-1 1,-9-1-1,11 0-260,0 0 0,1 0 1,-1 0-1,1-1 0,-10-6 0,-5-7-3095,13-3-4644,8 9 4661,0 3 71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1:57.9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99 1960,'0'0'2951,"12"-13"1447,3 5-3111,-3 0-545,0 1-1,0 1 1,22-8-1,-33 14-621,1-1 0,-1 1 0,0-1 0,0 0-1,1 0 1,-1 0 0,0 1 0,0-1 0,0-1 0,0 1 0,0 0 0,0 0 0,0 0 0,-1 0 0,1-1 0,0 1-1,0 0 1,-1 0 0,1-1 0,-1 1 0,0-1 0,1 1 0,-1-1 0,0 1 0,0 0 0,0-1 0,0-2 0,0 4-101,0-1 0,-1 0 0,1 1 0,0-1 0,-1 1 0,1-1 0,-1 1 0,1 0 0,0-1 0,-1 1 0,1-1 0,-1 1 0,0 0 0,1-1 0,-1 1 0,1 0 0,-1 0 0,1-1 0,-1 1 0,0 0 0,1 0 0,-1 0 0,0 0 0,1 0 0,-1 0 0,1 0 0,-1 0 0,0 0 0,1 0 0,-1 0 0,0 0 0,1 0 0,-1 1 0,0-1 1,-22 5 321,22-5-335,-9 3 122,7-3-77,0 1 0,-1 0-1,1 0 1,0 0 0,0 0-1,0 0 1,0 1-1,0-1 1,0 1 0,0 0-1,0 0 1,0 0-1,1 0 1,-1 0 0,1 1-1,0-1 1,0 1-1,-3 3 1,-14 16 366,-5 10 151,22-29-540,1-1 1,0 1-1,-1 0 0,1-1 1,0 1-1,1 0 0,-1 0 1,0 0-1,1 0 1,0-1-1,0 1 0,0 0 1,0 0-1,0 0 0,0 0 1,1 0-1,-1 0 1,1 0-1,0 0 0,0-1 1,0 1-1,0 0 0,1-1 1,2 5-1,17 14 192,-18-17-207,0-1 0,0 0-1,0 0 1,0 0 0,1 0-1,-1 0 1,1-1 0,0 1-1,7 2 1,67 38-134,-75-41-56,0 0 0,1-1 0,-1 1 0,0-1 0,1 1 0,0-1 0,-1 0 0,1-1 0,0 1 0,0-1 0,-1 1 0,1-1 0,0 0 0,0 0-1,-1-1 1,1 1 0,0-1 0,0 0 0,6-2 0,-6 1-577,0-1-1,0 1 0,-1-1 1,1 1-1,-1-1 1,1 0-1,-1 0 1,0-1-1,-1 1 0,1-1 1,0 1-1,-1-1 1,0 0-1,0 0 1,0 0-1,2-7 0,5-2-2303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1:58.4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 12 1780,'-3'-11'7636,"-3"10"-6980,4 17 3571,4 17-2542,10 18-679,-6-16-668,5 36 23,-1-3-187,1-8-144,0-7-29,-10-50-1,10 44-24,-2-27-132,-8-11-104,-9-14 47,-6-31-762,4 22 811,-1 0 0,0 0 0,-24-21 0,-2-4 488,26 21 630,16 10 230,-3 7-1147,1 1 0,-1 0 0,0 0 1,0 0-1,0 1 0,1-1 0,-1 0 1,0 1-1,0-1 0,0 1 0,0 0 1,1 0-1,-1 0 0,3 2 0,11 6-706,0-2-1,0 0 0,31 10 0,-36-15-1529,1 1 0,-1-2 0,22 2 0,-22-2-841,-1 4 93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1:59.4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 28,'0'0'2529,"1"0"-962,-2 0-223,-21 19 7360,25-18-8457,-1 1 0,1-1 0,0 1 0,0-1-1,0 0 1,0 0 0,0 0 0,0-1 0,0 1 0,0-1 0,0 0 0,0 0-1,0 0 1,0 0 0,0 0 0,4-1 0,58-6 645,-54 7-842,-1-1 0,0 0 0,0 0 0,1-1 0,10-3 0,-12 2-127,0 1 1,0 0-1,0 0 1,14 0-1,17 1-3223,-33-1 2284,6-8-9408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2:00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364 5 1928,'-35'-5'11585,"-12"21"-7270,38-14-4044,-1 0 0,1 1 0,0 0 1,-12 6-1,7-2-9,1 1 1,0 0 0,1 0 0,0 1-1,1 1 1,0 0 0,0 0-1,1 1 1,-13 18 0,-31 48 499,46-61-628,1-1 0,0 1 0,-7 27 1,13-39-117,0 1 1,0-1-1,1 1 1,-1-1 0,1 1-1,0 0 1,0-1 0,1 1-1,-1-1 1,1 1-1,0-1 1,1 1 0,-1-1-1,1 1 1,0-1 0,0 0-1,0 0 1,3 4-1,4 5 1,-6-7-51,0-1 0,1 1 0,-1-1-1,1 0 1,1 0 0,-1 0 0,1 0-1,0-1 1,0 0 0,0 0 0,0 0 0,1-1-1,-1 1 1,1-1 0,0-1 0,0 1-1,11 2 1,-9-3-280,0-1 0,1-1 0,-1 1-1,1-1 1,-1 0 0,0-1 0,1 0 0,-1-1 0,0 1-1,0-2 1,0 1 0,0-1 0,0 0 0,0-1 0,-1 0-1,0 0 1,0 0 0,12-10 0,22-18-979,-40 32 1315,0-1-1,0 0 0,0 1 1,0-1-1,0 0 1,-1 0-1,1 1 0,0-1 1,0 0-1,-1 0 1,1 0-1,-1 0 0,1 0 1,-1 0-1,1 0 1,-1 0-1,0 0 1,0 0-1,1 0 0,-1-1 1,0 1-1,0 0 1,0 0-1,0 0 0,0 0 1,0 0-1,0 0 1,-1 0-1,1 0 1,0 0-1,-1-1 0,1 1 1,0 0-1,-1 0 1,1 0-1,-1 0 0,0 1 1,1-1-1,-1 0 1,0 0-1,-1-1 1,0 1 1092,-7 1-619,54 29 69,-38-27-545,3 2-11,0-1 1,0 0-1,0-1 0,0 0 1,1-1-1,-1 0 1,0 0-1,1-1 1,-1-1-1,1 0 1,15-3-1,-5-2-8,-18 5-3,0 0 1,1 0 0,-1 0-1,0 0 1,0-1-1,0 1 1,0-1-1,0 0 1,3-3-1,-1 1 25,-1 1 0,0-1-1,0 0 1,0-1 0,0 1-1,-1-1 1,1 0 0,-1 0-1,3-8 1,-5 11 11,0 0 1,-1 0-1,1-1 0,-1 1 1,0 0-1,0 0 0,0 0 1,0-1-1,0 1 0,0 0 1,0 0-1,-1 0 0,1 0 1,-1-1-1,0 1 0,0 0 0,0 0 1,0 0-1,0 0 0,0 1 1,0-1-1,0 0 0,-1 0 1,1 1-1,-1-1 0,1 1 1,-1-1-1,-2-1 0,0 0 51,0 0 0,0 0-1,-1 0 1,1 1 0,-1 0-1,1-1 1,-1 2 0,0-1-1,0 0 1,0 1 0,0 0-1,0 0 1,0 1 0,0 0-1,-9 0 1,4 1-33,2 0-1,-1 1 1,0 0 0,0 1-1,1-1 1,-1 2 0,1-1-1,-11 7 1,15-7-136,-1 0 1,1 0-1,-1 0 0,1 1 1,0 0-1,0 0 0,0 0 0,1 0 1,-1 0-1,1 1 0,-2 4 1,4-7-204,0 0 0,0 0 0,1 0 0,-1-1 0,0 1 1,1 0-1,0 0 0,-1 0 0,1 0 0,0 0 0,0 0 0,0 0 1,1 3-1,-1-4-220,1 1 0,0-1-1,-1 1 1,1-1 0,0 1 0,0-1 0,0 1 0,0-1 0,0 0 0,0 1 0,0-1 0,0 0 0,0 0-1,1 0 1,-1 0 0,0 0 0,3 1 0,0 3-2736,5 1 120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2:00.9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0 896,'-2'1'286,"0"0"0,0 1 0,0-1 0,0 0 0,0 1 0,0-1 0,0 1 0,1 0-1,-1 0 1,0 0 0,1 0 0,0 0 0,-1 0 0,1 0 0,0 0 0,0 0 0,0 0 0,1 1 0,-1-1 0,0 0 0,1 1 0,0-1 0,-1 1 0,1-1-1,0 0 1,0 1 0,1 3 0,1 3 110,0 1 0,1 0 0,0-1 0,1 0 0,6 13 0,-1-4 228,-6-15-527,0 1-1,0-1 1,0 0 0,1 0 0,0 0 0,0 0 0,6 3-1,8 7 261,-15-11-285,1 1 1,0-1-1,0 0 1,0-1 0,0 1-1,0-1 1,0 1 0,1-1-1,-1-1 1,0 1 0,1-1-1,-1 1 1,0-1 0,1 0-1,-1-1 1,0 1 0,8-2-1,-3 0 112,-1 0 0,0-1-1,0 1 1,0-1 0,0-1-1,0 0 1,13-8-1,-18 9-100,0 2-23,0-1-1,0 0 1,0 0 0,0-1 0,-1 1-1,1 0 1,-1-1 0,1 0 0,-1 1-1,0-1 1,0 0 0,0 0 0,0 0 0,-1 0-1,1-1 1,-1 1 0,1-5 0,2-9 246,-4 16-291,0 1 0,1-1 0,-1 0 0,0 1 0,0-1 0,0 0 0,1 0 0,-1 1 0,0-1 0,0 0 0,0 0 0,0 1 0,0-1 0,0 0 0,-1 1 0,1-1 0,0 0 0,0 0 0,-1 1-1,1-1 1,0 0 0,0 1 0,-1-1 0,0 0 0,-6-18 508,7 17-489,0 1 1,-1 0-1,1-1 0,0 1 1,-1 0-1,1-1 1,-1 1-1,1 0 0,-1-1 1,0 1-1,0 0 0,1 0 1,-1 0-1,0 0 1,0 0-1,0 0 0,0 0 1,0 0-1,-1 0 1,1 0-1,0 1 0,0-1 1,0 0-1,-1 1 0,1-1 1,0 1-1,-1-1 1,1 1-1,-3-1 0,-4 0 61,0 1-1,-1-1 0,1 1 0,0 1 0,-1-1 0,1 2 0,0-1 0,-1 1 0,-9 4 1,-2 1-78,1 1 0,-28 16 0,38-18-457,0 1 1,0 0-1,1 0 0,0 1 0,-9 11 0,12-14-664,3 11-1686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2:01.5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 0 480,'-1'1'156,"1"-1"-1,0 1 1,0-1-1,0 1 1,0-1-1,0 1 1,-1-1-1,1 0 1,0 1-1,0-1 1,-1 1-1,1-1 1,0 0-1,0 1 1,-1-1-1,1 0 1,-1 1-1,1-1 1,0 0-1,-1 0 1,1 1-1,-1-1 1,1 0-1,0 0 1,-1 0-1,1 1 1,-1-1-1,1 0 1,-1 0-1,1 0 1,-1 0-1,1 0 1,-1 0-1,1 0 1,-1 0-1,1 0 1,0 0-1,-1 0 1,1-1-1,-1 1 1,1 0-1,-1 0 1,1 0-1,-1 0 1,1-1-1,0 1 1,-1 0-1,1-1 1,0 1-1,-1 0 1,1 0-1,0-1 1,-1 1-1,1-1 1,0 1-1,-1 0 1,1-1-1,0 1 1,0-1-1,0 1 1,-1-1-1,1 1 1,0 0-1,0-2 1,-11 45 3885,11-23-3411,0-1-1,-2 1 1,-5 23 0,4-28-402,1 1 0,1-1 0,0 1 0,2 21-1,0-21-60,-1 0 1,-1 0-1,-4 26 0,-5 36 336,8-72-439,1 1 0,0 0 0,0 0 0,1 0 0,0-1 0,0 1 0,3 13 0,4-23-16,0-1-1,-1 0 0,1-1 1,9-8-1,13-11 27,59-37 0,-87 61-73,-1-1 1,1 1-1,0 0 1,0-1-1,0 1 1,-1 0-1,1 0 1,0 0-1,0 0 1,0-1-1,0 1 1,0 0-1,-1 0 1,1 1-1,0-1 1,0 0-1,0 0 0,0 0 1,0 1-1,-1-1 1,1 0-1,0 1 1,0-1-1,-1 1 1,1-1-1,0 1 1,0-1-1,-1 1 1,1-1-1,-1 1 1,1 0-1,0-1 1,-1 1-1,1 0 1,-1-1-1,1 2 1,14 33 175,-12-25-124,1-4-2,-1 0 0,0-1 0,1 1 1,0-1-1,7 7 0,14 21 40,-23-29-179,1-1 0,-1 0 0,0 0 1,1-1-1,0 1 0,-1 0 1,1-1-1,0 0 0,0 1 0,1-1 1,-1 0-1,6 2 0,16-2-4677,-24-2 4151,1-1 0,-1 1-1,0-1 1,0 1 0,1-1-1,-1 0 1,0 1-1,0-1 1,0 0 0,0 0-1,0 0 1,0 0 0,0 0-1,0 0 1,0 0-1,1-2 1,7-8-2535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2:01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2208,'21'-12'11676,"-20"27"-7944,-2 0-4822,0 23 1446,0-25-355,0-1 1,1 1-1,1 0 1,0 0-1,0 0 1,1 0 0,5 17-1,-5-1-1052,-2-7-1642,0-22 2574,0 1 0,0-1 1,0 0-1,0 1 0,0-1 1,0 1-1,1-1 0,-1 0 1,0 1-1,0-1 0,0 0 1,0 1-1,1-1 0,-1 1 1,0-1-1,0 0 0,1 0 1,-1 1-1,0-1 0,1 0 1,-1 1-1,0-1 0,1 0 1,-1 0-1,0 0 0,1 1 1,-1-1-1,0 0 0,1 0 1,-1 0-1,1 0 0,-1 0 1,0 0-1,1 0 0,1-12-8497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2:02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43 1384,'-11'-20'4393,"11"19"-4042,0 0-1,0 0 0,0 0 0,-1 0 0,1 0 1,0 0-1,-1 0 0,1 0 0,-1 0 0,1 0 1,-1 0-1,0 0 0,1 0 0,-1 0 0,0 1 0,0-1 1,1 0-1,-1 1 0,0-1 0,0 0 0,0 1 1,0-1-1,0 1 0,0-1 0,0 1 0,0 0 1,-2-1-1,-9 32-773,22 11-7943,-8-30 5369,7 0 96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2:02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0 123 160,'3'0'870,"0"-1"-1,0 0 1,0 0-1,0 0 1,-1-1-1,1 1 1,0-1-1,-1 1 1,0-1-1,1 0 1,2-2-1,-1 0-348,0 1 0,1-1 0,0 1-1,0 0 1,0 1 0,8-4 0,19-12 934,-30 18-1396,0-1 0,0 1 1,0-1-1,0 0 0,0 1 1,0-1-1,0 0 0,0 0 1,0 0-1,0 0 0,0 0 1,-1-1-1,1 1 0,-1-1 1,1 1-1,-1-1 0,1 1 0,-1-1 1,0 0-1,0 0 0,0 1 1,0-1-1,0 0 0,0 0 1,0 0-1,-1 0 0,1 0 1,-1 0-1,1 0 0,-1-5 1,0 7-43,0-1 0,0 1 1,0-1-1,0 1 1,0-1-1,0 0 0,0 1 1,0-1-1,0 1 1,-1-1-1,1 1 0,0-1 1,0 1-1,-1-1 1,1 1-1,0-1 1,0 1-1,-1 0 0,1-1 1,-1 1-1,1-1 1,0 1-1,-1 0 0,1-1 1,-1 1-1,1 0 1,-1-1-1,1 1 0,-1 0 1,1 0-1,-1 0 1,1-1-1,-1 1 0,0 0 1,-26 4 452,21-1-367,1-1 0,-1 1 0,0 0 0,1 0 0,0 0 0,-10 9 0,-3 7 190,14-16-241,0 0 0,0 1 0,0 0 0,1 0 0,0 0 0,-1 0 0,2 1 0,-1-1 0,0 1 0,1 0 0,0 0 0,0 0 0,0 0 0,1 0 0,-1 0 0,0 8 0,3-9-40,-1 1-1,1-1 1,0 0-1,0 1 1,0-1 0,0 0-1,1 1 1,0-1-1,0 0 1,0 0-1,0 0 1,1-1-1,-1 1 1,1 0-1,0-1 1,0 0 0,0 0-1,1 0 1,-1 0-1,1 0 1,0 0-1,0-1 1,-1 0-1,7 2 1,-2 0-267,0 0 0,0-1 0,0-1 0,0 1-1,1-1 1,-1-1 0,1 0 0,-1 0 0,1 0 0,-1-1 0,1-1 0,16-2 0,-9 1-1455,0-2-1,0 0 1,-1-1 0,0-1 0,0 0 0,17-10 0,-2-1-1595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25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335 7 1008,'-3'-6'18325,"-3"6"-18436,4 0 495,2 3-313,0-3-52,1 1 0,-1 0 0,0 0 1,0 0-1,0-1 0,0 1 0,0 0 1,0 0-1,0 0 0,0-1 0,0 1 1,0 0-1,0 0 0,-1-1 0,1 1 1,0 0-1,-1 0 0,1-1 0,0 1 1,-1 0-1,1-1 0,-1 1 0,1 0 0,-1-1 1,1 1-1,-1-1 0,0 1 0,1 0 1,-1-1-1,-1 1 0,-9 36 179,-3 16-54,12-46-134,0 0-1,0 0 1,0 1-1,1-1 1,0 8-1,-7 30 100,3-4-59,5-37-53,0 0 0,0 0 0,0 0 0,-1 0 0,0 0 0,1 0 0,-4 7 0,-6 56 76,-1-25 69,9-37-116,1 1-1,0-1 1,0 1 0,0-1 0,0 1 0,1 0-1,0-1 1,1 7 0,0-7-5,-1 1 1,0-1-1,0 1 1,-1-1-1,1 0 0,-1 1 1,-3 9-1,-7 34 76,0 5-44,9-45-30,1 0-1,0 0 0,0 1 0,0-1 1,1 0-1,1 0 0,1 12 1,0 8 16,-2-5-23,1-19-8,0 0 1,-1 1 0,1-1 0,-1 0 0,-1 0 0,1 0-1,-1 0 1,0 0 0,0 0 0,0 0 0,-1 0 0,-3 8-1,1 18 23,2-28-20,1 0 1,-1 0-1,1 0 0,-1 1 1,1-1-1,0 1 0,0-1 1,1 1-1,-1 0 0,1-1 1,0 8-1,2 53 249,-1-32 60,0-21-223,-1-8-90,0-1-1,0 1 0,0-1 1,0 1-1,-1-1 0,1 1 1,-1-1-1,1 1 0,-1-1 1,0 0-1,0 1 0,0-1 1,-3 4-1,2 3-8,0 0-1,1-1 1,0 1-1,1 0 1,0-1-1,0 1 1,2 14-1,0 9 16,-2 52 60,-10-52-50,-1 16-44,11 35 180,-11-57-108,22 28 38,-11-35-42,1-13-36,-1 0-1,0 0 1,0 0-1,0 0 1,-1 0 0,0 0-1,0 0 1,0-1 0,-1 1-1,-2 6 1,2-6-9,1-1 0,0 1 0,0 0 0,0 0 0,1 0 0,0 0 0,0 0 0,1 0 0,1 6 0,-1 8 1,-1 4 26,1-15 4,0 0 0,-1 0 0,-1-1 0,0 1 0,0 0 0,0-1 0,-6 17 0,5-18-6,1 0 0,-1 0 0,1 0 0,1 1 0,-1-1 0,2 0 0,-1 0 0,2 11 0,0 22-26,-2-34-2,0-3 35,0 0 0,0-1 0,-1 1 0,1 0 0,-1 0 0,1-1-1,-1 1 1,0 0 0,0-1 0,0 1 0,-1-1 0,1 0 0,-1 1 0,1-1 0,-1 0-1,0 0 1,-2 3 0,1 14 170,1-17-183,0 0 0,0 0 0,0 0 1,1 1-1,-1-1 0,1 1 0,0-1 1,-1 1-1,1 0 0,0-1 0,0 1 1,1 0-1,-1 0 0,0 4 0,-20 55 192,21-55-204,0-7-5,0 1 0,1 0 0,-1-1-1,0 1 1,0 0 0,0-1 0,0 1-1,0 0 1,0-1 0,0 1 0,0 0-1,0 0 1,0-1 0,0 1 0,0 0-1,0-1 1,0 1 0,-1 0 0,1-1-1,0 1 1,-1 0 0,1-1 0,0 1-1,-1-1 1,1 1 0,-1 0 0,1-1-1,-1 1 1,1-1 0,-1 0 0,1 1-1,-1-1 1,1 1 0,-1-1 0,0 0-1,0 1 1,-1-1 37,2 1 189,0-2-160,-13-19-2345,8 12 476,0 1-1,0-1 1,0 0-1,1-1 1,1 1-1,-1-1 1,1 0 0,-2-14-1,3-1-2154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27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65 44,'-21'11'16968,"21"-12"-16904,0 1 0,-1 0-1,1-1 1,0 1 0,0 0-1,0-1 1,0 1 0,0-1 0,0 1-1,0 0 1,1-1 0,-1 1-1,0-1 1,0 1 0,0 0-1,0-1 1,0 1 0,1 0 0,-1-1-1,0 1 1,0 0 0,0-1-1,1 1 1,-1 0 0,0 0-1,1-1 1,-1 1 0,0 0 0,0 0-1,1 0 1,-1-1 0,0 1-1,1 0 1,-1 0 0,1 0-1,-1 0 1,0 0 0,1-1 0,-1 1-1,0 0 1,1 0 0,-1 0-1,1 0 1,-1 0 0,0 0-1,1 1 1,0-1 0,8-7 904,-8 6-943,0 0 0,0 0 1,-1 0-1,1 0 1,0 1-1,0-1 1,0 0-1,0 1 0,0-1 1,1 0-1,-1 1 1,0-1-1,0 1 1,0 0-1,0-1 0,1 1 1,1-1-1,63-11 701,84 31-49,-18-7-2,-92-10-509,-28-1-124,0 0 1,1-1-1,-1-1 1,14-1 0,93-16 109,-57 13-38,-50 5-102,0-1 0,0 0 0,21-5 0,-22 4-6,1 1 0,-1 0-1,1 1 1,-1 0 0,15 2 0,10-1 27,41 5-41,-40-7 5,-20 0 6,0 1-1,0 0 0,0 1 1,27 5-1,-27-1 2,1-2 1,0 0-1,24 0 0,24 3 6,-12-10-17,-41 2 5,0 1 0,0 1-1,0-1 1,0 2 0,0 0-1,17 4 1,-20-3-17,-1-1 0,1 0 1,-1 0-1,19-2 0,23 3-194,1 4 185,-1-3 1,83-3 0,-23-2 24,-55-3-13,-31 2 28,0 0-1,31 2 1,-17 2-21,-21 0 5,1-1 0,0 0 0,0-1 0,27-5 1,-26 1 9,0 2 0,37-3 1,7 13-10,-53-8 7,2-2-8,0 0 1,-1 2-1,1-1 0,0 2 1,0 0-1,18 2 1,12-1 16,22-1-17,10 2 12,11-27-20,-10 7 76,-52 14-147,-33 13-749,-40 15-3434,-59 8-9076,67-21 9567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29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44 230 36,'0'0'84,"-1"0"0,1 0 0,-1 0-1,1 0 1,-1 0 0,1 0 0,-1 0 0,1 0 0,-1-1 0,1 1 0,-1 0-1,1 0 1,0-1 0,-1 1 0,1 0 0,-1-1 0,1 1 0,0-1-1,-1 1 1,1 0 0,0-1 0,-1 1 0,1-1 0,0 1 0,0-1 0,-1 1-1,1-1 1,0 1 0,0-1 0,0 1 0,0-1 0,0 1 0,-1-1-1,1 1 1,0-1 0,0 1 0,0-1 0,1 1 0,-1-1 0,0 0 0,0 0 25,0 0 1,0 0-1,0 0 1,0 0-1,0 0 1,0 0-1,0 0 1,-1 1-1,1-1 1,0 0-1,0 0 1,-1 0-1,1 0 1,-1 1-1,1-1 1,-1 0-1,1 0 1,-1 1-1,1-1 1,-1 0-1,0 1 1,0-2-1,-1 1 738,-13-5 7066,15 6-7818,-1 0 1,1 0 0,0 0-1,-1 0 1,1 0 0,0 1-1,-1-1 1,1 0 0,0 0-1,-1 0 1,1 0 0,0 1-1,-1-1 1,1 0 0,0 0-1,0 1 1,-1-1-1,1 0 1,0 1 0,0-1-1,0 0 1,0 1 0,-1-1-1,1 0 1,0 1 0,0-1-1,0 0 1,0 1 0,0-1-1,0 0 1,0 1 0,0-1-1,0 0 1,0 1 0,0-1-1,0 1 1,0-1 0,0 0-1,0 1 1,0 0 173,4 0-171,0-1 1,0 0-1,0 1 0,0-2 1,-1 1-1,1 0 1,0-1-1,7-1 1,12-2 188,180-8 1551,25 6-576,-151 5-1084,0-4-1,134-25 1,-85-5-122,25-5-95,-131 37 74,1 0 0,0 1 0,0 1 0,0 1 0,30 4 0,-20 0 89,-11 0-67,1 0 0,-1-2 0,0-1 1,1 0-1,-1-1 0,1-2 1,32-5-1,-48 5-46,26-7 88,0 1 1,0 1-1,54-4 1,-8 20-147,9 1-95,-2-15 215,93-16 0,-149 17-69,-7 3-8,-1 0 0,1 1 1,24 4-1,21-1-4,105 3 68,-85 1-38,-8 0-48,-63-5 35,0 0 0,0 0 0,0-2 0,1 0 1,-1 0-1,0-1 0,18-4 0,-22 3 1,0 0 0,0 1 0,0 1 0,0 0-1,0 1 1,22 3 0,19 1 16,-36-4-23,-1 1 0,1 1 0,-1 0-1,0 1 1,28 12 0,-36-12 0,-2-2-2,-1 0 0,0 1 0,0 0 0,0 0 0,0 0 0,-1 0 0,5 5 0,9 5 88,-17-13-106,0 0 1,0 1-1,0-1 0,1 0 0,-1 0 0,0 1 0,0-1 1,1 0-1,-1 0 0,0 1 0,0-1 0,1 0 1,-1 0-1,0 0 0,1 1 0,-1-1 0,0 0 1,1 0-1,-1 0 0,0 0 0,1 0 0,-1 0 1,0 0-1,1 0 0,-1 0 0,0 0 0,1 0 1,-1 0-1,0 0 0,1 0 0,-1 0 0,0 0 0,1 0 1,-1 0-1,0 0 0,1 0 0,-1-1 0,0 1 1,0 0-1,1 0 0,-1 0 0,0-1 0,1 1 1,-1 0-1,0 0 0,0-1 0,0 1 0,1-1 1,-1 0-368,-2-46-7973,-16-8-1279,16 36 6073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0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1 872,'0'0'2590,"9"0"-637,-10 0-1739,0 1 1,-1 0-1,1-1 0,0 1 0,0 0 0,0 0 1,0 0-1,1 0 0,-1 0 0,0 0 1,0 0-1,0 0 0,1 0 0,-1 1 0,1-1 1,-1 0-1,1 0 0,-1 1 0,1-1 0,0 0 1,-1 1-1,1-1 0,0 0 0,0 1 0,0 1 1,-3 45 2909,3-40-2892,0-1 0,0 0 0,1 1 0,0-1 0,0 0 0,5 14 0,-4-14-92,-1 0 0,1 0 0,-2 0 0,1-1 0,-1 1 0,0 0 0,0 0 0,-2 10 0,0 10 259,2 179 1677,-11-139-1578,11-46-364,-1-9-58,1 0 0,1 0 0,-1 0 0,2 0 0,5 23 0,4 50 377,-6-44-242,-6-37-194,1 1-1,1 0 1,-1-1-1,1 1 1,0 0 0,0-1-1,2 7 1,-2-6-3,1 1 1,-1 0 0,-1-1-1,1 1 1,-1 0 0,0-1 0,0 1-1,-2 10 1,1 9 137,-10 21 76,0 40-124,0-19 470,12-43-403,0-19-127,0 1 1,-1 0 0,0-1 0,0 1-1,0 0 1,-1 0 0,0-1 0,0 1-1,0-1 1,0 1 0,-1-1 0,-3 7-1,4-7-8,0 0 0,0 1 0,0-1-1,1 1 1,-1-1 0,1 1-1,1-1 1,0 10 0,0-1-9,0-2-1,-1-10-24,0 1-1,0-1 1,0 1 0,0-1-1,0 1 1,0 0-1,0-1 1,-1 1-1,0-1 1,1 1-1,-1-1 1,0 1-1,0-1 1,0 0-1,-3 4 1,13 35 61,-9-20-70,-1-15 8,1 0-1,0-1 1,0 1 0,0 0-1,1 0 1,0 0 0,0-1-1,0 1 1,1 0 0,2 6-1,-3-8-1,0-1 1,0 1-1,0-1 0,-1 1 0,1-1 1,-1 1-1,0-1 0,0 1 1,-1-1-1,1 1 0,-1-1 0,0 1 1,0-1-1,0 0 0,0 1 0,0-1 1,-4 6-1,4-8 5,1 1-1,-1-1 1,0 0 0,1 1 0,-1-1-1,1 1 1,-1-1 0,1 1 0,0-1-1,0 1 1,0-1 0,0 1 0,0 0-1,0-1 1,0 1 0,0-1 0,0 1 0,1-1-1,-1 1 1,1-1 0,-1 1 0,1-1-1,-1 1 1,1-1 0,0 0 0,0 1-1,0-1 1,0 0 0,0 0 0,0 0-1,0 0 1,2 2 0,4 10 17,-9-5-13,2-7-9,-1-1-1,1 0 1,0 1 0,0-1 0,0 1 0,0-1 0,0 1 0,-1-1 0,1 1 0,0-1 0,0 1 0,0-1 0,0 1 0,0-1 0,1 1 0,-1-1-1,0 1 1,0-1 0,0 1 0,0-1 0,0 1 0,1-1 0,-1 0 0,0 1 0,0-1 0,1 1 0,-1-1 0,0 0 0,1 1 0,-1-1-1,0 1 1,1-1 0,-1 0 0,1 1 0,0 3 2,1 1 0,-2-1 0,1 1-1,0-1 1,-1 1 0,0-1 0,0 1-1,0-1 1,-2 8 0,1 2 33,1 35 9,0-49-76,0 0 1,0 1-1,0-1 1,0 0-1,0 0 0,0 0 1,0 1-1,0-1 1,0 0-1,1 0 0,-1 0 1,0 1-1,0-1 1,0 0-1,0 0 0,0 0 1,0 1-1,1-1 1,-1 0-1,0 0 0,0 0 1,0 0-1,1 0 1,-1 0-1,0 0 1,0 1-1,0-1 0,1 0 1,-1 0-1,0 0 1,0 0-1,0 0 0,1 0 1,-1 0-1,0 0 1,0 0-1,1 0 0,-1 0 1,0 0-1,0 0 1,0 0-1,1 0 1,-1 0-1,0-1 0,0 1 1,0 0-1,1 0 1,-1 0-1,0 0 0,0 0 1,0 0-1,0 0 1,1-1-1,-1 1 0,0 0 1,0 0-1,0 0 1,0-1-1,1 1 1,-1 0-23,0 0 1,0-1-1,1 1 1,-1 0 0,0 0-1,0 0 1,1-1 0,-1 1-1,0 0 1,0 0-1,0-1 1,0 1 0,1 0-1,-1-1 1,0 1 0,0 0-1,0 0 1,0-1-1,0 1 1,0 0 0,0-1-1,0 1 1,0 0 0,0-1-1,0 1 1,0 0-1,0-1 1,0 1 0,0 0-1,0-1 1,0 1 0,0 0-1,0 0 1,-1-1-1,1 1 1,0 0 0,0-1-1,0 1 1,0 0-1,-1 0 1,1-1 0,0 1-1,0 0 1,-1 0 0,1 0-1,0-1 1,0 1-1,-1 0 1,-1-2-711,1 1 0,-1-1 0,1 1 0,0-1 0,0 0 0,-1 0 0,1 1 0,0-1 0,1 0 0,-1 0 1,0 0-1,0 0 0,0-3 0,-5-11-3393,-3 4 912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3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12 607 712,'-2'0'3236,"-7"-18"4220,9-32-1779,0 38-5374,-1 7-203,1 0 1,0 0-1,0 0 1,1 0-1,-1-1 1,1 1-1,0 0 1,1 0-1,-1 0 1,3-5-1,-3 7-86,1-1-1,-1 0 0,0 0 1,-1 0-1,1 0 1,-1 0-1,1 0 1,-2-8-1,6-28-32,6-9 324,-1-11-116,1 11 44,-7 25-53,-4 23-169,0-1 0,0 1 1,0-1-1,0 1 0,0 0 1,0-1-1,0 1 1,1 0-1,-1-1 0,1 1 1,-1 0-1,1-1 1,-1 1-1,1 0 0,0 0 1,1-2-1,-1-16 108,-1 18-116,0 1 0,0-1 0,0 0 0,-1 0 0,1 0 0,0 1 0,0-1 0,0 0 0,0 0 0,0 0 0,1 1 0,-1-1 0,0 0 0,0 0 0,0 0 0,1 1 0,-1-1 0,0 0 0,2-1 0,-2 1 1,1 1 0,0-1 1,0 0-1,0 0 0,0 0 0,-1 0 1,1 0-1,-1 0 0,1-1 0,-1 1 1,1 0-1,-1 0 0,1 0 0,-1 0 1,0-1-1,0 1 0,1 0 0,-1 0 1,0 0-1,0-1 0,0 1 0,-1 0 1,1 0-1,0-2 0,-1-5 5,5 1-10,-3 6 4,0 0 0,-1 1-1,1-1 1,-1 0-1,1 0 1,-1 1 0,1-1-1,-1 0 1,1 0-1,-1 0 1,0 0 0,1 0-1,-1 0 1,0 0-1,0 0 1,0 1 0,0-1-1,0 0 1,0-1 0,0-45 475,-7 44-439,5 2-30,9-3 1,-3-2 718,-6 19-476,13 23-196,0 19-47,-10-51-9,-1 0-1,1-1 1,1 1-1,-1 0 1,0-1-1,1 1 1,0-1 0,0 1-1,0-1 1,4 4-1,8 17 3,-13-23-2,0 0 1,0 0 0,0 0-1,0 0 1,0 0 0,0 0-1,0 0 1,1-1 0,-1 1-1,0 0 1,1-1 0,-1 1-1,0-1 1,1 1 0,-1-1-1,0 0 1,1 1 0,-1-1-1,1 0 1,-1 0 0,1 0-1,-1 0 1,1 0 0,-1 0-1,3-1 1,-1-1 2,1 1 1,-1-1-1,0 0 1,1 1-1,-1-2 1,0 1-1,0 0 1,0-1-1,-1 1 0,4-4 1,7-10 18,-1-1 0,21-35 0,-28 43-20,-1 3-8,-1 1 1,0-1-1,-1 0 1,1 0-1,-1 0 1,0 0-1,-1 0 1,0-1-1,0 1 0,0 0 1,0-8-1,1 14 3,-1 1 0,1 0 0,0 0 0,-1 0 0,1 0 0,-1 0 0,1 0 0,-1 0-1,0 1 1,1-1 0,-1 0 0,0 1 0,1 1 0,-2-2-25,-1 36 59,-2-28-28,0 0 0,1 0 0,0 1 0,1-1 0,0 0 0,0 1 0,1-1 0,0 0 0,2 13 0,0 12 35,8 39 77,-10 61 269,4-129-328,3 3 32,-7-8-87,0 0 0,0 1 0,0-1 0,0 0 0,0 0 0,-1 1 0,1-1 0,0 0 0,0 0 0,0 0 0,0 1 0,0-1 0,-1 0 0,1 0 0,0 0 0,0 1 0,0-1 0,-1 0 0,1 0 0,0 0 0,0 0 0,0 0-1,-1 0 1,1 1 0,0-1 0,0 0 0,-1 0 0,1 0 0,0 0 0,0 0 0,-1 0 0,1 0 0,0 0 0,0 0 0,-1 0 0,1 0 0,0 0 0,0 0 0,-1 0 0,1-1 0,0 1 0,0 0 0,-1 0 0,-1 0 7,2 35-4231,4-40 2046,-4 4 1902,1 0 0,0 1 0,-1-1 1,1 0-1,0 0 0,-1 0 0,1 0 0,-1 0 1,0 0-1,1 0 0,-1 0 0,0 0 0,1 0 1,-1 0-1,0 0 0,0 0 0,0-1 0,0-21-5947,0 16 3094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4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 96,'0'0'3156,"0"43"3084,2-38-5961,0 0 1,0 0-1,0 0 1,1-1-1,0 1 1,0-1-1,0 0 1,0 0-1,1 0 1,0 0-1,0-1 1,0 1 0,0-1-1,5 3 1,-6-4-213,1-1 0,-1 1 1,0-1-1,1 0 0,0 0 0,-1 0 1,1 0-1,0-1 0,-1 1 1,1-1-1,0 0 0,0 0 1,-1 0-1,1-1 0,0 1 0,-1-1 1,1 0-1,0 0 0,-1 0 1,1-1-1,2-1 0,0 0 31,-1 0 1,0-1-1,0 1 0,0-1 0,0 0 0,0 0 0,-1-1 0,0 1 1,0-1-1,6-10 0,-8 11 26,0 0 1,0 0-1,-1 0 0,1 0 1,-1-1-1,0 1 0,0 0 1,-1-1-1,1 1 0,-1-1 1,-1-8-1,0 10-77,-1 0-1,0 1 1,0-1 0,0 1-1,0 0 1,0-1 0,0 1-1,-1 0 1,-2-1 0,4 3-25,0 0 0,1 0 0,-1-1 0,0 1 1,0 0-1,0 0 0,1 0 0,-1-1 0,0 1 1,0 0-1,1 0 0,-1-1 0,0 1 0,0-1 1,1 1-1,-1-1 0,1 1 0,-1-1 0,0 1 1,1-1-1,-1 0 0,1 1 0,-1-1 0,1 0 1,-1 1-1,1-1 0,0 0 0,-1 0 0,1 0 1,0 1-1,0-1 0,0 0 0,-1-1 0,-33-17 716,30 19-684,4 0-45,-1 0-1,1-1 1,-1 1-1,1 0 1,-1 0-1,1 0 1,-1 0-1,1 0 1,-1 0-1,1 0 1,-1 0 0,1 0-1,-1 0 1,1 0-1,-1 0 1,1 0-1,-1 0 1,1 0-1,-1 1 1,1-1 0,-1 0-1,1 0 1,0 1-1,-1-1 1,1 0-1,-1 0 1,1 1-1,0-1 1,-1 1-1,1-1 1,0 0 0,-1 1-1,1-1 1,0 1-1,-33 7 534,33-7-537,0-1 0,0 1 1,0-1-1,-1 0 0,1 1 1,0-1-1,0 1 1,-1-1-1,1 0 0,0 1 1,0-1-1,-1 0 1,1 0-1,0 1 0,-1-1 1,1 0-1,0 0 0,-1 1 1,1-1-1,-1 0 1,1 0-1,0 0 0,-1 1 1,1-1-1,-1 0 1,1 0-1,-1 0 0,1 0 1,-1 0-6,0 0 1,1 0 0,-1 0 0,1 0 0,-1 0-1,1 1 1,-1-1 0,1 0 0,-1 0 0,1 0-1,-1 1 1,1-1 0,-1 0 0,1 1 0,0-1-1,-1 0 1,1 1 0,-1-1 0,1 1 0,0-1-1,0 1 1,-1-1 0,1 0 0,0 1 0,-1-1-1,1 1 1,0-1 0,0 1 0,0 1 0,-4 3-35,3-5 35,1 0 1,-1 0-1,1 0 0,0 1 1,-1-1-1,1 0 0,-1 0 1,1 1-1,0-1 0,-1 0 1,1 1-1,0-1 1,-1 0-1,1 1 0,0-1 1,0 1-1,0-1 0,-1 0 1,1 1-1,0-1 1,0 1-1,0-1 0,0 1 1,0-1-1,-1 1 0,1-1 1,0 1-1,0-1 0,0 1 1,1-1-1,-1 0 1,0 2-1,-10 8 16,10-10-15,-1 0 1,0 1 0,0-1 0,1 1-1,-1-1 1,0 0 0,1 1 0,-1-1-1,1 1 1,-1 0 0,0-1 0,1 1-1,-1-1 1,1 1 0,0 0 0,-1-1-1,1 1 1,-1 0 0,1 0 0,0-1-1,0 1 1,-1 1 0,1-1 0,1 1 0,-1-1 0,0 0 0,1 0 0,-1 1 0,1-1 0,-1 0 0,1 0 0,0 1 0,0-1 0,-1 0 0,1 0 0,0 0 0,0 0 0,0 0 0,0 0 0,0 0 0,0-1 0,0 1 0,0 0 0,1-1 0,-1 1 0,0 0 0,0-1 0,0 1 0,1-1 0,-1 0 0,0 1 0,1-1 0,-1 0 0,3 0 0,55 3 51,-44-4-140,-13 1 73,-5 10 673,-8-7-6720,-5-10-5089,14 1 8349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5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0 496,'0'0'5177,"-11"7"-968,15-1-3442,-4-5-679,1-1-1,0 1 1,-1 0 0,1 0-1,-1-1 1,1 1 0,-1 0-1,1 0 1,-1 0 0,1 0-1,-1 0 1,0-1 0,0 1-1,1 0 1,-1 0 0,0 0-1,0 0 1,0 2-1,0 0 138,0 0 1,0 0-1,0 0 0,0 0 0,1 0 0,-1 0 0,1 0 0,0 0 0,0 0 0,0 0 0,3 5 0,-3-6-144,0 0 0,-1 1 0,1-1 0,-1 0 0,1 1 1,-1-1-1,0 1 0,0-1 0,0 0 0,0 1 0,0-1 0,0 1 1,-1 2-1,0-3-44,0 1 1,1 0 0,0-1 0,0 1 0,0-1 0,0 1 0,0 0-1,1-1 1,-1 1 0,2 3 0,1 1 35,13 39 211,-15-44-274,0 1 1,0-1-1,0 0 0,0 0 1,0 0-1,0 0 1,0 0-1,1 0 1,-1-1-1,1 1 1,-1 0-1,1-1 1,0 1-1,0-1 1,0 0-1,0 1 1,3 1-1,29 13-115,-32-16-140,-2 0 170,1 0-1,-1 0 1,0 0-1,1 0 1,-1 0-1,0 0 1,1 0-1,-1 0 1,0 0 0,1 0-1,-1 0 1,0 0-1,1 0 1,-1 0-1,0 0 1,1 0-1,-1 0 1,0-1-1,1 1 1,-1 0-1,0 0 1,0 0-1,1 0 1,-1-1 0,0 1-1,0 0 1,1 0-1,-1-1 1,0 1-1,0 0 1,0 0-1,1-1 1,-1 1-1,0 0 1,0-1-1,0 1 1,0 0-1,0-1 1,0 1 0,0 0-1,1-1 1,-1 1-1,0 0 1,0-1-1,0 1 1,0 0-1,0-1 1,-1 1-1,1 0 1,0-1-1,0 1 1,0 0-1,0-1 1,0 1 0,0 0-1,-1-1 1,1 1-1,-11-25-8040,2 13 5127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5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0 1164,'0'0'2790,"-2"37"3170,0-35-5754,1 0-1,0 1 0,0-1 0,-1 1 1,1-1-1,1 1 0,-1 0 0,0-1 1,1 1-1,-1 0 0,1 3 0,0-1 98,-1-1 0,0 0 0,0 0 0,0 1 0,0-1 0,0 0 0,-4 5 0,1 0 24,1 1-1,0-1 0,0 1 0,1-1 0,0 1 1,0 12-1,2-18-270,-1 3 71,1 1 1,0-1-1,1 0 1,0 1-1,0-1 1,1 0-1,3 10 1,5 37 665,-3-37-604,-6-14-159,0 1-1,0-1 1,1 0-1,0 1 1,-1-1-1,1 0 0,0 0 1,0 0-1,1 0 1,-1-1-1,0 1 1,1 0-1,0-1 1,0 0-1,5 4 0,3-1 41,-1-1 0,1-1 0,-1 1 0,1-2 0,0 0 0,1 0-1,-1-1 1,19 0 0,-28-1-288,0 0-1,-1 0 1,1 0 0,0 0-1,0 0 1,0-1-1,-1 1 1,1-1 0,0 0-1,0 1 1,-1-1-1,1 0 1,-1 0 0,1 0-1,-1 0 1,1 0-1,-1 0 1,3-3 0,16-11-2359,-18 5-3999,-2 3 4214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6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0 320,'2'1'8860,"-1"2"-8531,1-1 1,-1 1 0,0-1-1,1 1 1,-1 0 0,0-1 0,-1 1-1,1 0 1,0 0 0,-1 0-1,1-1 1,-1 1 0,0 4 0,5 23 971,6 25-249,-1-32-883,-7-14-137,1-1 1,-1 0-1,1 0 0,1 0 1,9 13-1,-7-9 2,-6-12-48,-1 1 1,0-1 0,0 1-1,0 0 1,1-1 0,-1 1-1,0-1 1,1 1-1,-1-1 1,0 1 0,1 0-1,-1-1 1,1 0 0,-1 1-1,1-1 1,-1 1 0,1-1-1,-1 0 1,1 1-1,-1-1 1,1 0 0,-1 1-1,1-1 1,0 0 0,-1 0-1,1 0 1,0 1 0,-1-1-1,2 0 1,-10-11-9642,8 10 9375,-1 0 1,1 0 0,0 0-1,0 1 1,0-1 0,0-1-1,0-11-2350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6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31 692,'-10'-31'9032,"29"43"-9110,14 19-5435,-31-25 3348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6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0 1388,'-9'1'784,"1"5"5070,-5-1 1829,7-3-7517,0 0 0,1 0 0,-1 1 0,1-1 0,0 1-1,0 0 1,0 1 0,0-1 0,1 1 0,-1 0 0,1 0-1,0 1 1,-6 8 0,9-12-147,-2 2 63,1 1-1,-1-1 1,1 1 0,0 0-1,0 0 1,0 0-1,0 0 1,1 0-1,0 1 1,0-1 0,-1 7-1,-9 31 432,22-10-313,-10-28-198,-1-1 1,2 1 0,-1-1-1,0 1 1,1-1 0,-1 0-1,1 0 1,0 1-1,0-1 1,0 0 0,1-1-1,-1 1 1,1 0 0,-1-1-1,1 1 1,0-1 0,0 0-1,5 3 1,1-4-16,-1 0-1,1 0 1,0 0 0,0-1 0,0-1-1,0 1 1,0-1 0,-1-1 0,1 0 0,11-4-1,2-1-1526,-1-1 0,1-1-1,20-13 1,-37 19 254,0 0 0,0-1 0,0 0 0,-1 0 0,1 0 1,-1 0-1,5-7 0,-7 0-1560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7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0 832,'-11'1'5899,"22"45"-8,9-3-3822,1 14-1345,-18-53-786,-1 0-1,0 0 0,-1 1 0,1-1 1,-1 1-1,0-1 0,0 1 0,1 4 1,-2 2-3522,-2-1-3422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7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1800,'-22'5'9130,"22"-4"-8735,4 6 79,-3-6-514,0-1-1,-1 1 1,1 0 0,-1-1 0,1 1-1,-1 0 1,1 0 0,-1 0 0,0 0 0,1-1-1,-1 1 1,0 0 0,1 0 0,-1 0-1,0 0 1,0 0 0,0 0 0,0 1-1,0-1-134,0 1 0,0-1 0,1 0 0,-1 0 0,0 0-1,1 1 1,-1-1 0,1 0 0,-1 0 0,1 0 0,-1 0 0,1 0-1,0 0 1,0 0 0,-1 0 0,1 0 0,0 0 0,1 1 0,-1-1-59,0-1 1,0 1-1,0 0 1,-1 0 0,1 0-1,0 0 1,-1 0 0,1 0-1,0 0 1,-1 0-1,1 0 1,-1 0 0,0 0-1,1 0 1,-1 0-1,0 0 1,1 2 0,-1 5-1989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7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86 280,'0'4'752,"1"0"1,-1 0-1,1 0 0,0 0 1,0 0-1,0 0 0,0-1 1,3 6-1,-3-6-609,1-1 1,-1 1-1,1 0 0,-1-1 1,1 0-1,0 1 0,0-1 0,0 0 1,0 0-1,1 0 0,-1 0 1,0 0-1,1-1 0,0 1 0,-1-1 1,1 1-1,0-1 0,5 1 1,41 12 1275,-40-11-1222,0 1-1,1-2 1,-1 1 0,1-1-1,-1-1 1,1 0 0,0 0-1,0-1 1,-1 0 0,17-2 0,-22 0-145,0 0 0,-1 0 1,1-1-1,-1 1 1,0-1-1,0 0 1,0 0-1,0 0 0,0 0 1,-1 0-1,1-1 1,-1 1-1,0-1 1,0 0-1,0 0 0,-1 1 1,1-1-1,-1 0 1,0 0-1,1-7 1,8-17 335,-10 25-308,0-1-1,0 1 1,-1 0 0,1 0-1,-1 0 1,0 0-1,0 0 1,0 0 0,0 0-1,0 0 1,-1 0 0,1 1-1,-1-1 1,0 0-1,0 1 1,0-1 0,0 1-1,0 0 1,-1 0 0,-2-3-1,-4 1 88,0 0 0,1 1 1,-1 0-1,0 1 0,-18-3 0,-10-3 346,34 7-520,0 1 1,0 0-1,0 0 1,1 0 0,-1 0-1,0 0 1,0 1-1,0-1 1,0 1 0,1 0-1,-1 0 1,0 0 0,0 0-1,1 0 1,-1 0-1,1 1 1,-1-1 0,1 1-1,0 0 1,0 0-1,0 0 1,0 0 0,0 0-1,0 0 1,0 1-1,0-1 1,1 0 0,0 1-1,-1-1 1,1 1-1,-2 4 1,3-4-270,0 1-1,-1-1 1,0 0 0,1 0 0,-1 0-1,-1 0 1,1 0 0,-3 4-1,2-4-456,1 1 0,-1-1 0,1 0 0,0 0 0,0 1 0,0-1 0,0 1 0,0 6 0,-6 5-3861,5-13 3766,0 4-1887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8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1 216,'-22'18'6141,"11"36"-1414,11 30-1580,1-80-3110,-1 0 0,1 0 0,0-1 0,0 1-1,0 0 1,1-1 0,-1 1 0,1-1 0,0 0 0,0 1-1,0-1 1,0 0 0,0 0 0,1 0 0,0-1 0,4 5-1,4-4-8,-8-1-21,0-1 0,1 0 0,-1-1 0,0 1 1,1 0-1,-1-1 0,1 0 0,-1 0 0,1 0 1,-1 0-1,0 0 0,1-1 0,5-1 0,0-1 10,-1 0-1,0-1 0,-1 0 1,1 0-1,7-6 0,4-3-6,-16 11-9,0 0 0,-1-1 0,1 1-1,0-1 1,-1 0 0,0 1 0,0-1-1,0-1 1,0 1 0,0 0 0,2-6-1,9-13 103,-13 21-92,1 0 1,-1 1-1,0-1 0,1 0 1,-1 1-1,0-1 1,0 0-1,0 0 1,0 0-1,0 1 1,1-1-1,-1 0 0,-1 0 1,1 1-1,0-1 1,0 0-1,0 0 1,0 0-1,-1 1 1,1-1-1,0 0 0,0 1 1,-1-1-1,1 0 1,-1 1-1,1-1 1,-1 0-1,0 0 0,-5-15 590,6 16-577,0 0 0,0 0 0,0 0 0,0-1 0,-1 1 0,1 0 0,0 0 0,0 0 1,0 0-1,0-1 0,0 1 0,-1 0 0,1 0 0,0 0 0,0 0 0,0 0 0,-1 0 0,1 0 0,0-1 1,0 1-1,0 0 0,-1 0 0,1 0 0,0 0 0,0 0 0,0 0 0,-1 0 0,1 0 0,0 0 0,0 0 1,0 0-1,-1 0 0,1 0 0,0 0 0,0 0 0,-1 1 0,1-1 0,0 0 0,0 0 0,0 0 0,-1 0 0,1 0-17,0 1 0,0-1 0,0 0 0,0 0-1,-1 1 1,1-1 0,0 0 0,0 0-1,0 1 1,0-1 0,0 0 0,0 0 0,0 1-1,0-1 1,0 0 0,0 1 0,0-1-1,0 0 1,0 0 0,0 1 0,0-1 0,0 0-1,0 0 1,0 1 0,0-1 0,1 0-1,-1 0 1,0 1 0,0-1 0,0 0-1,0 0 1,1 1 0,-1-1 0,0 0 0,0 0-1,0 0 1,1 1 0,-1-1 0,0 0-1,0 0 1,1 0 0,-1 0 0,0 0 0,0 0-1,1 0 1,-1 0 0,0 1 0,0-1-1,1 0 1,-1 0 0,0 0 0,0 0 0,1 0-1,1 1-12,0 0 0,0 1 0,-1-1 0,1 1 0,0-1 0,-1 1 1,1 0-1,-1 0 0,0 0 0,0-1 0,0 1 0,0 1 0,0-1 0,0 0 0,0 0 0,0 0 0,0 3 0,-1-4-29,0 0-1,0 0 1,1 1-1,-1-1 1,0 0 0,1 0-1,-1 0 1,1 0 0,-1 0-1,1 0 1,0 0 0,0 0-1,-1 0 1,1 0 0,1 1-1,6 8-1377,-4 3-3377,4-12 2259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8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9 900,'-1'0'156,"1"-1"0,-1 0 0,1 1 0,-1-1 0,1 1 0,-1-1 0,0 1 0,1-1 0,-1 1 0,0-1 0,1 1 1,-1 0-1,0-1 0,0 1 0,1 0 0,-1 0 0,0-1 0,0 1 0,0 0 0,1 0 0,-1 0 0,0 0 0,0 0 0,0 0 0,1 0 0,-1 0 0,0 0 0,0 1 0,0-1 0,1 0 0,-1 0 0,0 1 0,0-1 0,0 1 0,-29 11 1897,-2 6 229,11 1-692,18-17-1492,1 0 0,0 0 0,-1 0 0,1 0 0,0 0 0,0 0 0,0 0 0,1 0 0,-1 1 0,1-1-1,-1 1 1,1-1 0,0 1 0,0 0 0,0 0 0,0-1 0,0 1 0,1 0 0,-1 0 0,1 0 0,0 5 0,1-4-85,0-1 0,1-1 1,-1 1-1,1 0 1,0 0-1,0-1 0,0 1 1,0-1-1,0 1 0,0-1 1,4 3-1,13 16-237,25 19 584,-5 4 151,-38-44-498,0 1-1,-1-1 0,1 1 1,0-1-1,0 1 1,-1 0-1,1-1 1,0 1-1,-1 0 0,1-1 1,-1 1-1,1 0 1,-1 0-1,1 0 1,-1-1-1,0 1 1,1 0-1,-1 0 0,0 0 1,0 0-1,0 0 1,1 0-1,-1 0 1,0 0-1,0-1 1,0 1-1,-1 0 0,1 0 1,0 0-1,0 0 1,0 0-1,-1 0 1,1 0-1,0-1 0,-1 1 1,1 0-1,-1 0 1,1 0-1,-1-1 1,1 1-1,-1 0 1,1 0-1,-2 0 0,-22 13 327,-44 0-640,46-11-3336,3-2-4987,10-1 5640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40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313 13 576,'0'0'5556,"-14"-5"1320,-14-2-3325,26 7-3255,-30 5 805,27-4-1000,1 1 0,-1-1 0,1 1 0,-1 0 0,1 1 0,0-1 0,0 1 0,0 0 0,0 0-1,0 0 1,1 1 0,-1-1 0,-5 8 0,8-9-75,-1 1-1,1-1 1,-1 0-1,1 1 1,0-1 0,0 1-1,0-1 1,0 1-1,0 0 1,1-1-1,-1 1 1,1 0 0,0-1-1,0 1 1,0 0-1,0 0 1,1 4-1,-1-3-22,0 0 2,1 1 0,0-1-1,0 1 1,1-1-1,-1 0 1,1 1 0,0-1-1,0 0 1,1 0-1,-1 0 1,1-1-1,0 1 1,-1-1 0,2 1-1,3 3 1,-2-2-8,0 0 1,-1 1-1,1 0 1,-1 0-1,3 7 0,-3-7 5,-1-1 0,1 1 0,0-1 0,1 1 0,0-1 0,-1-1 0,8 6-1,8 9 2,-19-17-4,0-1-1,0 1 0,-1-1 0,1 0 0,-1 1 0,1-1 1,-1 1-1,1-1 0,-1 1 0,0 0 0,0-1 0,0 1 0,0-1 1,0 1-1,0-1 0,0 1 0,0-1 0,-1 1 0,1 0 1,0-1-1,-1 1 0,1-1 0,-2 2 0,1 0 10,0-1 0,0 1 0,-1-1 1,1 1-1,-1-1 0,1 0 0,-1 0 0,0 0 0,0 0 0,0 0 0,-3 2 0,-57 40 100,38-31-317,12-5 310,-1-1 1,0 0 0,0-1 0,-25 8 0,35-13-219,0-1 0,-1 1 0,1-1 0,0 1 0,-1-1 0,1 0 0,-1 0 0,1-1 0,0 1 0,-1-1 0,1 0 0,0 0 0,-1 0 0,1 0-1,0 0 1,0-1 0,0 1 0,0-1 0,0 0 0,0 0 0,1 0 0,-1 0 0,1-1 0,-4-3 0,-5-12-4941,9 6-4891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41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66 102 1164,'0'0'1472,"12"-7"2259,-3 2-3059,-1 1-84,-1 0 1,0-1-1,0 1 1,0-1 0,9-10-1,-13 12-264,-1 1 0,1-2 0,-1 1 0,0 0 0,0 0 0,0-1 0,-1 1 0,1-1 0,-1 0-1,0 1 1,2-8 0,-3 10 53,-1 0-315,0 1 0,0-1 0,0 1 0,-1-1 0,1 1 1,0 0-1,0-1 0,0 1 0,0 0 0,0 0 0,-1 0 0,1 0 0,0 0 0,0 0 0,0 0 1,0 0-1,-1 0 0,1 1 0,0-1 0,0 0 0,0 1 0,0-1 0,0 1 0,0-1 0,0 1 0,0 0 1,-1 0-1,-38 27 297,15-10 147,20-14-447,0-1-1,0 1 0,1-1 0,-1 1 1,1 1-1,0-1 0,0 1 1,1-1-1,-1 1 0,1 0 0,0 0 1,0 1-1,1-1 0,0 0 1,0 1-1,0 0 0,0-1 0,1 1 1,0 0-1,0 0 0,1 0 1,0 0-1,0 8 0,1-12-48,-1 1 0,1 0 0,0-1-1,0 1 1,1 0 0,-1-1 0,0 1 0,1-1-1,-1 0 1,1 0 0,0 1 0,0-1 0,0 0 0,0 0-1,0-1 1,4 3 0,40 27 154,-40-28-155,-1-1 0,0 0 0,0 0-1,1 0 1,-1-1 0,1 0 0,0 0 0,-1 0-1,1 0 1,0-1 0,-1 0 0,1-1-1,0 1 1,8-3 0,6-2-543,1-1 1,31-14-1,11-4-6384,-29 7-582,-25 11 5435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41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44 146 196,'-2'-1'212,"2"1"-35,-1 0 0,1 0 0,-1-1 1,1 1-1,-1 0 0,1-1 0,-1 1 0,1 0 0,-1-1 0,1 1 0,-1-1 0,1 1 0,-1-1 0,1 1 0,0-1 0,-1 1 0,1-1 0,0 1 0,0-1 0,-1 1 0,1-1 0,0 1 0,0-1 0,0 0 0,0 1 0,0-1 0,0 1 0,0-1 0,0 0 0,0 1 0,0-1 1,0-1 1783,2 38 4293,-2-35-6205,1-1 0,0 1 0,-1 0 0,1-1 0,-1 1-1,1 0 1,-1 0 0,1-1 0,-1 1 0,1 0 0,-1 0 0,0 0-1,1-1 1,-1 1 0,0 0 0,0 0 0,0 0 0,0 0 0,0 0-1,0 0 1,0 0 0,0 0 0,0-1 0,0 1 0,0 0 0,0 0-1,-1 0 1,1 0 0,0 0 0,-1-1 0,1 1 0,-1 0 0,0 1-1,-4 17 974,3-19-949,1 0-1,0 0 1,-1 0 0,1 0-1,-1 0 1,1 0-1,0 0 1,-1 0 0,1-1-1,0 1 1,-1 0-1,1-1 1,0 1-1,-1-1 1,1 0 0,0 1-1,0-1 1,-1 0-1,1 0 1,0 0 0,0 0-1,0 0 1,-1-2-1,2-3-28,1 0-1,0 0 1,1 0-1,0 0 1,-1 0-1,2 1 1,-1-1-1,1 1 1,0-1 0,0 1-1,4-6 1,47-55-663,-50 62 532,0-1-454,1 1-1,0-1 1,0 1-1,0 0 1,1 0 0,8-4-1,39-12-11375,-42 19 9133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41.9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1408,'0'0'1456,"0"11"4619,2 14-3526,12 10 245,-12-28-2561,0-1-1,1 1 1,-1-1 0,1 0 0,0 0 0,1 0-1,4 6 1,26 49 968,-27-47-1005,-7-13-165,0 0 0,0-1 0,0 1-1,0 0 1,1 0 0,-1 0 0,0-1 0,1 1 0,-1 0-1,0 0 1,1-1 0,-1 1 0,1 0 0,-1-1 0,1 1-1,0 0 1,-1-1 0,1 1 0,-1-1 0,1 1 0,0-1-1,0 0 1,0 1 0,1-1 198,9-25 1373,-5 10-1426,0 0 1,1 0-1,1 0 0,19-27 1,-22 36-214,-1 0 0,1 0 1,-1-1-1,0 1 0,0-1 0,2-8 1,35-16-5158,-19 24-6426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42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44 110 672,'1'0'194,"-1"1"0,1-1 1,-1 1-1,1-1 0,-1 1 0,1-1 0,-1 1 0,1-1 1,-1 1-1,1-1 0,0 0 0,-1 1 0,1-1 0,0 0 1,-1 0-1,1 1 0,0-1 0,0 0 0,-1 0 0,1 0 1,0 0-1,0 0 0,-1 0 0,1 0 0,0 0 0,-1 0 1,1 0-1,0-1 0,0 1 0,-1 0 0,1 0 0,0-1 1,-1 1-1,2-1 0,30-10 2713,-27 8-2645,0 1 0,-1-1-1,1 0 1,-1 0 0,1-1 0,-1 1-1,4-6 1,-6 6-77,0 0 1,-1 0-1,0 0 0,1 0 1,-1 0-1,0 0 0,0-1 1,-1 1-1,1 0 0,-1-1 0,0 1 1,0-1-1,0-3 0,-1 6-155,1 0 0,-1 0-1,1-1 1,-1 1 0,0 0-1,0 1 1,1-1 0,-1 0-1,0 0 1,0 0 0,0 0 0,0 1-1,0-1 1,0 0 0,0 1-1,0-1 1,0 1 0,0-1-1,-1 1 1,1-1 0,0 1-1,0 0 1,-2 0 0,-36-6 698,37 6-705,-1 0-1,1 0 1,0 1 0,0 0-1,-1-1 1,1 1 0,0 0-1,0 0 1,0 0-1,0 0 1,0 0 0,0 1-1,0-1 1,0 1 0,0-1-1,1 1 1,-1 0 0,-2 2-1,-11 10 133,13-13-148,0 1 0,-1 0 0,1-1-1,0 1 1,0 0 0,0 0 0,0 0 0,0 0 0,1 0 0,-1 1 0,1-1 0,-1 0-1,1 1 1,0-1 0,0 1 0,0 0 0,0-1 0,0 1 0,1 0 0,-1-1 0,1 1-1,0 0 1,0 0 0,0 0 0,0-1 0,0 1 0,1 0 0,-1 0 0,1-1 0,-1 1 0,1 0-1,0-1 1,0 1 0,0-1 0,1 1 0,-1-1 0,1 0 0,-1 1 0,1-1 0,0 0-1,0 0 1,0 0 0,0 0 0,0 0 0,0-1 0,0 1 0,1-1 0,-1 1 0,1-1-1,4 2 1,7 1-65,45 9-58,-55-13 31,-1 0 0,0 0 0,1 0 0,-1 0 0,0-1 0,1 1 1,-1-1-1,0 0 0,0 0 0,0 0 0,0 0 0,0-1 0,0 1 0,0-1 1,0 0-1,2-2 0,71-40-6809,-53 26 4817,19-18-2642,-32 24 3118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42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67 524,'0'47'4680,"0"-45"-4621,1 0-1,-1 0 0,1 0 0,-1 0 0,1 0 0,0 0 0,0 0 0,0 0 0,0 0 0,0-1 0,2 4 0,-2-4 7,0 1 0,1-1 0,-1 1 1,0 0-1,0 0 0,-1 0 0,1 0 0,0 0 0,-1 0 0,1 0 0,0 3 1,10 42 1296,-12-53 4352,2-28-3457,-1 22-2113,1 1 0,0-1-1,1 1 1,0-1 0,4-11 0,-4 18-133,0 1-1,0-1 1,1 1 0,-1 0 0,1 0 0,0 0-1,0 0 1,0 0 0,1 0 0,-1 1 0,1 0 0,0 0-1,0 0 1,6-4 0,26-7-1288,-7 10-2397,-8-7-4566,-10 10 5254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51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25 420,'0'0'980,"-1"-25"7486,-5 27-9142,3 11 10789,3-10-10083,0-2 77,1 40 304,1-39-397,-1 0 0,0 1 0,0-1-1,0 0 1,0 1 0,0-1 0,-1 1 0,1-1-1,-1 0 1,1 1 0,-1 0 0,0-1 0,-1 5 0,5 8 5,-3-15-19,-1 0 0,0 1-1,0-1 1,1 1-1,-1-1 1,0 1-1,0-1 1,0 1-1,0 0 1,0-1-1,0 1 1,0-1-1,0 1 1,0-1-1,0 1 1,0-1-1,0 1 1,0-1-1,0 1 1,0-1 0,-1 1-1,1-1 1,0 1-1,0-1 1,-1 1-1,1-1 1,0 1-1,0-1 1,-1 1-1,0 0 1,10 41 56,-9 145-95,-11-156 185,13-31-132,-1-1 1,1 0-1,-1 0 0,1 0 1,-1 0-1,0 0 0,0-1 0,0 1 1,1 0-1,-1 0 0,0-1 0,-1 1 1,1-1-1,0 1 0,0-1 1,-1 1-1,1-1 0,0 1 0,-1-1 1,0 1-1,1-3 0,3-6 6,1 1 0,1 0-1,-1 0 1,9-10 0,26-35-91,-33 42 70,-7 12 2,0 0 0,0-1-1,0 1 1,0-1 0,0 1-1,0 0 1,1-1 0,-1 1-1,0-1 1,0 1-1,0 0 1,1-1 0,-1 1-1,0 0 1,0-1 0,1 1-1,-1 0 1,0 0 0,1-1-1,-1 1 1,0 0 0,1 0-1,-1-1 1,0 1 0,1 0-1,-1 0 1,1 0 0,-1 0-1,0 0 1,1 0 0,-1-1-1,1 1 1,-1 0 0,0 0-1,1 0 1,-1 0 0,1 0-1,-1 1 1,0-1 0,1 0-1,-1 0 1,1 0 0,-1 0-1,0 0 1,1 1 0,1 0-49,9 17-27,-2 5 61,-7-21 11,-1 0 1,1 1-1,-1-1 1,0 0-1,0 1 1,0 0-1,0-1 1,0 1-1,-1 0 0,1 3 1,0-3-1,-1-1 0,0 0-1,1 1 1,0-1 0,0 0 0,0 0 0,0 1 0,0-1-1,0 0 1,2 3 0,8 21 45,-11-25-37,1 1 0,-1 0 1,1-1-1,-1 0 1,1 1-1,0-1 1,-1 1-1,1-1 1,0 0-1,0 0 0,0 1 1,0-1-1,0 0 1,0 0-1,1 0 1,0 1-1,0-1-7,-1 0 0,0 0 0,1 0 0,-1 0 0,0 1 0,0-1 0,0 0 0,0 1 0,0-1 0,0 1 0,0-1 0,-1 1 0,1-1 0,0 1 0,-1-1 0,1 3 0,-1-3 2,1-1 0,-1 0 0,0 1 0,0-1 0,0 0 0,1 0 0,-1 1 0,0-1 0,0 0 0,1 0 0,-1 0 0,0 0 0,0 1 0,1-1 0,-1 0 0,0 0 0,1 0 0,-1 0 0,0 0 0,1 0 0,-1 0 0,0 0 0,1 0 0,-1 0 0,0 0-1,1 0 1,-1 0 0,0 0 0,1 0 0,-1 0 0,0 0 0,0 0 0,1 0 0,-1 0 0,0 0 0,1-1 0,-1 1 0,0 0 0,0 0 0,1 0 0,-1-1 0,0 1 0,0 0 0,1 0 0,-1-1 0,0 1 0,0 0 0,17-11-13,-16 10-1,3-6 50,-1-1 1,0 1-1,0-1 1,0 0 0,-1 0-1,0-1 1,-1 1-1,1-14 1,-2-4 115,1 14-59,-1-1-1,0 1 1,-1 0-1,0 0 1,-1 0-1,-4-15 1,1 6 35,5 18-114,0 1-1,0 0 1,0 0 0,-1 0-1,1 0 1,-1-1 0,0 1-1,1 0 1,-1 0 0,0 0-1,0 0 1,0 1 0,0-1-1,-1 0 1,1 0 0,0 1-1,-1-1 1,1 0 0,-4-1-1,4 2-15,-18-6-1543,18 7 1483,0 0 1,1 1 0,-1-1-1,0 0 1,1 1 0,-1-1 0,1 1-1,-1-1 1,1 0 0,-1 1 0,1-1-1,-1 1 1,1 0 0,-1-1-1,1 1 1,0-1 0,-1 1 0,1 0-1,0-1 1,-1 1 0,1 0 0,0-1-1,0 1 1,0 0 0,0-1-1,-1 1 1,1 0 0,0-1 0,0 1-1,1 0 1,-1-1 0,0 1 0,0 0-1,0 1 1,-4 4-2085,-3 7 182,9-7-2208,-1-6 3922,0 1 0,-1-1 0,1 1 0,-1-1 0,1 0 0,0 1 0,-1 0 0,1-1 0,-1 1 0,0-1 1,1 1-1,-1-1 0,1 1 0,-1 0 0,0-1 0,0 1 0,1 0 0,-1 0 0,0-1 0,0 1 0,0 0 0,0-1 0,0 1 0,0 1 0,0 5-2750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52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72 252,'0'-43'7741,"0"38"-3434,0-3-855,0 7-3426,0 1-1,0-1 1,0 1 0,0 0 0,0-1 0,0 1 0,0 0-1,0-1 1,0 1 0,0-1 0,0 1 0,0 0 0,0-1 0,1 1-1,-1 0 1,0-1 0,0 1 0,0 0 0,1-1 0,-1 1-1,0 0 1,0 0 0,1-1 0,-1 1 0,0 0 0,1 0-1,-1 0 1,0-1 0,1 1 0,-1 0 0,0 0 0,1 0-1,-1 0 1,1 0 0,-1 0 0,0 0 0,1 0 0,0 0 0,0 0 264,-4-6 110,-1 15 132,2-3-73,1-9 41,1 2-489,0 1 0,1 0 1,-1 0-1,1 0 0,-1 0 0,0 0 0,1 0 1,-1 0-1,1 0 0,-1 0 0,0 1 0,1-1 1,-1 0-1,0 0 0,1 0 0,-1 0 0,0 0 1,1 1-1,-1-1 0,0 0 0,1 0 0,-1 1 1,0-1-1,0 0 0,1 0 0,-1 1 0,0-1 1,0 0-1,1 1 0,-1-1 0,0 0 0,0 1 1,0 0-1,11 19 348,0 1-196,-1-1-16,-9-19-138,0 1 1,1-1-1,-1 1 1,0-1 0,-1 1-1,1-1 1,0 1-1,0-1 1,-1 1-1,1 0 1,-1-1-1,1 1 1,0 3 0,9 54 110,1-4-87,-10-53-30,-1 0 0,1 0 1,0 0-1,-1 0 0,1 0 1,0 0-1,0 0 0,1-1 0,-1 1 1,0 0-1,1 0 0,-1-1 1,1 1-1,-1-1 0,3 2 1,10-34 182,-9 23-164,-3 5-17,0 1 0,0 0 0,-1-1 0,0 0 0,1 1 0,-1-1 0,0 0 0,0 1-1,0-1 1,0-4 0,-1 6-3,0 0-1,1 0 1,-1 0-1,0 0 1,0 0-1,1 0 1,-1 0 0,1 0-1,-1 0 1,1 0-1,0 0 1,-1 0-1,1 0 1,0 0-1,-1 1 1,2-2-1,0 1-10,-1 0 0,0 0 0,0 0 0,0-1 0,-1 1 0,1 0 0,0 0 0,0 0 0,-1-1 0,1 1-1,0-1 1,-1 1 0,0 0 0,1-1 0,-1 1 0,0-1 0,1-1 0,-1 2-37,21 25 73,-11-5-10,-9-18-15,0 1-1,1-1 1,-1 1-1,0-1 0,0 1 1,0 0-1,-1 0 1,1-1-1,0 1 0,-1 0 1,2 3-1,-2-3-1,1 0 0,0 0-1,0-1 1,0 1 0,0-1 0,0 1-1,0-1 1,0 1 0,0-1 0,0 0-1,1 1 1,-1-1 0,1 0 0,-1 0-1,1 0 1,-1 0 0,1 0 0,0-1-1,-1 1 1,1 0 0,0-1-1,0 1 1,-1-1 0,1 0 0,0 1-1,0-1 1,0 0 0,-1 0 0,1 0-1,0 0 1,0-1 0,0 1 0,0 0-1,-1-1 1,3 0 0,9-6-1,-10 6 8,1-1 1,-1 1 0,0-1-1,-1 0 1,1 0 0,0 0-1,0 0 1,-1 0 0,0 0 0,1-1-1,-1 1 1,3-5 0,-2 0 4,-1-1-1,1 1 1,-1-1 0,-1 0 0,1 0 0,-1 0 0,-1 0 0,0 0 0,0 0 0,-1-10 0,0-7 17,0 24-35,1-1 0,-1 1-1,0-1 1,0 1 0,0 0-1,0 0 1,0-1 0,0 1-1,-1 0 1,1 0 0,0 0-1,-1 0 1,1 0 0,0 0-1,-3 0 1,3 1-108,-5 29-3143,1 2-4722,5-17 1726,0-3 3292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54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30 368,'0'0'891,"11"-18"6908,-20 7-676,9 11-7111,1 0-1,-1 0 0,0 0 0,0 0 0,0 0 0,0 0 0,0 0 1,1 0-1,-1 0 0,0 0 0,0 0 0,0 1 0,0-1 0,0 0 1,1 0-1,-1 0 0,0 0 0,0 0 0,0 0 0,0 0 0,0 1 0,0-1 1,0 0-1,0 0 0,1 0 0,-1 0 0,0 0 0,0 1 0,0-1 1,0 0-1,0 0 0,0 0 0,0 0 0,0 1 0,0-1 0,0 0 0,0 0 1,0 0-1,0 0 0,0 0 0,0 1 0,0-1 0,0 0 0,0 0 1,0 0-1,-1 0 0,1 1 0,0-1 0,0 0 0,0 0 0,0 0 0,0 0 1,0 0-1,0 1 0,-1-1 20,1 0 0,0 0 0,0 0 1,0 1-1,0-1 0,0 0 0,-1 0 0,1 0 0,0 1 0,0-1 1,0 0-1,0 0 0,0 1 0,0-1 0,0 0 0,0 0 1,0 1-1,0-1 0,0 0 0,0 0 0,0 1 0,0-1 0,0 0 1,0 0-1,0 1 0,1-1 0,-1 0 0,0 0 0,0 1 1,0-1-1,0 0 0,0 0 0,1 0 0,-1 0 0,0 1 1,0-1-1,0 0 0,0 0 0,1 0 0,-1 0 0,0 1 0,0-1 1,1 0-1,-1 0 0,0 0 0,0 0 0,1 0 0,-1 0 1,0 0-1,0 0 0,1 0 0,-1 0 0,0 0 0,2 1 198,-2 162 543,-11-125-680,11-38-91,0 1-1,0-1 1,0 0-1,0 0 1,0 0-1,0 1 1,0-1-1,0 0 1,0 0-1,0 1 1,0-1-1,0 0 1,0 0-1,0 1 1,0-1-1,0 0 1,0 0-1,0 0 1,0 1-1,0-1 1,0 0 0,0 0-1,0 1 1,1-1-1,-1 0 1,0 0-1,0 0 1,0 0-1,0 1 1,1-1-1,-1 0 1,0 0-1,0 0 1,0 0-1,0 0 1,1 1-1,-1-1 1,0 0-1,0 0 1,1 0-1,-1 0 1,0 0-1,0 0 1,0 0-1,1 0 1,-1 0-1,0 0 1,0 0-1,1 0 1,-1 0 0,0 0-1,0 0 1,1 0-1,-1 0 1,0 0-1,0 0 1,0 0-1,1 0 1,-1-1-1,0 1 1,0 0-1,0 0 1,1 0-1,-1 0 1,0 0-1,0-1 1,0 1-1,1 0 1,15-17 95,-9 10-72,2-2-11,0-1 0,-1 0 0,0 0 1,0-1-1,5-12 0,20-8-64,-26 31 40,-5 0 3,8 29-8,-9-24 15,1 0 0,-1 0-1,1 0 1,0 0 0,0 0 0,0 0 0,1-1 0,-1 1 0,1-1 0,0 1 0,5 4-1,-4-4 8,-3-3-6,0-1 0,0 0 0,0 1 0,0-1-1,0 0 1,0 0 0,0 0 0,0 0 0,1 0 0,-1 0 0,0 0 0,1 0 0,-1-1 0,0 1 0,1 0 0,-1-1 0,1 1 0,-1-1 0,1 1 0,1-1-1,-1 2 52,-2-3-50,0 1-1,0 0 1,0 0 0,0-1 0,0 1-1,0 0 1,0 0 0,0-1 0,0 1-1,0 0 1,1 0 0,-1-1 0,0 1-1,0 0 1,0 0 0,0 0 0,0 0-1,0-1 1,1 1 0,-1 0 0,0 0 0,0 0-1,0 0 1,1-1 0,-1 1 0,0 0-1,0 0 1,0 0 0,1 0 0,-1 0-1,0 0 1,0 0 0,1 0 0,-1 0-1,0 0 1,0 0 0,1 0 0,-1 0-1,0 0 1,0 0 0,1 0 0,-1 0-1,0 0 1,0 0 0,0 0 0,1 0 0,-1 0-1,0 0 1,0 0 0,1 0 0,-1 1-1,0-1 1,0 0 0,0 0 0,0 0-1,1 0 1,-1 1 0,0-1 0,0 0-1,0 0 1,0 0 0,0 1 0,1-1-1,-1 0 1,0 0 0,0 0 0,0 1-1,20-14-4,-6-27 103,-12 36-99,-1 1-1,1-1 1,-1 1-1,0-1 0,0 1 1,-1-1-1,1 0 1,-1 1-1,1-1 1,-1 0-1,0 1 1,-1-1-1,1 0 1,-1 1-1,1-1 1,-1 0-1,0 1 0,0-1 1,-1 1-1,-1-4 1,-4-9-55,7 15 38,0 0-1,0 1 0,-1-1 0,1 0 1,0 0-1,-1 0 0,1 1 1,-1-1-1,1 0 0,-1 0 0,1 1 1,-1-1-1,1 0 0,-1 1 1,1-1-1,-1 1 0,0-1 1,0 0-1,1 1 0,-1 0 0,0-1 1,0 1-1,1-1 0,-1 1 1,0 0-1,-1-1 0,-12-4-381,13 5 56,1-1 0,-1 1 0,0-1 1,0 1-1,0 0 0,0-1 0,0 1 1,0 0-1,1 0 0,-1-1 0,0 1 0,0 0 1,0 0-1,0 0 0,0 0 0,0 0 0,0 0 1,0 1-1,0-1 0,0 0 0,0 0 0,0 1 1,1-1-1,-1 0 0,0 1 0,0-1 0,0 1 1,1-1-1,-1 1 0,0-1 0,0 1 0,1 0 1,-1-1-1,0 1 0,0 1 0,-6 3-2628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54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30 168,'-6'-23'5555,"1"17"-6977,5 10-1963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55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 52,'-23'11'4764,"21"-10"-4626,1-1-57,1 1 0,-1-1 0,1 0 0,-1 1 0,1-1 0,-1 0 0,1 1 0,-1-1 0,1 1 0,0-1 0,-1 1 0,1-1 0,0 1 0,-1-1 0,1 1 0,0-1 0,0 1 0,0-1-1,-1 1 1,1-1 0,0 1 0,0 0 0,0-1 0,0 1 0,0-1 0,0 1 0,0-1 0,0 1 0,0 0 0,0-1 0,0 1 0,0-1 0,1 1 0,-1 0 0,4 2-760,7-8 4289,-5-1 153,-14 9-2698,-1 2-545,-12 8-28,21-13-487,0 0 0,0 0 0,0 0 1,0 0-1,0-1 0,1 1 0,-1 0 0,0 0 0,0 0 1,0 0-1,1 0 0,-1 0 0,0 0 0,0 1 0,0-1 1,0 0-1,0 0 0,1 0 0,-1 0 0,0 0 0,0 0 1,0 0-1,0 0 0,1 0 0,-1 0 0,0 0 0,0 1 1,0-1-1,0 0 0,0 0 0,0 0 0,0 0 1,1 0-1,-1 1 0,0-1 0,0 0 0,0 0 0,0 0 1,0 0-1,0 0 0,0 1 0,0-1 0,0 0 0,0 0 1,0 0-1,0 0 0,0 1 0,0-1 0,0 0 0,0 0 1,0 0-1,0 0 0,0 1 0,0-1 0,0 0 0,0 0 1,1 1-12,-1 3-3,0-3 34,0-1 0,0 0-1,0 0 1,0 1 0,0-1 0,0 0 0,0 0 0,0 1-1,0-1 1,0 0 0,0 0 0,0 1 0,1-1 0,-1 0 0,0 0-1,0 1 1,0-1 0,0 0 0,0 0 0,0 0 0,1 1-1,-1-1 1,0 0 0,0 0 0,0 0 0,0 0 0,1 1 0,-1-1-1,0 0 1,0 0 0,1 0 0,-1 0 0,0 0 0,0 0-1,1 0 1,-1 1 0,0-1 0,0 0 0,1 0 0,-1 0 0,0 0-1,4 1-2503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56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1 580,'9'1'7179,"-10"-1"-7291,1 1 259,-1-1-1,1 0 1,-1 0-1,1 1 1,-1-1-1,1 0 0,-1 1 1,1-1-1,0 1 1,-1-1-1,1 1 1,-1-1-1,1 1 1,0-1-1,-1 1 1,1-1-1,0 1 1,0-1-1,-1 1 1,1-1-1,0 1 1,0 0-1,0-1 0,0 1 1,0-1-1,0 1 1,0-1-1,0 1 1,0 0-1,0 0 1,-3 4 1065,2-4-1101,0-1 1,1 1 0,-1-1 0,1 1-1,-1-1 1,1 1 0,-1-1 0,1 1-1,0 0 1,-1-1 0,1 1 0,0 0-1,-1-1 1,1 1 0,0 0 0,0-1-1,0 1 1,-1 0 0,1 0 0,0-1-1,0 2 1,1 0-34,-1-1-1,0 1 1,0 0-1,0-1 1,-1 1-1,1-1 1,0 1 0,0-1-1,-1 1 1,1-1-1,-1 1 1,0-1-1,1 1 1,-1-1-1,0 0 1,0 1-1,0-1 1,-1 2 0,-9 10 252,0 1 0,0 1 0,2 0 0,0 0 1,0 1-1,-6 18 0,4 7-60,0 16 69,9-44-254,1 1 1,0-1-1,0 1 0,3 25 0,0-2 8,-2-33-86,0 0 1,1 0-1,0 0 0,0 0 1,0 0-1,1 0 0,-1 0 0,1-1 1,0 1-1,0-1 0,0 1 0,0-1 1,0 0-1,1 1 0,0-1 0,0-1 1,0 1-1,0 0 0,0-1 0,0 1 1,4 1-1,0 0-2,-1 0 1,1-1 0,0 0-1,0 0 1,1 0 0,-1-1-1,1 0 1,-1-1-1,1 1 1,13-1 0,-4 2-15,7 0-3295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17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2 608,'0'0'1178,"-11"-1"2178,11 2-3157,-22 17 11201,22-1-11282,-4-8-104,-2 7 10,6 159 491,0-174-496,-1 8 329,1 4-1944,0-13 1553,0 0 0,0 0 0,0 1 0,0-1 0,0 0 0,0 0 1,0 0-1,0 0 0,-1 1 0,1-1 0,0 0 0,0 0 1,0 0-1,0 0 0,-1 1 0,1-1 0,0 0 0,0 0 1,0 0-1,0 0 0,-1 0 0,1 0 0,0 0 0,0 0 1,-1 0-1,1 0 0,0 0 0,0 0 0,0 0 0,-1 0 1,1 0-1,0 0 0,0 0 0,0 0 0,-1 0 0,1 0 1,0 0-1,0 0 0,0 0 0,-1 0 0,1 0 0,0 0 0,0 0 1,0-1-1,-1 1 0,1 0 0,0 0 0,0 0 0,0-1 1,-33-16-10916,31 11 7951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18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1116,'0'-1'351,"0"0"0,0 0-1,0 0 1,0 0 0,0 0 0,0 0-1,1 0 1,-1 0 0,0 0 0,1 0 0,-1 0-1,1 0 1,-1 0 0,1 0 0,0 1-1,-1-1 1,1 0 0,0 0 0,0 1-1,-1-1 1,1 0 0,0 1 0,0-1-1,0 0 1,0 1 0,0-1 0,0 1-1,0 0 1,0-1 0,0 1 0,0 0 0,0 0-1,0-1 1,0 1 0,0 0 0,0 0-1,0 0 1,0 0 0,0 1 0,2-1-1,-1 0 893,2 7 36,-3-7-1245,-1 0-1,1 0 1,-1 0 0,0 0-1,1 1 1,-1-1-1,0 0 1,1 1-1,-1-1 1,0 0 0,1 0-1,-1 1 1,0-1-1,0 1 1,1-1 0,-1 0-1,0 1 1,0-1-1,0 0 1,0 1-1,1-1 1,-1 1 0,0-1-1,0 1 1,0-1-1,0 0 1,0 1-1,0-1 1,0 1 0,0-1-1,0 1 1,-3 26-2354,3-24 1063,-1 0 1,-1-1 0,1 1-1,0-1 1,-1 0 0,1 1-1,-1-1 1,0 0 0,-3 4-1,3 0-2149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19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25 700,'-5'15'4835,"-1"6"-3229,-5 9 445,11-27-1812,0-1-1,0 0 1,0 0-1,0 0 1,0 0 0,0 0-1,0 0 1,1 0-1,-1 0 1,1 0-1,0 0 1,-1 0 0,1-1-1,0 1 1,0 0-1,2 3 1,9 8 1163,-6-5-1122,1 0 0,0 0 1,0-1-1,1 0 0,0 0 1,9 5-1,-14-11-271,-1 1 0,1-1-1,0 0 1,-1 0 0,1 0 0,0-1 0,0 1 0,0-1 0,-1 1 0,1-1-1,0 0 1,0 0 0,0 0 0,0 0 0,0-1 0,0 1 0,-1-1-1,1 0 1,0 0 0,0 0 0,-1 0 0,1 0 0,-1 0 0,1-1-1,-1 1 1,1-1 0,-1 0 0,3-3 0,-1 2 20,0 0 0,-1-1 1,1 0-1,-1 0 0,0 0 0,0 0 0,0-1 1,-1 1-1,0-1 0,0 0 0,0 1 1,0-1-1,0 0 0,-1 0 0,0 0 1,0 0-1,-1 0 0,1-1 0,-1 1 1,0 0-1,-1 0 0,1 0 0,-1 0 0,0 0 1,0 0-1,-1 0 0,1 0 0,-1 0 1,0 0-1,0 1 0,-5-7 0,6 9 7,0-1-1,-1 1 0,0 0 0,0 0 1,1 0-1,-1 0 0,0 0 0,0 1 1,-1-1-1,1 1 0,0-1 0,-1 1 1,1 0-1,0-1 0,-1 1 1,1 1-1,-1-1 0,0 0 0,1 1 1,-1-1-1,0 1 0,1 0 0,-1 0 1,0 0-1,1 0 0,-1 0 0,0 0 1,1 1-1,-1 0 0,0-1 0,1 1 1,-1 0-1,1 0 0,-3 2 1,0-1-3,-1 1 0,1 0 0,0 0 0,1 0 0,-1 1 1,1 0-1,-1 0 0,1 0 0,0 0 0,0 0 0,1 1 0,-1 0 1,1 0-1,0 0 0,-3 8 0,2 6-42,1-1 0,0 1 0,2 0 1,0 0-1,1 0 0,1 0 0,0 0 0,9 35 0,1 50 6,-9-90 130,-1 1 0,0 0 1,-2 26-1,0-6 579,0-33-660,1 1 0,-1-1 1,1 0-1,-1 1 1,0-1-1,0 0 1,0 0-1,0 0 0,0 1 1,-1-1-1,1 0 1,0-1-1,-1 1 0,0 0 1,1 0-1,-1-1 1,0 1-1,0-1 1,0 1-1,0-1 0,0 0 1,0 1-1,0-1 1,-1-1-1,1 1 0,0 0 1,-1 0-1,1-1 1,0 1-1,-1-1 1,-3 0-1,-7 1-904,1-1 0,0 0 0,-1-1 1,1-1-1,0 0 0,0 0 0,0-1 0,0-1 0,-15-6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0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2 364,'7'-1'7566,"-4"2"-4377,0 2-2858,0-1-1,0 0 1,-1 1 0,0-1-1,1 1 1,-1 0 0,0 0-1,0 0 1,0 0 0,-1 0-1,1 0 1,-1 1 0,0-1-1,0 0 1,0 1 0,1 4-1,9 33 362,-11-28-614,0 1 21,0 1 0,-1-1 0,0 1 0,-6 25 0,4-26-51,1 1 1,1 0-1,0 0 1,1 0-1,3 22 1,-1 8 236,-2 59 626,0-104-894,0 0-1,0-1 0,0 1 0,0 0 1,1 0-1,-1 0 0,0-1 0,0 1 1,0 0-1,1 0 0,-1 0 0,0-1 0,0 1 1,0 0-1,1 0 0,-1 0 0,0 0 1,0 0-1,1 0 0,-1 0 0,0 0 0,0 0 1,1-1-1,-1 1 0,0 0 0,1 0 1,-1 0-1,0 0 0,0 1 0,1-1 1,-1 0-1,0 0 0,0 0 0,1 0 0,-1 0 1,0 0-1,0 0 0,1 0 0,-1 0 1,0 1-1,0-1 0,0 0 0,1 0 0,-1 0 1,0 1-1,1-1 0,-2-4 76,1-1-1,0 0 1,1 1-1,-1-1 1,1 1-1,0-1 1,0 1 0,0-1-1,4-6 1,9-24 184,-13 31-261,1 0-1,-1 0 1,1 0-1,0 0 1,0 0-1,0 0 1,0 0-1,1 1 1,-1-1-1,1 1 1,5-5-1,-2 2 9,1 1 0,-1 0 0,1 1 0,0-1 0,14-6 0,-19 11-17,0-1 0,0 0 0,0 1 0,0 0 0,0-1 0,0 1 0,0 0 0,1 0 0,-1 0 0,0 0 0,0 1 0,0-1-1,0 1 1,0-1 0,0 1 0,0-1 0,0 1 0,0 0 0,0 0 0,-1 0 0,1 0 0,0 1 0,0-1 0,-1 0 0,1 1 0,-1-1 0,3 4 0,1 0-29,0 1 6,0 0-1,0 0 1,0 0-1,-1 0 1,6 13-1,-6-11 19,-1-1 3,0-1 0,0 1-1,0-1 1,-1 1 0,-1 0-1,1 0 1,-1 0 0,1 11 0,-2-14-2,1 1 0,-1-1 0,1 0 0,0 0 0,1 0 0,-1 1 1,3 4-1,-2-5-18,0 1 0,0-1 0,-1 1 0,0-1 0,0 1 0,0 0 0,0 7 0,-1-11-72,-5-4-2569,5 3 2550,-1 0 1,1 0-1,0 0 1,0 0-1,-1 0 1,1 0-1,0 0 1,-1 0-1,1 0 1,0-1 0,0 1-1,-1 0 1,1 0-1,0 0 1,0 0-1,0 0 1,-1-1-1,1 1 1,0 0-1,0 0 1,0 0-1,-1-1 1,1 1-1,0 0 1,0 0-1,0-1 1,0 1-1,0 0 1,0 0 0,-1-1-1,1 1 1,0 0-1,0-1 1,0 1-1,0 0 1,0 0-1,0-1 1,0 1-1,0 0 1,0 0-1,0-1 1,0 1-1,1 0 1,-1-1-1,0 1 1,0 0-1,0 0 1,0-1 0,0 1-1,1 0 1,9-36-9263,-10 24 6115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1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2 1504,'0'-2'13154,"0"3"-13620,0 0 1093,11 17 1008,-11-9-1351,0-1 0,1 1 0,0-1 0,0 0 0,5 16 0,5 42 522,10 33-117,-10-39-445,0 8-105,0-32-137,-10-33-1,-1 1 0,1-1 0,-1 1 0,1-1 0,-1 1 0,0-1 0,0 0 0,-1 5 0,0 4 19,1-11-12,-9-20-179,5 14-50,0-1 0,0 0 0,0 0 0,1-1 0,-4-9 0,4 8-87,0 1 0,-1 1 0,1-1 0,-1 1 0,-8-11 0,-21-30-1148,27 41 1340,4 5 106,1-1 0,-1 1 0,0-1-1,0 1 1,0 0 0,0 0 0,0 0 0,0 0 0,0 0 0,0 0 0,-3 0 0,-5-4 480,-1 0 1,1 0-1,0-1 1,0 0-1,1-1 1,0 0-1,0-1 1,-8-9-1,17 17-439,-1-1 1,1 1-1,0-1 0,0 1 1,0-1-1,0 1 0,-1-1 1,1 1-1,0-1 0,0 1 0,0-1 1,0 1-1,0-1 0,0 1 1,0-1-1,0 1 0,0-1 1,0 1-1,1-1 0,-1 1 0,0-1 1,0 1-1,0-1 0,1 1 1,-1 0-1,0-1 0,0 1 1,1-1-1,-1 1 0,0 0 1,1-1-1,-1 1 0,1 0 0,-1-1 1,0 1-1,1 0 0,-1-1 1,1 1-1,-1 0 0,1 0 1,-1 0-1,1 0 0,-1-1 0,1 1 1,-1 0-1,1 0 0,-1 0 1,1 0-1,0 0 0,31-6 677,41 1-200,-51 2-889,1 2-1,0 0 1,-1 1 0,31 5 0,-50-5 373,32 5-3951,-32-5 3086,0 0 1,-1 0-1,1 0 1,0 0-1,0-1 0,0 1 1,0-1-1,0 0 1,0 1-1,3-3 1,5-3-2657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2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 11 1064,'-3'-2'546,"0"1"0,0-1-1,0 1 1,0 0 0,0 0-1,0 0 1,0 1 0,0-1 0,0 1-1,0-1 1,-1 1 0,1 0 0,0 0-1,0 1 1,0-1 0,0 1 0,-4 0-1,-3 3 562,1 0 0,-1 0 0,1 1 0,-9 7 0,-7 3-523,20-13-480,1 1-1,0 0 1,0 0-1,1 0 1,-1 0-1,0 0 1,1 1-1,0-1 1,0 1-1,0 0 1,0 0-1,-3 7 1,6-9-82,-1 0-1,0 0 1,1 0 0,-1 0 0,1 0 0,-1 0 0,1 1 0,0-1 0,0 0 0,0 0 0,0 0 0,0 0 0,1 0-1,-1 0 1,1 1 0,-1-1 0,1 0 0,0 0 0,0 0 0,0-1 0,0 1 0,0 0 0,0 0 0,0 0-1,1-1 1,-1 1 0,1-1 0,-1 1 0,3 1 0,11 10 13,-1-1-8,1 0 0,27 17 0,-32-23-21,-1 0 0,0 1 0,-1 1 0,1-1 0,9 13 0,-17-19 2,-1 0-1,0 0 1,1 0 0,-1 0-1,0 0 1,0-1 0,0 1-1,0 0 1,0 0-1,0 0 1,0 0 0,0 0-1,0 0 1,0 0 0,0 0-1,-1-1 1,1 1-1,0 0 1,-1 0 0,1 0-1,-1 0 1,1-1 0,-1 1-1,1 0 1,-1 0 0,1-1-1,-1 1 1,0 0-1,1-1 1,-1 1 0,0-1-1,1 1 1,-1-1 0,0 1-1,-1 0 1,-28 19 403,30-20-408,-14 6 22,0-1 0,-1 0 0,1-1 0,-1 0 0,0-1 0,0-1 0,0 0 0,-1-1 0,1-1-1,-17-2 1,9 2-349,23 0 225,-1 0-1,1 0 1,0 0 0,-1 0 0,1 0 0,0 0-1,-1 0 1,1 0 0,-1 0 0,1 0 0,0 0-1,-1 0 1,1 0 0,0 0 0,-1 0 0,1 0-1,0 0 1,-1-1 0,1 1 0,0 0 0,0 0-1,-1 0 1,1-1 0,0 1 0,-1 0 0,1 0-1,0-1 1,0 1 0,0 0 0,-1-1 0,1 1-1,0 0 1,0-1 0,0 1 0,0 0 0,0-1-1,-1 0 1,8-14-4861,17-10-2676,-13 18 4670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2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96 1152,'-2'18'5002,"1"-17"-4941,1 0 0,-1 1 0,0-1 0,1 1 0,-1-1 0,1 0 0,0 1 0,-1-1 0,1 1 0,0-1 0,0 1 0,0-1 0,0 1 0,0-1 0,0 1 0,0-1 0,1 1 0,-1-1 0,0 1 0,1-1 0,-1 1 0,1-1 0,0 0 0,-1 1 0,1-1 0,0 0 0,0 0 0,0 1 0,0-1 0,0 0 0,0 0 0,0 0 0,0 0 0,0 0 0,1 0 0,-1-1 0,2 2 0,3 3 64,1 0 0,0-1 0,-1 0 0,2 0 0,-1-1 0,14 6 1,-17-8 3,0 0 0,0 0 1,1-1-1,-1 1 1,0-1-1,0 0 1,0 0-1,0-1 0,0 1 1,0-1-1,1 0 1,-1 0-1,0 0 1,-1 0-1,1-1 1,0 1-1,0-1 0,-1 0 1,1 0-1,4-5 1,5-3 491,7-11 297,-9 3-466,-9 15-368,1 0 0,-1 0 0,0 0 1,-1 0-1,1-1 0,-1 1 0,1-1 0,-1 0 1,0 1-1,0-1 0,-1 0 0,1 1 0,-1-1 1,0 0-1,0-4 0,0 7-58,1 1-1,-1-1 0,0 0 1,0 0-1,0 0 1,0 0-1,0 0 1,0 0-1,0 0 1,0 0-1,-1 1 1,1-1-1,0 0 0,-1 0 1,1 0-1,0 0 1,-1 0-1,1 1 1,-1-1-1,1 0 1,-1 0-1,1 1 1,-1-1-1,0 0 0,1 1 1,-1-1-1,-1 0 1,-23-23 681,22 22-632,-2-1 95,1 0-1,-1 1 1,1 0 0,-1 0 0,0 0 0,-7-1 0,0 1 24,10 1-172,0 1 0,0-1-1,0 1 1,0 0 0,0 0 0,0 0 0,0 0 0,0 0-1,0 0 1,0 1 0,0-1 0,-3 2 0,0-1-49,-72 25 1196,72-24-1069,1 0 0,-1 1 1,0-1-1,1 1 0,-1 0 1,1 0-1,0 1 0,0-1 0,0 1 1,1 0-1,-7 8 0,6-4-130,2-6 21,1 0 0,-1 0 0,0 1-1,1-1 1,-1 0 0,1 1 0,0 0 0,0-1 0,0 1 0,0 0-1,1-1 1,-1 1 0,1 0 0,-1 0 0,1 0 0,0-1 0,0 1-1,0 0 1,1 0 0,-1 0 0,1 0 0,-1-1 0,1 1 0,0 0-1,2 3 1,0 8-8,-3-13 16,0 0 1,0-1-1,0 1 1,0 0-1,0-1 1,0 1-1,0 0 1,0-1-1,1 1 1,-1 0-1,0-1 0,1 1 1,-1 0-1,0-1 1,1 1-1,-1-1 1,0 1-1,1-1 1,-1 1-1,1-1 1,-1 1-1,1-1 1,-1 1-1,1-1 1,0 1-1,-1-1 1,2 1-1,10 6 10,-9-5-4,0 0 1,-1 0-1,1-1 1,0 1-1,0-1 1,0 1-1,1-1 1,-1 0 0,0 0-1,0-1 1,1 1-1,-1-1 1,1 1-1,-1-1 1,0 0-1,1 0 1,3-1-1,6-2 13,0-1 0,0 0 0,-1-1 0,17-9 0,24-10 58,-51 23-75,0 0-1,1 0 1,-1 0-1,0 0 1,0 0-1,1 0 1,-1 1-1,1-1 1,-1 1 0,0-1-1,1 1 1,-1 0-1,1 0 1,-1 0-1,1 1 1,2-1-1,4 2 3,-6-1-1,1 0 0,-1 1 0,0-1 0,0 1 0,0 0 0,-1-1 0,1 1 0,0 1 0,-1-1 0,1 0 0,-1 0 0,0 1 0,0 0 0,0-1 0,3 5 0,32 51-376,-34-54 268,0 8-227,1 0-1818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3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1224,'0'0'3836,"10"13"-1389,-9-3-1854,1 0-1,-1-1 0,2 1 0,-1-1 0,5 11 1,-3-11-215,-1 1 0,0 0 0,-1 0 0,0 0 1,1 12-1,7 74 1881,-10 19-372,0-114-1737,0 2 480,0-5-343,0 1-100,13-31 546,-9 27-649,0 0 0,0 0 0,1 0 0,0 0 0,-1 0 1,2 1-1,10-7 0,10-8 23,-23 16-98,1 1 0,-1 0 0,1 0 0,0 1 1,-1-1-1,1 1 0,0 0 0,0 0 0,0 0 1,0 0-1,0 1 0,0 0 0,1 0 0,-1 0 1,0 0-1,0 0 0,0 1 0,0 0 0,0 0 1,4 1-1,-5-1-7,0 0 0,-1 0 0,1 0 0,0 0 0,0 0 0,-1 0 0,1 1 1,-1-1-1,1 1 0,-1 0 0,0 0 0,0 0 0,0 0 0,0 0 0,0 0 0,0 1 0,0-1 1,-1 0-1,1 1 0,-1 0 0,0-1 0,0 1 0,1 0 0,-2-1 0,1 1 0,0 0 0,0 3 1,-2 3 50,1 1 0,-2-1 0,1 0 0,-1 0 0,-1 0 0,1-1 0,-1 1 0,-1 0 0,0-1 0,0 0 0,-6 8 0,0-1 220,-1-1 1,0 0 0,-1-1-1,-27 23 1,37-33-270,-1-1 0,0 0 0,0 0 0,1 0 0,-1 0 0,-1 0 0,1-1 0,0 1 0,0-1 0,0 0 1,-1 0-1,1 0 0,-1 0 0,1-1 0,-1 1 0,1-1 0,-1 0 0,1 0 0,-1 0 0,1-1 0,-1 1 0,1-1 0,0 0 1,-1 0-1,1 0 0,0 0 0,-1 0 0,-3-3 0,2 1-404,0-1-1,1 1 1,0-1-1,0 1 1,0-1 0,0-1-1,-3-3 1,-18-37-7451,15 3-449,8 30 5513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4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65 103 636,'5'-3'8736,"7"-2"-4615,25-12-1562,-32 15-2412,1 0-1,-1 0 1,1 0-1,-1-1 0,0 1 1,0-1-1,-1 0 1,1-1-1,0 1 1,-1-1-1,7-8 1,-10 12-128,-1 0 1,1-1 0,-1 1-1,1 0 1,-1-1 0,1 1-1,-1-1 1,1 1 0,-1 0-1,1-1 1,-1 1 0,0-1-1,1 1 1,-1-1 0,0 0-1,0 1 1,1-1 0,-1 1-1,0-1 1,0 1 0,0-1-1,0 0 1,0 1 0,0-1 0,0 1-1,0-1 1,0 0 0,0 1-1,0-1 1,0 1 0,0-1-1,0 0 1,0 1 0,-1-1-1,1 1 1,0-1 0,0 1-1,-1-1 1,1 1 0,0-1-1,-1 1 1,1-1 0,-1 1-1,1-1 1,0 1 0,-1 0-1,1-1 1,-1 1 0,1 0-1,-2-1 1,1 0 17,-1-1 0,0 1 0,0 0 1,0 0-1,0 0 0,-1 0 0,1 1 0,0-1 0,0 0 0,0 1 0,-1-1 0,1 1 1,0 0-1,0 0 0,-1 0 0,1 0 0,0 0 0,0 1 0,-1-1 0,1 1 0,0-1 1,0 1-1,-3 1 0,-39 11 860,37-9-828,1 0 0,-1 1 1,2 0-1,-1 0 0,0 1 1,1-1-1,0 1 0,0 0 1,1 0-1,0 1 1,0-1-1,0 1 0,1 0 1,0 0-1,0 1 0,1-1 1,0 0-1,0 1 1,0-1-1,1 1 0,1 0 1,-1-1-1,1 10 0,1-14-64,0 0-1,0 0 0,0 1 0,0-1 0,0 0 0,1 0 1,0 0-1,-1 0 0,1-1 0,0 1 0,0 0 0,0-1 0,1 1 1,-1-1-1,1 0 0,-1 0 0,1 0 0,0 0 0,0 0 1,0-1-1,0 1 0,0-1 0,5 2 0,7 3-7,1 0 0,0-1 0,24 5 0,-23-7-52,76 12-1109,-32-10-2472,-58-6 2683,0 1 0,-1-1 0,1 0 0,0 0 0,-1 0-1,1 0 1,0-1 0,-1 1 0,0-1 0,1 0 0,-1 1 0,0-1 0,0 0 0,4-4 0,-4-1-1933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4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29 1056,'-3'-4'10956,"-3"14"-9776,5-5-980,0-1-1,0 1 1,0-1-1,1 0 1,0 1 0,0 0-1,0-1 1,0 0 0,1 5-1,0 2 14,-1 12 51,-1-17-242,0 1 1,1-1-1,0 1 0,1-1 1,-1 0-1,1 1 0,0-1 0,1 0 1,0 1-1,2 5 0,-1 1-36,-1-5 237,8-19 170,-4-2-193,-1 0 0,0 0 0,-1 0 0,4-20 0,-6 22-164,1 0 0,0 0-1,0 0 1,1 1 0,0 0 0,1 0 0,0 0 0,9-14 0,-13 23-187,1 0-1,-1 0 1,0 0 0,0 0-1,1 0 1,-1 1 0,0-1-1,1 0 1,-1 1 0,1-1-1,-1 1 1,1 0 0,-1-1-1,1 1 1,-1 0-1,1 0 1,-1 0 0,1 0-1,-1 0 1,1 0 0,-1 0-1,1 0 1,-1 1 0,3 0-1,14 1-9790,-7-2 6913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5.2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30 600,'-15'-10'3669,"-14"-6"3344,28 15-6786,-1 1-1,0-1 1,0 1 0,0-1 0,1 1 0,-1 0 0,0-1 0,0 1 0,0 0 0,0 0 0,0 0-1,0 1 1,0-1 0,0 0 0,1 1 0,-1-1 0,0 1 0,0-1 0,0 1 0,1 0 0,-1 0-1,0 0 1,1 0 0,-1 0 0,1 0 0,-1 1 0,-1 1 0,1 1-204,0 0-1,0 0 1,1-1 0,-1 1 0,1 0 0,0 1 0,0-1-1,0 0 1,1 0 0,0 0 0,-1 0 0,2 5 0,-1-5-15,0 1 0,1-1 0,0 0 0,-1 0 0,2 0-1,-1 1 1,0-1 0,1 0 0,0-1 0,0 1 0,0 0 0,0 0 0,0-1 0,4 5 0,47 40 73,-33-32-60,10 19 148,-29-35-137,-1 0 0,0 1 0,1-1 1,-1 1-1,1-1 0,-1 1 0,0-1 0,0 1 1,1-1-1,-1 1 0,0-1 0,0 1 1,0 0-1,0-1 0,0 1 0,1-1 0,-1 1 1,0-1-1,0 1 0,-1 0 0,1-1 1,0 1-1,0-1 0,0 1 0,0-1 0,0 1 1,0-1-1,-1 1 0,1-1 0,0 1 1,-1-1-1,1 1 0,0-1 0,-1 1 1,1-1-1,0 1 0,-1-1 0,1 1 0,-1-1 1,1 0-1,-1 1 0,-16 14 758,7-12-593,5-1-153,0-1 0,0 0-1,0 1 1,0-1-1,0-1 1,0 1 0,0-1-1,0 0 1,0 0 0,0-1-1,0 1 1,0-1 0,-7-2-1,-40-14-1517,50 12-450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5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2800,'0'-6'10225,"0"12"-11133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7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8 408,'9'-6'5794,"-13"6"-5598,4-1-165,-1 1-1,1 0 0,-1 0 0,1 0 0,-1 0 0,1-1 0,-1 1 0,1 0 0,-1 0 0,1 0 0,-1 0 0,1 0 0,-1 0 0,1 0 0,-1 1 0,1-1 1,-1 0-1,1 0 0,-1 0 0,1 0 0,-1 1 0,1-1 0,-1 0 0,1 0 0,0 1 0,-1-1 0,1 0 0,0 1 0,-1-1 0,1 1 0,0-1 0,-1 0 1,1 1-1,-1 0 0,-4 1 203,3-1-220,0 0 0,0-1 0,0 1 0,0 0 0,0 0 0,0 0 0,1 0 0,-1 0 0,0 1 0,1-1-1,-1 0 1,1 1 0,-3 2 0,4-2-107,0-1 0,0 0 0,-1 1 0,1-1 0,-1 1 0,1-1 0,-1 1-1,1-1 1,-1 0 0,0 1 0,1-1 0,-1 0 0,0 0 0,0 0 0,0 0-1,0 1 1,0-1 0,0 0 0,0-1 0,0 1 0,-1 0 0,1 0 0,-2 0 0,1-1-315,2-6-4326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7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37 152,'1'-1'246,"0"-1"0,0 1 1,0-1-1,0 1 0,0-1 0,0 1 0,0 0 1,0 0-1,1-1 0,-1 1 0,0 0 0,1 0 0,1-1 1,7-6 1562,-10 8-1801,0 0 0,0 0-1,0 0 1,0 0 0,0 0 0,0 0 0,0-1 0,0 1-1,0 0 1,0 0 0,0 0 0,0 0 0,0 0-1,0 0 1,0 0 0,0-1 0,0 1 0,0 0-1,0 0 1,0 0 0,0 0 0,0 0 0,0 0-1,0 0 1,0 0 0,0-1 0,0 1 0,0 0-1,0 0 1,0 0 0,0 0 0,-1 0 0,1 0-1,0 0 1,0 0 0,0 0 0,0 0 0,0-1-1,0 1 1,0 0 0,0 0 0,0 0 0,0 0-1,-1 0 1,1 0 0,0 0 0,0 0 0,0 0-1,0 0 1,0 0 0,0 0 0,0 0 0,-1 0-1,1 0 1,0 0 0,0 0 0,0 0 0,0 0 0,0 0-1,0 0 1,0 0 0,-1 0 0,1 0 0,0 0-1,0 1 1,0-1 0,0 0 0,0 0 0,-15-6 5435,11 7-5112,-1 0 1,1 1-1,0-1 0,-1 1 0,1 0 0,0 1 0,0-1 0,0 1 0,0 0 1,1-1-1,-1 2 0,1-1 0,0 0 0,0 1 0,-3 3 0,-27 35 143,19-17-182,12-23-258,0 1-1,0-1 1,1 1 0,-1-1 0,1 1 0,0 0-1,0 0 1,0-1 0,0 1 0,0 0-1,1 0 1,-1 0 0,1 0 0,0 0 0,0 3-1,0 1-20,1 0 0,0 0 0,0 0 0,1 0 0,0 0 0,0-1 0,1 1 0,-1-1 0,1 0 0,1 0 0,-1 0 0,1 0 0,6 7 0,-7-9-9,0 0 0,1 0-1,0 0 1,0-1-1,0 0 1,0 1 0,0-1-1,1-1 1,-1 1 0,1-1-1,0 0 1,0 0-1,-1 0 1,2 0 0,-1-1-1,0 0 1,0 0-1,5 0 1,-4-2 2,0 0 1,-1 0-1,1 0 1,-1-1-1,0 0 0,0 0 1,1 0-1,-1-1 0,0 0 1,-1 0-1,1 0 1,-1 0-1,1-1 0,-1 0 1,0 0-1,0 0 0,-1 0 1,1-1-1,-1 1 1,4-8-1,6-16 15,-11 25-10,1-1-1,-1 0 0,0-1 0,0 1 0,0 0 0,0-1 0,-1 1 0,0-1 0,0 1 0,0-1 0,-1 1 0,1-1 0,-1 0 0,0 1 0,0-1 0,-1 0 0,1 1 0,-3-9 0,-6-19 336,9 29-311,0 0-1,-1 1 1,1-1 0,-1 0 0,0 1 0,0-1-1,0 1 1,0-1 0,0 1 0,0-1 0,-1 1-1,1-1 1,-1 1 0,1 0 0,-1 0 0,0 0-1,0 0 1,0 0 0,0 1 0,0-1 0,-5-2-1,-4-3 157,8 5-158,1 0 0,-1 1 0,0-1 0,0 0 0,0 1 0,0 0 0,0-1 0,0 1 0,0 1 0,0-1 0,0 0 1,-1 1-1,1-1 0,0 1 0,0 0 0,-1 0 0,1 1 0,0-1 0,0 0 0,-1 1 0,1 0 0,-6 2 0,1 0-196,0 1-1,0 0 1,1 0-1,-1 1 1,1-1-1,0 2 1,0-1 0,-11 12-1,-18 33-8146,25-37 1686,9-7 3368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8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 1400,'4'0'9251,"1"1"-8295,-3 22 1472,-1-4-1746,4-3-358,-1-1 1,0 1-1,-1 0 0,-1 0 0,0 32 0,4-37-205,-2-1 1165,-12-12-451,-3-23 382,9 17-1092,1 1 0,0 0 0,1-1 0,-1 1 0,1-1 0,1 1 0,-1-1 0,1 1 0,1 0 0,-1 0 0,1-1 0,1 1 0,-1 0-1,5-8 1,-3 4 54,-2 6-274,1 0-1,0 0 1,0 0 0,1 0-1,-1 1 1,1-1 0,0 1-1,0 0 1,0 0 0,1 1-1,0-1 1,-1 1 0,1 0-1,0 0 1,0 0 0,1 1-1,10-4 1,24-1-5088,-2 10-5062,-27 3 7145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8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55 1816,'0'0'1699,"-9"1"3521,24 12-1402,-14-12-3639,1 1 0,0 0 0,-1-1 0,1 1-1,0-1 1,0 1 0,0-1 0,0 0-1,0 0 1,0 0 0,5 2 0,-4-3-96,6 3 41,0 0-1,0-1 1,1-1 0,12 1 0,-21-2-116,0 1 0,1-1-1,-1 0 1,0 0 0,1-1 0,-1 1-1,0 0 1,1 0 0,-1-1-1,0 1 1,0 0 0,1-1 0,-1 1-1,0-1 1,0 0 0,0 1 0,0-1-1,0 0 1,0 0 0,0 0-1,0 0 1,0 0 0,0 0 0,0 0-1,0 0 1,-1 0 0,1 0-1,0 0 1,-1 0 0,1 0 0,-1-1-1,0 1 1,1 0 0,-1 0 0,0-1-1,1 1 1,-1 0 0,0-1-1,0-1 1,-2-1 106,0-1 1,0 1-1,0-1 0,-1 1 0,1 0 1,-1 0-1,0 0 0,0 0 0,-1 0 1,1 1-1,-1 0 0,1-1 0,-1 1 1,0 1-1,-8-5 0,10 6-96,1 1 0,-1 0 0,1 0 0,-1 0 0,1 0 0,-1 0 0,1 0-1,-1 0 1,1 0 0,-1 1 0,1-1 0,-1 0 0,1 1 0,-1-1 0,1 1 0,-1 0 0,1 0-1,0-1 1,-1 1 0,1 0 0,0 0 0,0 0 0,0 0 0,0 0 0,0 1 0,0-1-1,0 0 1,0 0 0,0 1 0,0-1 0,0 3 0,-2 0-3,0 0 1,1 0-1,0 0 1,-1 1-1,2-1 0,-1 1 1,0 0-1,1 0 1,-1 5-1,2-1-5,0 21 29,1 1 1,7 45-1,3 2-22,-9-66 23,-1 0 0,0 0 0,-2 24-1,0-6 597,0-30-596,1 1 1,-1 0-1,1-1 0,-1 1 0,0-1 0,1 1 1,-1-1-1,0 1 0,1-1 0,-1 1 0,0-1 1,1 0-1,-1 1 0,0-1 0,0 0 0,0 0 1,1 0-1,-1 0 0,0 1 0,0-1 0,0 0 1,1 0-1,-1 0 0,0-1 0,-1 1 0,-21-1 330,12-2-496,0 0 0,1-1-1,-1 0 1,1-1 0,-12-7 0,19 11-219,1-1 0,0 0-1,0 1 1,0-1 0,0 0 0,1 0 0,-1 0-1,0-1 1,1 1 0,0 0 0,-3-5-1,3 4-235,1 1 0,-1 0 0,1 0-1,0-1 1,0 1 0,-1 0 0,1-1-1,1 1 1,-1 0 0,0-1 0,1 1-1,-1 0 1,1 0 0,0-1 0,-1 1-1,2-2 1,7-4-2866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9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1 880,'9'6'12017,"-15"-5"-8719,8 6-3277,3 1 2045,-4-1 3003,-1-7-5045,0 0 0,0 1 0,0-1 0,0 0 0,0 0 0,0 0 0,0 1 0,0-1 0,0 0 0,0 0 1,0 0-1,-1 0 0,1 1 0,0-1 0,0 0 0,0 0 0,0 0 0,0 0 0,0 1 0,-1-1 0,1 0 0,0 0 0,0 0 0,0 0 0,-1 0 1,1 0-1,0 0 0,0 1 0,0-1 0,-1 0 0,1 0 0,0 0 0,0 0 0,0 0 0,-1 0 0,1 0 0,0 0 0,0 0 0,0 0 0,-1 0 1,1 0-1,0 0 0,0-1 0,0 1 0,-1 0 0,1 0 0,0 0 0,0 0 0,0 0 0,0 0 0,-1 0 0,1 0 0,0-1 0,0 1 0,0 0 0,0 0 1,-1 0-1,1 0 0,0-1 0,0 1 0,0 0 0,0 0 0,0 0 0,0-1 0,0 1 0,0 0 0,0 0 0,-1 0 11,1 0-1,0 0 1,0 1-1,0-1 1,-1 0-1,1 0 1,0 1-1,0-1 1,0 0-1,0 1 0,0-1 1,0 0-1,0 1 1,-1-1-1,1 0 1,0 1-1,0-1 1,0 0-1,0 1 1,0-1-1,0 0 1,1 0-1,-1 1 1,0-1-1,0 0 1,0 1-1,0-1 1,0 0-1,0 1 1,1-1-1,-1 0 1,0 0-1,0 1 0,0-1 1,1 0-1,-1 0 1,0 1-1,0-1 1,1 0-1,-1 0 1,0 0-1,0 1 1,1-1-1,-1 0 1,0 0-1,1 0 1,-1 0-1,0 0 1,1 0-1,-1 0 1,0 0-1,1 0 1,-1 0-1,0 0 0,0 0 1,1 0-1,-1 0 1,0 0-1,1 0 1,0 0 713,0-3-48,-1-5-3013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5:41.2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489 0 556,'9'6'20151,"-16"-6"-22016,5 0 2251,1 3-328,0-1 1,-1 1 0,1-1-1,-1 1 1,1-1 0,-1 0-1,0 0 1,0 0-1,0 0 1,0 0 0,0 0-1,-1-1 1,1 1 0,0-1-1,-4 2 1,-13 12 372,-24 52-79,41-64-321,0 0 0,1 1 1,-1-1-1,1 1 1,0 0-1,0-1 0,0 1 1,0 0-1,0 6 1,-10 19 384,1 9-64,-12 22-94,22-57-255,0 0 0,-1-1 0,0 1 0,1-1 0,-1 1 0,0-1 0,0 1 1,0-1-1,-1 1 0,-1 2 0,2-3 1,-1 0 0,1 0 0,0 1 0,0-1-1,0 1 1,0-1 0,0 1 0,1-1 0,-1 1 0,1 3 0,-11 36 69,11-39-70,-1 1 1,1-1-1,-1 0 0,0 0 1,0 0-1,0 0 1,0-1-1,-4 7 1,4-7 12,-1 1 0,1 1 1,-1-1-1,1 0 0,0 0 1,0 0-1,1 1 1,-1-1-1,0 4 0,-8 23 301,7-26-268,0 0-1,0 0 1,1-1-1,0 1 1,0 1-1,0-1 1,0 0-1,0 7 1,1-8-33,-1 1 1,1 0-1,-1-1 1,0 1-1,0 0 1,0-1-1,0 0 1,-4 7-1,3-6 0,1-1-1,-1 0 1,1 1-1,0 0 1,0-1-1,0 1 1,0-1-1,0 8 1,1-1 70,-2-1-1,1 1 1,-1-1 0,-4 12-1,-4 35 392,9-48-409,0 0-1,0 0 0,-1 1 1,-4 12-1,3-13-52,1 1-1,0-1 1,0 0 0,0 15-1,-9 32 50,1 23-107,9-47 203,-2-1-1,0 1 1,-2-1-1,-14 48 1,8-23 72,10-51-233,0 0 0,0 1 0,0-1 0,0 1 0,1-1 0,0 1 0,0-1-1,1 9 1,-1-9 1,1 0-1,-1-1 0,0 1 0,0 0 0,-1 0 1,1 0-1,-1-1 0,1 1 0,-1 0 0,0-1 1,-3 6-1,3-6 4,0 1 0,0 0-1,1 0 1,-1 0 0,1 0 0,-1 0 0,1 0 0,1-1 0,0 9 0,0-9-2,-1 1 0,1-1 0,-1 1 0,0-1 0,0 1 0,0 0 0,-1-1 0,1 1 0,-1-1 0,0 1 0,0-1 0,0 1 0,0-1 0,-2 4 0,2-6 0,0 0 0,1 1-1,-1-1 1,1 0-1,0 1 1,-1-1-1,1 0 1,0 1-1,0-1 1,0 1 0,0-1-1,0 0 1,0 1-1,1 2 1,-2 15 2,-2-12-2,0-1 1,0 1-1,1 0 1,-1 0-1,2 0 1,-1 0-1,1 0 1,0 0-1,0 0 1,1 10-1,-10 49 278,6-52-200,2-1 0,-1 1 0,1 17-1,2-26-75,0-1-1,0 1 0,0-1 0,0 1 0,-1-1 0,0 0 0,0 1 0,0-1 0,0 0 0,-3 6 0,2-5-1,1 1 0,0-1 0,0 1-1,0-1 1,1 1 0,0 0 0,0-1 0,0 1 0,2 8 0,0 8 5,-2-4 16,1-5-14,-1 0 0,-1 0 0,0 0 0,-1-1-1,-4 17 1,-5 72 371,10-95-345,0 0-1,0 0 0,1 0 0,-1 1 0,2 9 1,0-12-28,-1 1 0,0-1 1,0 0-1,0 0 0,0 0 1,-1 0-1,0 0 0,1 1 1,-2-1-1,1 0 1,-3 5-1,3-1-4,-1-1-1,1 1 1,0 0 0,1-1-1,0 1 1,0 0 0,2 12-1,0-2 6,-2 10-26,-1-1-1,-7 46 1,-3 30 21,9-88 3,0 1 1,1-1-1,1 0 1,2 21-1,-1 5-3,10-3 0,-11-23 14,-1-10-14,1 1 0,0-1 0,0 0 0,0 0 0,1 1 0,0-1 0,0 0 0,0 0 1,0 0-1,4 7 0,-4-6 0,0-1 0,0 1 0,0 0 0,-1 0 0,1 0 0,-1 0 0,-2 12 0,1 1 5,1 247 65,10-205-66,-10 265 567,11-277-556,0-7-1,0-10-6,0 34 31,-1 31 0,1-48-37,0-6 6,0-2-23,-1-3 18,1 22 6,0-5 0,0-23 0,-10-29-12,1 0 1,-1 0 0,1 0-1,-1 1 1,0-1 0,0 0-1,-1 1 1,2 4 0,-2-3-1,1 0 0,-1 1 0,2-1 1,-1 0-1,1 0 0,2 6 1,-2-5-2,0-1-1,0 1 1,-1 0 0,1 0 0,-1-1 0,0 10 0,10 22 1,-2-7-14,-7-26 15,0 0-1,0 0 1,-1 0 0,1 0 0,-1 1 0,0-1-1,0 9 1,0-10 0,-1 0 1,0 0-1,1-1 0,0 1 0,0 0 1,0 0-1,0 0 0,0-1 0,3 5 1,-2-4 1,-1 0 0,0-1 0,1 1 0,-1 0 0,0 0 1,0 0-1,-1 0 0,1 0 0,0 5 0,20 36-9,-20-40 6,1 1-1,-1-1 1,1 1 0,-1-1-1,1 1 1,1-1 0,2 5-1,11 28 28,-16-35-24,1 1 0,0-1 0,-1 0 0,1 1 0,0-1 0,1 1 0,-1-1 0,0 0 0,1 0 0,-1 0-1,4 4 1,-3-4-4,-1 0 0,1 0-1,-1 0 1,1 0-1,-1 0 1,0 0-1,1 1 1,-1-1-1,0 0 1,-1 1-1,2 4 1,-2-5 2,0-1 0,1 0 0,-1 1 0,0-1 0,1 0 0,-1 1 0,1-1 0,0 0 0,-1 0 0,1 0 0,0 1 0,-1-1 0,1 0 0,0 0 1,0 0-1,0 0 0,0 0 0,2 1 0,-1-1 2,-1 0 1,0 0-1,1 1 0,-1-1 1,0 1-1,1-1 1,-1 1-1,0 0 0,0-1 1,0 1-1,0 0 1,-1-1-1,1 1 1,0 0-1,-1 0 0,1 0 1,-1 0-1,0 0 1,0 3-1,4 2 10,-3-6-8,0-1-1,-1 1 1,1 0-1,-1 0 1,1-1-1,-1 1 0,1 0 1,-1 0-1,1 0 1,-1 0-1,0 0 1,1-1-1,-1 1 1,0 0-1,0 0 1,0 0-1,0 0 0,0 1 1,1 2 14,0-1 0,1 1 0,-1 0 0,1-1 0,0 1 0,0-1 0,0 0 0,0 0 0,3 3 0,-5-5-18,1-1 1,-1 0-1,0 0 0,0 0 1,0 1-1,1-1 0,-1 0 0,0 0 1,0 1-1,0-1 0,1 0 1,-1 0-1,0 1 0,0-1 1,0 0-1,0 0 0,0 1 1,0-1-1,0 0 0,1 1 1,-1-1-1,0 0 0,0 1 0,0-1 1,0 0-1,0 1 0,0-1 1,-1 0-1,1 0 0,0 1 1,0-1-1,0 0 0,0 1 1,0-1-1,0 0 0,-1 1 1,3 7 163,19 16 133,-19-23-292,-1 0 1,1 0 0,-1 0 0,0 1 0,1-1-1,-1 0 1,0 1 0,0-1 0,0 1-1,0-1 1,0 1 0,0 0 0,0-1 0,-1 1-1,1 0 1,-1 0 0,1-1 0,-1 1-1,1 0 1,-1 2 0,3-2 10,-3-2-15,0 0 0,0 0 1,0 0-1,0 1 0,0-1 1,0 0-1,0 0 0,0 0 1,0 0-1,1 1 0,-1-1 1,0 0-1,0 0 0,0 0 1,0 0-1,0 0 0,0 0 1,0 1-1,1-1 0,-1 0 1,0 0-1,0 0 0,0 0 1,0 0-1,0 0 0,1 0 1,-1 0-1,0 0 0,0 0 0,0 0 1,0 0-1,1 0 0,-1 0 1,0 0-1,0 0 0,0 0 1,0 0-1,1 0 0,-1 0 1,0 0-1,0 0 0,0 0 1,0 0-1,1 0 0,-1 0 1,0 0-1,0 0 0,0 0 1,0 0-1,0-1 0,1 1 1,-1 0-1,0 0 0,0 0 1,0 0-1,0 0 0,0 0 1,0-1-1,0 1 0,0 0 1,0 0-1,1 0 0,-1 0 1,0-1-1,-1 2 0,1-1 0,0 0 0,0 1 0,0-1 1,0 1-1,0-1 0,0 1 0,-1-1 0,1 1 0,0-1 0,0 0 0,0 1 0,1-1 0,-1 1 0,0-1 1,0 1-1,0-1 0,0 1 0,0-1 0,0 0 0,1 1 0,-1-1 0,0 1 0,0-1 0,0 0 1,1 1-1,-1-1 0,0 0 0,1 1 0,-1-1 0,0 0 0,1 1 0,-1-1 0,0 0 0,1 0 1,-1 0-1,1 1 0,-1-1 0,1 0 0,-1 0-17,0 0 1,1 0-1,-1 0 0,0 0 0,0 0 1,1 0-1,-1 1 0,0-1 1,0 0-1,0 0 0,1 0 1,-1 0-1,0 0 0,0 0 1,0 1-1,0-1 0,1 0 1,-1 0-1,0 0 0,0 0 1,0 1-1,0-1 0,0 0 1,0 0-1,1 1 0,-1-1 1,0 0-1,0 0 0,0 0 0,0 1 1,0-1-1,0 0 0,0 0 1,0 1-1,0-1 0,0 0 1,0 0-1,0 0 0,0 1 1,0-1-1,-1 0 0,1 1-200,-1-1 0,0 0 0,0 0 0,1 0 0,-1 0 0,0 0-1,0 0 1,0 0 0,1 0 0,-1-1 0,0 1 0,0 0 0,1 0 0,-1-1 0,0 1-1,0 0 1,1-1 0,-1 1 0,0-1 0,1 1 0,-1-1 0,1 1 0,-1-1-1,0 1 1,1-1 0,-1 1 0,1-1 0,0 0 0,-1 0 0,1 1 0,0-1-1,-1-1 1,-11-36-8471,4 17 3385,6 3 1164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5:42.7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11 596 476,'0'0'1193,"-2"-17"1460,1 16-2605,1 1-1,-1 0 0,1 0 0,-1-1 0,1 1 1,-1 0-1,1-1 0,-1 1 0,1-1 0,0 1 1,-1 0-1,1-1 0,0 1 0,-1-1 0,1 1 1,0-1-1,-1 1 0,1-1 0,0 1 0,0-1 1,0 1-1,0-1 0,0 0 0,-1 1 0,1-1 1,0 1-1,0-1 0,0 1 0,0-1 0,0 1 1,1-1-1,-1 0 0,0 1 0,0-1 0,0 1 1,0-1-1,1 1 0,-1-1 0,0 1 0,0-1 1,1 1-1,-1-1 0,0 1 0,1 0 0,-1-1 1,1 1-1,-1-1 0,1 1 0,-1 0 0,0-1 1,1 1-1,-1 0 0,2-1 0,0 0 799,-3 1-739,1 0 0,0-1-1,0 1 1,0 0 0,0-1-1,0 1 1,0 0 0,0-1-1,0 1 1,-1-1 0,1 1-1,1 0 1,-1-1 0,0 1 0,0 0-1,0-1 1,0 1 0,0 0-1,0-1 1,0 1 0,0 0-1,1-1 1,-1 1 0,0 0-1,0-1 1,0 1 0,1 0-1,-1 0 1,0-1 0,0 1-1,1 0 1,-1 0 0,0-1-1,1 1 1,-1 0 0,0 0-1,0 0 1,1 0 0,-1-1-1,1 1 1,-1 0 0,0 0-1,1 0 1,-1 0 0,0 0-1,1 0 1,-1 0 0,0 0 0,1 0-1,-1 0 1,2 0 1292,14-11 1773,-16 10-3146,1 1 0,-1 0 0,1 0 0,-1-1-1,1 1 1,-1 0 0,0 0 0,1 0 0,-1 0 0,1 0 0,-1 0-1,1 0 1,-1 0 0,1 0 0,-1 0 0,0 0 0,1 0 0,-1 0 0,1 0-1,-1 0 1,1 0 0,-1 0 0,1 0 0,-1 1 0,0-1 0,1 0-1,-1 0 1,1 1 0,-1-1 0,0 0 0,1 0 0,-1 1 0,0-1-1,1 0 1,-1 1 0,0-1 0,0 1 0,1-1 0,-1 0 0,0 1 0,0-1-1,0 1 1,0-1 0,1 1 0,-1-1 0,0 0 0,0 1 0,0-1-1,0 1 1,0-1 0,0 1 0,0-1 0,0 1 0,30 7 1179,2 20 763,-30-26-1882,29 17 399,-22-14-353,-7-3-73,0-1 0,0 0 1,0 0-1,0 1 0,0-1 1,1-1-1,-1 1 1,0 0-1,1 0 0,-1-1 1,1 0-1,-1 1 0,3-1 1,-3 0-34,1 0 0,-1 0 0,0 1 0,1-1 0,-1 1 1,0 0-1,1 0 0,-1-1 0,0 1 0,0 1 0,0-1 0,0 0 0,0 0 0,0 1 0,0-1 1,3 4-1,9 6 86,-8-7-107,-5-3-2,0 0 1,0-1-1,0 1 0,0 0 1,1 0-1,-1-1 1,0 1-1,1-1 0,-1 1 1,0-1-1,1 0 0,-1 1 1,0-1-1,1 0 1,-1 0-1,0 0 0,1 0 1,-1 0-1,1 0 0,-1 0 1,0-1-1,1 1 0,-1 0 1,0-1-1,1 1 1,1-2-1,51-17 98,-52 19-107,13-9 40,-15 8-24,1 0 1,-1 1 0,1-1 0,-1 0-1,1 1 1,0-1 0,-1 1-1,1-1 1,0 1 0,-1-1 0,1 1-1,0 0 1,-1-1 0,1 1 0,0 0-1,0-1 1,0 1 0,-1 0-1,1 0 1,1 0 0,0 0 320,19-5 182,-21 4-448,3-1-5,-1 1 0,0-1 0,1 1 0,-1-1 0,0 0 0,0 0 0,0 0 0,-1 0 0,1 0 0,0-1 0,-1 1 1,0 0-1,1-1 0,-1 1 0,0-1 0,0 1 0,0-1 0,-1 0 0,2-5 0,9-96 910,-12 86-909,1-5 21,0 0-1,2 0 0,6-33 1,13-104 82,-10 81 23,-10 72-141,0 0-1,0 0 1,-1-1-1,0 1 0,-1-10 1,1 0 65,0 16-91,-3-1-758,-7 3-2509,3 2 2089,-15 1-16932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6:07.1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209 61 976,'-18'-2'4891,"6"2"-840,10 8 2331,-7-10-5571,8 2-806,1 0 1,0 0-1,0 0 1,0 0 0,-1 0-1,1 0 1,0 0-1,0 0 1,0-1 0,0 1-1,-1 0 1,1 0 0,0 0-1,0 0 1,0 0-1,0-1 1,0 1 0,-1 0-1,1 0 1,0 0 0,0 0-1,0-1 1,0 1-1,0 0 1,0 0 0,0 0-1,0-1 1,0 1-1,0 0 1,0 0 0,0 0-1,0-1 1,0 1 0,0 0-1,0 0 1,0 0-1,0-1 1,0 1 0,0 0-1,0 0 1,0 0 0,0 0-1,1-1 1,-1 1-1,0 0 1,0 0 0,0 0-1,0 0 1,0-1-1,0 1 1,1 0 0,-1 0-1,0 0 1,0 0 0,0 0-1,0 0 1,1 0-1,-1-1 1,0 1 0,0 0-1,1 0 1,18-25 348,-16 22-348,0 1 0,-1 0 0,1 0-1,0 0 1,0 0 0,0 0 0,0 1 0,0-1 0,1 1 0,-1 0 0,0 0-1,1 0 1,-1 0 0,0 0 0,5 1 0,69-6 73,-74 6-76,0 0-1,0 0 0,0 0 0,0 1 0,-1-1 1,1 1-1,0 0 0,0-1 0,-1 1 0,1 1 1,-1-1-1,5 3 0,5 0-20,-11-4 17,0 0 0,0 1 0,1-1 0,-1 1 0,0-1 0,0 1 0,0-1 0,1 1 0,-1 0 0,0 0 0,0 0 0,0 0 0,0-1 0,0 1 0,-1 0 0,1 1 0,0-1 0,0 1 0,1-1 3,-1 1 0,0-1 0,0 0-1,1 1 1,-1-1 0,0 1-1,0 0 1,-1-1 0,1 1 0,0 0-1,0-1 1,-1 1 0,1 0 0,-1 0-1,0 0 1,1 0 0,-1-1 0,0 1-1,0 0 1,0 0 0,0 0 0,-1 0-1,1 0 1,0-1 0,-1 1 0,0 0-1,0 1 1,-1 1-1,-2 3-2,0-1 0,0 0 0,1 1-1,0-1 1,0 1 0,1 0 0,0 0-1,-1 8 1,-7 15 13,8-27-15,0 0-1,1 0 0,0 0 1,-1 0-1,1 1 1,0-1-1,1 0 0,-1 1 1,0 5-1,-9 16 52,8-23-14,1 0 1,0 0 0,0 0 0,0 0 0,0 0 0,0 1 0,0-1 0,0 0 0,1 0 0,-1 1 0,0 2 0,-3 1 111,4-6-137,-1 0 0,1 0 0,0 1 0,-1-1 0,1 0-1,0 0 1,-1 1 0,1-1 0,0 0 0,-1 0 0,1 1 0,0-1 0,-1 0 0,1 1-1,0-1 1,0 0 0,0 1 0,-1-1 0,1 1 0,0-1 0,0 0 0,0 1 0,0-1 0,0 1-1,0-1 1,0 0 0,0 1 0,0-1 0,0 1 0,0 0 0,0 0 263,45 23-252,-5 5-30,-36-26 10,1-1 0,-1 1 1,0-1-1,0 1 0,0 0 1,0 1-1,0-1 0,-1 1 1,1-1-1,-1 1 0,0 0 0,4 8 1,-6-11-4,0 1 0,0 0 0,0 0 1,0-1-1,0 1 0,-1 0 0,1 0 0,0 0 0,-1 0 1,0 0-1,1 0 0,-1 0 0,0 0 0,0 0 1,0 0-1,-1 0 0,1 0 0,0 0 0,-1 0 1,1 0-1,-1 0 0,1 0 0,-2 2 0,-9 45-23,7-41 99,0-1-1,0 1 1,-1 0-1,0-1 0,0 0 1,-1 0-1,0-1 1,0 0-1,0 0 1,-1 0-1,0 0 0,0-1 1,0-1-1,-1 1 1,0-1-1,0 0 0,0-1 1,0 0-1,0 0 1,-1-1-1,0 0 1,-9 1-1,-2-1-130,1-1 1,-1-1-1,0-1 1,1 0-1,-1-2 1,1 0-1,0-2 1,0 0-1,-24-9 1,42 13 41,-6-2-598,-1 0 0,1 0 0,-1-1 0,-10-7-1,2-9-4191,16 18 4368,-1 1-1,1 0 1,0-1-1,0 1 1,0 0-1,0-1 1,0 1-1,0-1 1,0 1-1,0 0 1,0-1-1,1 1 0,-1 0 1,1 0-1,-1-1 1,1 1-1,-1 0 1,2-2-1,7-4-2633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6:07.4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43 2444,'-11'-18'9280,"3"12"-6902,6 6-1882,2 0-770,0-1 200,0 1 0,0 0 0,0 0 1,0 0-1,0-1 0,0 1 0,0 0 0,0 0 0,0-1 0,0 1 0,0 0 0,-1 0 0,1 0 0,0 0 0,0-1 1,0 1-1,0 0 0,0 0 0,0 0 0,-1-1 0,1 1 0,0 0 0,0 0 0,0 0 0,0 0 0,-1 0 1,1 0-1,0 0 0,0-1 0,0 1 0,-1 0 0,1 0 0,0 0 0,0 0 0,-1 0 0,1 0 0,0 0 1,-1 0-1,1 0-98,0 0 0,0 0 0,0 0 0,-1 0 0,1 0 0,0 0 0,0 0 0,-1 0 0,1 0 0,0 0 0,0 0 0,0 0 0,-3-6-4644,3 0 1818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6:08.4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27 504,'0'0'1556,"0"-17"7384,0 19-8648,0 0-1,0 0 0,0 0 0,0 0 0,0 0 1,0 0-1,1 0 0,-1 0 0,1 0 0,-1 0 1,1 0-1,0-1 0,0 1 0,-1 0 0,1 0 1,2 2-1,31 63 1244,-30-62-1489,0 1 0,-1 0 1,1-1-1,-2 1 0,1 1 1,-1-1-1,2 8 0,14 28 114,5 7 21,7 10-60,-1-7-68,-24-42-54,0 0-1,0-1 1,1 1 0,7 9-1,-8-13-1,-5-6 6,0 0 0,0 0-1,0 0 1,0 1 0,0-1 0,0 0 0,0 0 0,1 0 0,-1 0-1,0 1 1,0-1 0,0 0 0,0 0 0,0 0 0,0 0-1,0 0 1,0 0 0,1 1 0,-1-1 0,0 0 0,0 0 0,0 0-1,0 0 1,0 0 0,1 0 0,-1 0 0,0 0 0,0 0-1,0 0 1,0 1 0,1-1 0,-1 0 0,0 0 0,0 0 0,0 0-1,1 0 1,-1 0 0,0 0 0,0-1 0,0 1 0,0 0 0,1 0-1,-1 0 1,0 0 0,0 0 0,0 0 0,0 0 0,0 0-1,1 0 1,-1 0 0,0 0 0,0-1 0,0 1 0,0 0 0,0 0-1,1 0 1,10-8 123,-9 6-92,0-1 0,1 0-1,-1 1 1,0-1 0,0 0 0,-1 0 0,1 0-1,-1 0 1,1 0 0,-1-1 0,0 1-1,1-5 1,7-17 92,23-71-12,-25 77-117,-1 0 1,0 0-1,-2-1 1,0 0-1,-1 0 1,0-37-1,7-17 11,-10 59-800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6:08.9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1 176,'0'0'3273,"21"24"2624,-20-19-5620,0 0 1,0 1 0,0-1 0,1 0 0,0 0-1,0 0 1,0-1 0,0 1 0,1 0-1,6 7 1,35 43 288,-40-51-496,1 4-245,0 0 434,-4-22-9198,-10 12 6493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6:09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15 1608,'-6'-15'6144,"10"19"-3465,10 26-2845,15 18-5550,-27-42 3431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6:09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11 864,'0'0'226,"0"-1"1,0 0-1,-1 1 0,1-1 1,0 1-1,-1-1 0,1 1 1,0-1-1,-1 1 0,1-1 1,-1 1-1,1-1 0,-1 1 1,1-1-1,-1 1 0,1 0 0,-1-1 1,1 1-1,-1 0 0,1-1 1,-1 1-1,0 0 0,1 0 1,-1 0-1,0-1 0,1 1 1,-1 0-1,1 0 0,-1 0 1,0 0-1,1 0 0,-1 0 1,0 0-1,1 0 0,-1 1 0,0-1 1,1 0-1,-1 0 0,1 0 1,-1 1-1,0-1 0,1 0 1,-1 1-1,0 0 0,-27 12 3244,26-11-3377,0 0 0,0 0 0,0 0 0,0 0 1,1 0-1,-1 1 0,1-1 0,-1 0 0,1 1 0,0-1 0,0 1 0,0-1 1,0 1-1,0 0 0,1-1 0,-1 1 0,1 0 0,0-1 0,0 1 0,0 0 1,0 0-1,0-1 0,0 1 0,1 0 0,-1 0 0,1-1 0,0 1 0,0-1 0,0 1 1,0 0-1,0-1 0,3 3 0,8 15-4,-11-17-84,1 0 1,-1-1-1,1 1 1,-1 0 0,1-1-1,0 1 1,0-1-1,0 0 1,5 4 0,28 26 2,-28-24-6,0-1 0,1 0 0,0 0 0,9 5 0,28 30 53,-43-41-52,0 0 0,-1 0 0,1 1 0,-1-1-1,1 1 1,-1-1 0,0 1 0,0-1 0,0 1 0,1 0 0,-1 0 0,1 3 0,-2-4 1,1-1 0,-1 1 0,0 0 1,0 0-1,1-1 0,-1 1 0,0 0 1,0 0-1,0 0 0,0-1 0,0 1 1,0 0-1,0 0 0,0 0 0,0-1 1,0 1-1,-1 0 0,1 0 0,0 0 1,0-1-1,-1 1 0,1 0 0,0-1 1,-1 1-1,1 0 0,-1-1 0,1 1 1,-1 0-1,1-1 0,-1 1 0,0-1 1,0 1-1,-14 5 61,0-1 1,0 0-1,0-1 0,-1-1 0,1-1 1,-1 0-1,0-1 0,0-1 0,-25-2 1,5 2-417,34 0-134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6:09.9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0 364,'1'0'296,"0"1"-1,0-1 1,-1 0 0,1 1 0,0-1-1,0 0 1,0 1 0,0-1-1,0 1 1,-1-1 0,1 1-1,0 0 1,0-1 0,-1 1 0,1 0-1,-1-1 1,1 1 0,0 0-1,-1 0 1,1 0 0,-1-1-1,0 1 1,1 0 0,-1 0 0,0 0-1,1 0 1,-1 1 0,8 38 3479,0-2-2023,21 28-1004,-8-18-1646,-19-44-299,5 10 149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6:10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49 752,'0'-6'2624,"-11"-7"-399,11 7-449,0 0-356,-10 0-272,10 0 488,-11 0-612,22 12-1356,-11 0-1224,0 0 208,0 6-3033,-11-6 1717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6:10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0 1652,'-2'5'6999,"-7"15"-3850,16 32 793,16 30-2641,0 1-996,-14-33-168,-6-24-103,2 0-1,1-1 1,0 0 0,2 0 0,19 40 0,-22-54-29,0 0-8,-2-16-1,-5-3 9,-1 0 0,1 0 0,-1 1 0,-1-1 0,0 1 1,0-1-1,-7-8 0,-19-15 317,21 23-130,0-1 1,0 0-1,1 0 1,0-1-1,-7-11 1,5 3 344,5 4 1057,7 13-1558,-1 0 0,1 0 0,0 1 0,0-1 0,-1 1-1,1-1 1,0 1 0,0 0 0,0 0 0,0 0 0,0 0 0,-1 0 0,4 0 0,0 0-21,43 0-1965,65-8-1,-97 6-412,1-1 0,-1-2 0,0 1 0,21-10 0,-14 2-1350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6:29.1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927 1 1848,'21'10'9637,"-14"-21"-4608,-7 12-5007,0-1 1,-1 0 0,1 0 0,0 0-1,0 0 1,0 0 0,0 1 0,0-1 0,0 0-1,0 0 1,0 0 0,0 0 0,0 0 0,0 1-1,0-1 1,0 0 0,0 0 0,0 0 0,0 0-1,0 1 1,0-1 0,0 0 0,0 0 0,0 0-1,0 0 1,0 1 0,0-1 0,0 0-1,0 0 1,0 0 0,1 0 0,-1 0 0,0 0-1,0 1 1,0-1 0,0 0 0,0 0 0,0 0-1,0 0 1,1 0 0,-1 0 0,0 0 0,0 0-1,0 0 1,0 0 0,0 1 0,1-1-1,-1 0 1,0 0 0,0 0 0,0 0 0,0 0-1,1 0 1,-1 0 0,0 0 0,0 0 0,0 0-1,0 0 1,1-1 0,-1 1 0,0 0 0,0 0-1,0 0 1,1 0 0,-1 1 662,1 1-540,1-1-1,0 1 1,-1 0 0,1 0 0,-1 0 0,0 0 0,1 0 0,-1 0-1,0 0 1,0 1 0,-1-1 0,1 0 0,0 1 0,-1-1 0,1 0-1,-1 1 1,0 4 0,5 11 494,-2-8-474,0 0-1,0 1 1,-1-1 0,-1 1-1,1 13 1,5 32 134,37 121 514,-12-43-586,-22-85-201,4 19 55,-2 1 1,4 101 0,-15-148-24,1 1 1,6 23-1,-4-23 36,-1-1 0,0 26 1,8 83 80,-12-63-46,-4 1 1,-19 97-1,13-81-26,-11 72-100,19-132 4,1-1 0,1 0 1,1 26-1,1-25 16,-1 0 0,-5 40 1,-3-27-3,3-11-24,0 1 1,-1 43-1,-5 6 21,11-65-24,-2 0 0,0 0 1,0 0-1,-8 22 0,6-23 2,1 0 0,0 0-1,1 1 1,-2 20 0,3-21 15,0-1 1,-1 1-1,0 0 0,-8 19 1,6-20-18,1 1-1,0-1 1,1 1 0,-2 20 0,2-11-14,-1-1 1,0 0-1,-1 0 1,-10 27-1,-1 5 37,5-20-28,7-21 9,0-1 0,1 1 1,0 0-1,-2 18 0,3-13 30,-1 0 0,-1 0 0,0 0 0,-10 26 1,5-15-40,-25 107 16,-35 74 254,59-187-259,7-17 0,1 0 0,0-1-1,-1 1 1,1 0-1,0 0 1,1 0 0,-1-1-1,0 1 1,0 5-1,1-4 1,0-1 0,-1 0-1,0 0 1,1 1-1,-1-1 1,0 0 0,-1 0-1,1 0 1,-3 4-1,3-4 1,-1-1 0,1 1-1,0 0 1,0 0 0,0 0-1,0-1 1,0 1 0,1 0-1,-1 4 1,0-4 2,1 1 0,-1-1 0,1 0-1,-1 1 1,0-1 0,-1 0 0,1 0 0,-3 5-1,2-5 1,1 0-1,-1 0 0,1 0 0,0 0 0,0 0 0,0 0 0,0 0 1,0 6-1,0-3-7,-1 0 1,0 0-1,0 0 1,0 0 0,-1-1-1,0 1 1,-5 7-1,-10 23-1,9-12 9,-40 127 39,10-64 11,31-68-40,5-14-13,1 0 0,0 1 1,0-1-1,0 1 1,0-1-1,0 10 1,-9 24 6,0 0-3,0 16 5,10-46-1,-1 0 1,0 0-1,-1-1 0,0 1 0,-1-1 1,1 1-1,-2-1 0,-8 14 0,8-15-9,-40 72-28,2 5 17,9-10 28,-38 45 105,62-98-141,-5 7-38,-12 7 70,20-24-10,-1-1 1,0 0 0,-16 14-1,19-18-1,0 0 1,0 0-1,0 1 0,1-1 1,0 1-1,0 0 0,-4 14 0,6-16-3,0 0-1,-1 1 0,1-1 0,-1 0 0,0 0 1,0 0-1,-1 0 0,1-1 0,-1 0 0,0 1 1,-7 5-1,-11 18 62,8-8-6,-15 8-70,26-9 49,-26 5-16,27-23 71,1-16-5224,0 1 6,-1 0 1,-7-23-1,0 14 1105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6:33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17 831 1136,'0'1'180,"1"0"1,-1-1-1,0 1 1,0 0-1,0 0 0,0 0 1,0 0-1,0 0 0,0 0 1,0 0-1,-1 0 0,1-1 1,0 1-1,-1 0 0,1 0 1,0 0-1,-1 0 0,1-1 1,-1 1-1,1 0 0,-1 0 1,-11 12 11705,20-19-8118,2-10-4900,19-42 1483,16-40-254,-36 71-67,0-1 1,7-44-1,-9 36 35,20-58 0,0 0-25,-23 76-35,-1 1 1,0-1 0,-1-27-1,9-21 332,-10 62-300,0 1-1,1-1 1,-1 1 0,1-1-1,0 1 1,0-1 0,0 1 0,0 0-1,1 0 1,-1 0 0,1 0 0,0 0-1,3-2 1,-1 1 12,-1 1 1,0-1-1,0 0 0,-1 0 1,1-1-1,-1 1 0,0-1 0,0 1 1,-1-1-1,4-7 0,16-25 570,-20 35-534,-1-1 0,1 1 0,-1 0 0,0-1 0,0 1 0,0 0 0,0-1 0,0 0 0,0 1-1,0-5 908,1 20-308,50 34-296,-10-7 139,-33-29-441,2-1 0,-1 0 0,2-1 0,-1 0 0,14 7 0,262 116 776,-209-100-832,49 26-169,-115-51-899,-6-5 146,-1 1 0,0-1 0,0 1 1,0 1-1,8 6 0,-4 8-4970,-9-16 5196,0 0 0,0-1 0,0 1 0,0-1 0,0 1 1,-1 0-1,1-1 0,0 1 0,-1-1 0,0 1 0,1-1 0,-1 1 0,-1 1 1,-7 4-3304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6:38.5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17 84,'17'-17'12072,"-17"17"-11953,-1 10 3976,-3-3-4410,4-5 360,-1 0-1,0-1 0,1 1 1,-1 0-1,1 0 0,-1 0 0,1 0 1,0-1-1,0 1 0,0 0 1,0 0-1,0 0 0,0 0 0,1 0 1,0 2-1,-1-2-10,1 0-1,-1 0 1,0 0 0,0 0 0,0 1-1,0-1 1,0 0 0,0 0 0,-1 0-1,1 0 1,-1 3 0,-40 93 689,36-90-648,1 1 0,1 1 1,0-1-1,0 0 1,-3 18-1,4-16 3,0 0 0,-1 0-1,0 0 1,-7 13 0,4-9 57,1 0 0,0 1 0,0 0-1,-2 20 1,-6 23 301,12-56-414,1 0 0,-1 1 0,1-1 0,0 1 0,0-1 1,0 1-1,0-1 0,1 0 0,-1 1 0,1-1 0,0 1 0,1 3 0,4 23 199,-6-27-197,1 0 0,-1-1 0,1 1 0,0-1 0,-1 1 0,1-1 0,0 0 0,1 1 0,-1-1 0,0 0 0,1 0 0,-1 0 0,1 0 0,0 0 0,-1 0 0,1 0 0,0 0 0,0-1 0,0 1 0,0-1 0,1 0 0,-1 1-1,0-1 1,1 0 0,-1 0 0,0 0 0,1-1 0,-1 1 0,1-1 0,0 1 0,-1-1 0,4 0 0,8 2 65,-1-1 0,1-1 0,0 0 0,22-3 0,50-19 67,-9 2-134,-52 13-43,-19 4 3,1 1-1,0 1 1,0-1 0,0 1 0,10-1 0,-9-1-302,-8-10-8368,3-8-361,6 10 6219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6:39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28 64,'0'-22'4392,"0"16"-228,0 15 2245,0-8-5681,-11 29 664,11-13-992,0-1 0,1 1 0,7 31-1,3 24 347,10 91 668,-10-79-789,-10-62-486,-1-21-136,0-1-1,-1 1 1,1 0 0,0-1-1,0 1 1,0-1-1,0 1 1,-1 0-1,1-1 1,0 1 0,0 0-1,0-1 1,0 1-1,0 0 1,1-1 0,-1 1-1,0-1 1,0 1-1,0 0 1,1-1-1,-1 1 1,0-1 0,0 1-1,1 0 1,-1-1-1,0 1 1,1-1-1,-1 1 1,1-1 0,-1 1-1,1-1 1,-1 0-1,1 1 1,-1-1 0,1 0-1,-1 1 1,1-1-1,0 0 1,-1 0-1,2 1 1,-1-1-60,1-43-4712,-2 33 2212,-1 1-1,0 0 1,-1 0 0,-5-15 0,6 7-1053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6:39.5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2080,'11'6'14729,"-2"0"-8608,-10-6-6106,1 1 0,-1-1 0,1 0 0,-1 0-1,1 1 1,-1-1 0,1 0 0,-1 0 0,1 1 0,-1-1-1,1 0 1,-1 1 0,1-1 0,0 1 0,-1-1 0,1 1 0,0-1-1,-1 1 1,1-1 0,0 1 0,0-1 0,-1 1 0,1-1 0,0 1-1,0-1 1,0 1 0,0-1 0,0 1 0,0 0 0,0-1-1,0 1 1,0-1 0,0 1 0,0 0 0,0-1-235,0 1 1,0-1-1,0 1 0,0-1 1,0 0-1,1 1 0,-1-1 1,0 1-1,0-1 0,0 0 1,1 1-1,-1-1 1,0 0-1,0 1 0,1-1 1,-1 0-1,0 0 0,1 1 1,-1-1-1,0 0 0,1 0 1,-1 1-1,0-1 1,1 0-1,-1 0 0,0 0 1,1 0-1,-1 0 0,1 0 1,-1 1-1,0-1 0,1 0 1,0 0-1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6:57.4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21 864,'5'-18'4688,"-1"15"-1482,-3 12 2243,-5-5-4824,4-3-535,-1-1-1,0 1 1,1 0 0,-1-1-1,1 1 1,-1 0-1,1-1 1,-1 1-1,1 0 1,-1 0-1,1-1 1,0 1 0,0 0-1,-1 0 1,1 0-1,0 0 1,0 0-1,0-1 1,0 1 0,0 0-1,0 0 1,0 0-1,0 0 1,0 0-1,1 0 1,-5 4 160,3-4-228,1-1 1,-1 0-1,1 0 0,0 0 1,-1 1-1,1-1 0,-1 0 1,1 1-1,0-1 0,-1 0 0,1 1 1,0-1-1,-1 0 0,1 1 1,0-1-1,0 0 0,-1 1 1,1-1-1,0 1 0,0-1 0,0 1 1,0-1-1,0 1 0,-1-1 1,1 1-1,0-1 0,0 0 0,0 1 1,0-1-1,0 1 0,1-1 1,-1 2-1,-11 27 571,0 25-235,12-28-240,-1-14-101,1-1 0,-2 1 1,1 0-1,-2-1 1,0 1-1,-4 15 1,-5 68-40,1-28-116,8-59 141,1-1 0,0 1 0,0-1 0,1 1-1,1 10 1,-1-13 32,0 1-1,0 0 1,0 0-1,0 0 1,-1 0-1,0 0 1,0 0-1,-3 6 1,3-7-18,0 0 0,0-1 0,1 1 0,-1 0 0,1-1 0,0 1 0,1 7 0,0 3 60,-1-14 64,3-4-105,-1-1 0,0 0-1,0 1 1,0-1-1,0 0 1,-1 0-1,3-8 1,1-3 10,37-60-33,-1 3 10,-35 58 8,-6 14-34,0-1 0,0 1 1,1-1-1,-1 1 0,0-1 1,0 1-1,0-1 0,1 0 1,-1 1-1,0-1 1,1 1-1,-1 0 0,0-1 1,1 1-1,-1-1 0,1 1 1,-1-1-1,0 1 0,1 0 1,-1-1-1,1 1 0,-1 0 1,1 0-1,0-1 0,-1 1 1,1 0-1,-1 0 1,1 0-1,-1 0 0,1 0 1,-1 0-1,1-1 0,0 1 1,-1 0-1,1 1 0,-1-1 1,1 0-1,0 0 0,-1 0 1,1 0-1,0 1 1,1 0-4,0 0 0,0 1 0,0-1 0,0 1 0,0-1 0,0 1 0,0 0 0,-1 0 1,1-1-1,-1 1 0,0 0 0,1 1 0,-1-1 0,0 0 0,0 0 0,0 0 0,0 4 1,22 53-43,-20-50 35,3 3-14,0-1 1,1 0-1,15 21 1,-19-29 28,1 0 1,-1 1-1,0-1 1,1 0-1,-1-1 0,1 1 1,0-1-1,5 3 1,-7-4-1,-1-1 1,0 1-1,1-1 1,-1 0 0,1 1-1,-1-1 1,1 0-1,-1 0 1,1 0 0,-1 0-1,0 0 1,1 0-1,-1-1 1,1 1 0,-1 0-1,1-1 1,-1 1 0,0-1-1,1 1 1,-1-1-1,0 0 1,1 0 0,-1 0-1,0 1 1,0-1-1,0 0 1,0 0 0,2-2-1,4-6 9,-4 7-7,0-1 0,-1 0-1,1 0 1,-1 0 0,0 0 0,0 0-1,0-1 1,-1 1 0,1 0-1,1-7 1,29-88 196,-30 91-118,0 0 1,-1-1 0,0 1 0,0-1 0,-1 0 0,0 1 0,0-1 0,-1 1 0,0-1 0,-4-13 0,1-3 215,-2-5 16,-2 10-193,7 17-160,1 1 0,0 0 0,-1 0 0,1 0 0,0 0 0,-1 0 0,0 0 0,1 0 0,-1 0 0,1 0 0,-1 0 0,0 0 0,0 0 0,0 0 0,1 1 0,-1-1 0,0 0 0,-2-1 0,-8 1-2682,9 8-1852,-15 0-3946,15-7 7015,0 7-1854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6:58.3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 1008,'11'-19'3492,"-11"19"-3456,0 1-1,0-1 0,0 0 0,0 0 0,0 1 0,0-1 0,0 0 1,0 0-1,0 1 0,0-1 0,0 0 0,0 0 0,0 1 0,0-1 1,0 0-1,0 1 0,0-1 0,0 0 0,0 0 0,0 0 0,1 1 1,-1-1-1,0 0 0,0 0 0,0 1 0,0-1 0,1 0 1,-1 0-1,0 0 0,0 0 0,0 1 0,1-1 0,-1 0 0,0 0 1,0 0-1,1 0 0,-1 0 0,0 0 0,0 0 0,1 0 0,-1 0 1,0 0-1,0 1 0,1-1 0,-1 0 0,0-1 0,1 1 0,-1 0 1,0 0-1,0 0 0,1 0 0,-1 0 0,0 0 0,0 0 1,1 0-1,-1 0 0,0 0 0,0-1 0,0 1 0,1 0 0,-1 0 1,0 0-1,0 0 0,0-1 0,1 1 0,-1 0 0,0 1 282,0-1-292,0-1 0,1 1-1,-1 0 1,0 0 0,0 0 0,0 0 0,1 0-1,-1 0 1,0 0 0,0 0 0,1 0-1,-1 0 1,0 0 0,0 0 0,1 0 0,-1 1-1,0-1 1,0 0 0,0 0 0,1 0 0,-1 0-1,0 0 1,0 0 0,0 0 0,1 1 0,-1-1-1,0 0 1,0 0 0,0 0 0,0 0 0,0 1-1,1-1 1,-1 0 0,0 0 0,0 0-1,0 1 1,0-1 0,0 0 0,0 0 0,0 1-1,0-1 1,4 18 1334,-4 24 975,0-35-2046,10 55 355,1 22-107,-10-76-380,0 0-1,0 0 1,0 0-1,1 0 0,3 9 1,-2-10-6,-1 0-1,0 0 1,-1 1 0,0-1-1,1 9 1,-2-14-113,0-1-1,1 1 0,-1-1 1,1 1-1,-1 0 1,1-1-1,0 1 1,0-1-1,-1 0 0,1 1 1,0-1-1,0 0 1,0 1-1,1-1 1,-1 0-1,0 0 0,2 1 1,-3-1-11,1-1 1,0 1-1,-1-1 0,1 1 1,0-1-1,0 1 0,-1-1 1,1 0-1,0 1 1,0-1-1,0 0 0,0 0 1,0 1-1,-1-1 0,1 0 1,0 0-1,0 0 1,0 0-1,0 0 0,0 0 1,-1 0-1,1-1 0,0 1 1,0 0-1,0 0 1,0-1-1,-1 1 0,1-1 1,0 1-1,0 0 0,-1-1 1,1 1-1,0-1 0,1-1 1,3-3 111,-3 3-75,1-1 0,-1 1 0,0 0 0,0-1 0,0 1 0,0-1-1,-1 0 1,1 0 0,-1 0 0,1 0 0,-1 0 0,0 0 0,1-5 0,-2 7-50,0 1 0,0-1 0,-1 1 0,1-1 0,0 0 0,0 1 0,0-1 0,0 1 0,0-1 0,0 1 0,0-1 0,0 0 0,0 1 0,0-1 0,1 1 0,-1-1 0,0 1 0,0-1 0,0 1 0,1-1 0,-1 1 1,0-1-1,1 1 0,-1-1 0,0 1 0,1-1 0,-1 1 0,1-1 0,-1 1 0,0 0 0,1-1 0,-1 1 0,1 0 0,-1 0 0,1-1 0,-1 1 0,1 0 0,0 0 0,-1 0 0,1-1 0,-1 1 0,1 0 0,-1 0 0,1 0 0,0 0 0,-1 0 1,1 0-1,-1 0 0,1 0 0,-1 1 0,1-1 0,-1 0 0,1 0 0,0 0 0,-1 1 0,1-1 0,-1 0 0,1 0 0,-1 1 0,1-1 0,-1 0 0,0 1 0,1-1 0,-1 1 0,1-1 0,-1 1 0,1 0 0,20 16-7,-20-17-5,-1 1 0,1-1 0,-1 0 0,1 0 0,-1 1 0,1-1 0,-1 0 0,0 1 0,1-1 0,-1 0 0,1 1 0,-1-1 1,0 1-1,1-1 0,-1 1 0,0-1 0,1 0 0,-1 1 0,0 0 0,0-1 0,1 1 0,-1-1 0,0 1 0,0-1 0,0 1 1,0-1-1,0 2 0,1-1-1,-1 1 1,1 0 0,-1-1-1,1 0 1,0 1-1,0-1 1,0 1-1,0-1 1,0 0 0,0 0-1,0 0 1,0 1-1,0-1 1,1 0 0,-1 0-1,0-1 1,3 2-1,31 18-31,-25-15 10,-6-3 24,0 0 0,1-1 1,-1 1-1,1-1 1,-1 0-1,1-1 0,-1 1 1,1-1-1,0 0 1,-1 0-1,1 0 0,-1-1 1,1 1-1,0-1 1,-1 0-1,0-1 0,1 1 1,-1-1-1,0 0 0,1 0 1,-1 0-1,0 0 1,-1-1-1,1 0 0,0 0 1,5-5-1,-4 3 42,1 0-1,-1 0 1,0-1 0,-1 1-1,1-1 1,-1 0-1,0 0 1,-1-1-1,1 1 1,-1-1 0,0 0-1,-1 0 1,0 0-1,0 0 1,0 0 0,0-10-1,1-6 189,-3 21-207,1-1 0,-1 1 0,0 0 0,0 0 0,0 0 0,0-1 0,0 1 0,0 0 0,0 0 0,-1 0 0,0-5 0,-4-21 263,5 26-280,0 0 1,-1 0-1,1 0 1,0 0 0,0 0-1,-1 0 1,1 0 0,-1 1-1,0-1 1,1 0-1,-1 0 1,0 1 0,0-1-1,0 0 1,0 1-1,-1-1 1,1 1 0,0-1-1,-1 1 1,-2-2 0,-3-4-76,-19-13 57,25 20-55,0 0-1,0-1 1,0 1-1,0 0 0,0 0 1,0-1-1,0 1 1,0 0-1,0 0 0,0 0 1,0 0-1,0 0 1,0 0-1,0 1 0,0-1 1,0 0-1,0 0 1,0 1-1,0-1 0,0 1 1,0-1-1,0 1 1,0-1-1,0 1 0,1-1 1,-1 1-1,0 0 1,0-1-1,0 3 0,0-3-299,0 1 0,0 0 0,0 0 0,0 0 0,0 0 0,1 0 0,-1 0-1,0 0 1,1 0 0,-1 0 0,1 0 0,-1 0 0,1 0 0,-1 0 0,1 1-1,0-1 1,0 0 0,0 0 0,-1 0 0,1 1 0,0-1 0,0 0 0,1 0-1,-1 0 1,0 1 0,0-1 0,1 0 0,-1 0 0,0 0 0,1 0 0,-1 0-1,1 1 1,0-1 0,-1 0 0,1 0 0,1 1 0,0 5-2774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6:59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19 1096,'-10'-11'8538,"15"28"-2959,0 7-3827,6 18-1230,-11-11-274,-1-21-154,0 0 0,1-1-1,0 1 1,1 0 0,0 0 0,1 0 0,5 18 0,-3 0 181,-4-27-262,0 1 0,0-1 0,0 1 0,0-1 0,0 0 0,0 1 0,0-1-1,0 1 1,1-1 0,-1 1 0,1-1 0,-1 0 0,1 1 0,-1-1-1,1 0 1,0 1 0,1 1 0,-2-3-4,1 1 1,-1-1-1,0 0 0,1 1 0,-1-1 0,1 1 1,-1-1-1,0 0 0,1 1 0,-1-1 0,1 0 1,-1 1-1,1-1 0,-1 0 0,1 0 1,-1 1-1,1-1 0,0 0 0,-1 0 0,1 0 1,-1 0-1,1 0 0,-1 0 0,1 0 0,0 0 1,-1 0-1,1 0 0,-1 0 0,1 0 1,0-1-1,14-13 135,-1-1-77,27-39 480,-40 54-539,0 0 0,0-1 0,0 1 0,-1 0 0,1 0 0,0 0 0,0 0 0,0 1 0,0-1 0,-1 0 0,1 0 0,0 0 0,0 1 0,0-1 0,-1 0 0,1 1 0,0-1 0,0 1 0,-1-1 0,1 1 0,0-1 0,-1 1 0,1 0 0,-1-1 0,1 1 0,-1 0 0,1-1 0,-1 1 0,1 0 0,-1-1 0,0 1 0,1 0 0,-1 0 0,0 1 0,2 1-9,0 1 0,-1-1 1,1 1-1,-1 0 0,0 0 1,0 0-1,-1 0 0,1 5 1,0-7 0,-1-1 0,0 0 1,1 0-1,-1 1 0,1-1 1,0 0-1,-1 0 0,1 0 1,0 0-1,0 0 1,-1 0-1,1 0 0,0 0 1,0 0-1,0 0 0,0 0 1,0-1-1,0 1 0,1 0 1,-1-1-1,0 1 0,0-1 1,0 1-1,1-1 1,-1 1-1,0-1 0,1 0 1,0 0-1,46 6 60,-39-6-25,0 0 1,-1-1 0,1 0-1,0 0 1,0-1 0,-1 0-1,16-6 1,-20 6 77,0 0 0,0 0 1,0-1-1,-1 0 0,1 0 0,0 0 0,-1 0 1,0 0-1,0-1 0,0 1 0,0-1 0,0 0 0,-1 0 1,0 0-1,0 0 0,0-1 0,2-4 0,3-9 248,-5 14-244,0-1 0,0 1 0,-1-1 0,1 0 1,-1 1-1,0-1 0,0 0 0,-1-6 0,0 2 41,0 0-1,-1 0 0,0-1 1,-4-14-1,4 20-155,0 1 0,0 0 0,-1 0 0,1 0 0,-1 0 0,0 0 0,0 0 0,0 0 0,0 0 0,0 1 1,0-1-1,-1 1 0,1 0 0,-1-1 0,-5-2 0,0-1-124,-21-11-2751,28 16 2732,1 1 0,-1 0 0,1 0 0,-1 0 0,1 0 0,-1 0-1,0 0 1,1 0 0,-1 0 0,1 0 0,-1 0 0,1 0 0,-1 0-1,1 0 1,-1 0 0,0 1 0,1-1 0,-1 0 0,1 0 0,-1 1-1,1-1 1,-1 0 0,1 1 0,0-1 0,-1 0 0,1 1 0,-1-1-1,1 1 1,0-1 0,-1 1 0,1-1 0,0 1 0,0-1 0,-1 1-1,1-1 1,0 1 0,0-1 0,0 1 0,0-1 0,-1 1 0,1 0-1,0-1 1,0 1 0,0-1 0,0 1 0,0-1 0,0 1 0,1-1-1,-1 1 1,0 0 0,0 0 0,-10 22-8325,10-16 5220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6:59.6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 1956,'0'-6'11553,"0"12"-11005,11 6-628,-11-6-316,0 0-364,11 0-416,-11 1-500,10-7-6469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272 6 512,'0'-6'10524,"-1"14"-8507,1-7-1869,0 1 0,0-1 0,0 0 1,-1 0-1,1 1 0,0-1 0,0 0 0,1 0 0,-1 1 1,0-1-1,0 0 0,1 0 0,-1 0 0,0 1 0,1-1 0,0 0 1,-1 0-1,1 0 0,-1 0 0,1 0 0,0 0 0,0 0 1,0 0-1,1 1 0,10 32 1323,-1 58 109,0-12-1202,-11-46-290,1-1 248,-6 49 1,3-72-123,1 0 1,-2 0 0,1 0 0,-1 0 0,-1-1-1,0 1 1,0-1 0,-1 0 0,-6 9 0,3-7 104,1-2 0,-1 1 1,0-1-1,-1 0 1,-15 12-1,19-18-266,-1 1 1,1-1 0,-1 0-1,0-1 1,0 1-1,1-1 1,-2 0 0,1-1-1,0 1 1,0-1-1,0 0 1,-11-1 0,5 1-456,0-1 1,0-1 0,1 0 0,-1-1-1,-14-4 1,24 5 27,-1 0 1,1 1-1,0-1 0,0-1 0,0 1 0,0 0 0,0 0 0,0-1 0,0 1 1,1-1-1,-1 0 0,0 1 0,-2-5 0,3 4-179,0 0 1,1 0-1,-1 0 1,0 0-1,1 0 0,-1 0 1,1 0-1,0-1 1,0 1-1,0 0 1,0 0-1,0 0 0,0-1 1,0 1-1,1 0 1,-1 0-1,2-3 0,5-15-3313,-5-3 185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1.1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1 332,'-9'3'2344,"8"-3"-2132,1 0 1,-1 0-1,0 0 1,1 0-1,-1 1 1,1-1-1,-1 0 1,1 0-1,-1 0 1,1 1-1,-1-1 1,0 0-1,1 1 1,0-1-1,-1 0 1,1 1-1,-1-1 1,1 1-1,-1-1 1,1 1-1,0-1 1,-1 1-1,1-1 1,0 1-1,-1 0 1,-1 1 1410,1-1-1463,1-1 1,-1 0-1,1 0 1,-1 1-1,1-1 0,-1 0 1,1 1-1,-1-1 1,1 0-1,-1 1 1,1-1-1,0 1 0,-1-1 1,1 1-1,0-1 1,-1 1-1,1-1 0,0 1 1,0-1-1,-1 1 1,1-1-1,0 1 0,0 0 1,0-1-1,0 1 1,0-1-1,0 1 1,0 0-1,0-1 0,0 1 1,0-1-1,0 1 1,0-1-1,0 1 0,0 0 1,1-1-1,-1 1 1,0-1-1,0 1 0,1 0 1,21 23-593,-13-6-3725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1.8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94 1956,'0'0'3160,"10"6"1542,10 6-3026,-15-10-1533,1 0-1,-1-1 1,0 1-1,1-1 1,-1 0-1,1 0 1,-1-1-1,1 0 1,-1 0-1,1 0 1,-1 0-1,1-1 1,-1 0-1,6-2 1,-8 3-90,0-1 0,-1 1 0,1-1 0,-1 0 0,1 0 0,-1 0 1,1 0-1,-1 0 0,1 0 0,-1-1 0,0 1 0,0-1 0,0 0 0,0 1 0,0-1 1,0 0-1,0 0 0,0 0 0,-1-1 0,1 1 0,-1 0 0,0-1 0,1 1 0,-1-1 1,0 1-1,-1-1 0,1 1 0,0-4 0,5-9 654,-6 15-691,0 0-1,1-1 1,-1 1 0,0 0-1,0-1 1,1 1-1,-1-1 1,0 1-1,0-1 1,0 1 0,0 0-1,0-1 1,0 1-1,0-1 1,1 1-1,-1-1 1,0 1-1,0 0 1,-1-1 0,1 1-1,0-1 1,0 1-1,0-1 1,0 1-1,0 0 1,0-1 0,-1 1-1,1-1 1,0 1-1,0 0 1,0-1-1,-1 1 1,1 0 0,0-1-1,-1 1 1,1 0-1,0-1 1,-1 1-1,1 0 1,0 0-1,-1-1 1,1 1 0,-1 0-1,-6-14 451,7 14-445,0-1 0,-1 0 0,1 0 0,0 0 0,0 1 0,-1-1 0,1 0 0,-1 0 0,1 1 0,-1-1 0,1 0 0,-1 1 0,1-1 0,-1 0 0,0 1 0,1-1 0,-1 1 0,0-1 0,0 1 0,1-1 0,-1 1 0,0 0 0,0-1 1,0 1-1,1 0 0,-2-1 0,-1 1 29,1-1 0,-1 0 1,1 1-1,-1-1 0,1 1 0,-1 0 1,1 0-1,-1 0 0,1 0 1,-1 0-1,1 1 0,-1-1 1,1 1-1,-1-1 0,1 1 0,0 0 1,-1 0-1,1 0 0,0 0 1,0 1-1,0-1 0,-1 1 1,1-1-1,1 1 0,-1 0 0,-2 2 1,-27 25 534,26-25-493,0 0 1,0 0-1,1 1 0,-1-1 1,1 1-1,0 0 1,1 1-1,-1-1 1,-3 8-1,-4 10 180,9-20-239,-1 1-1,1 1 1,0-1 0,0 0 0,0 1 0,1-1-1,-1 1 1,1-1 0,0 1 0,0-1 0,1 1 0,0 0-1,-1 0 1,2-1 0,-1 1 0,0 0 0,1-1-1,0 1 1,0 0 0,0-1 0,3 7 0,1 3-18,-5-13-14,0 0 0,0 0 0,0 0 0,0 0 0,0 0-1,1 0 1,-1 0 0,1 0 0,-1 0 0,0 0 0,1 0 0,0 0 0,-1-1-1,1 1 1,-1 0 0,1 0 0,0 0 0,0-1 0,-1 1 0,1 0 0,0-1-1,0 1 1,0-1 0,0 1 0,0-1 0,0 1 0,0-1 0,0 0 0,0 1-1,1-1 1,16 4-20,-1-1-355,1 0 0,29 1 0,-37-4-370,0-1 0,0 0 0,-1-1 1,12-3-1,13-11-3387,-29 13 2558,1 0 1,-1 0 0,1 0 0,0 1-1,9-3 1,5 4-1484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2.6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32 352 1020,'-1'11'3805,"0"-11"-3722,0 1 0,1-1 0,-1 1 0,1-1-1,-1 1 1,0-1 0,1 1 0,-1-1 0,1 1 0,0 0 0,-1-1-1,1 1 1,-1 0 0,1-1 0,0 1 0,0 0 0,-1-1 0,1 1 0,0 0-1,0 0 1,0-1 0,0 1 0,0 0 0,0 0 0,0-1 0,0 1-1,0 0 1,0 0 0,0-1 0,0 1 0,1 0 0,-1 0 0,0-1-1,0 1 1,1 0 0,-1-1 0,1 1 0,-1 0 0,1 0 0,5 21 1150,-5-20-1196,-1 0-1,1 0 1,-1 0 0,1 0 0,0 0 0,0 0-1,0-1 1,0 1 0,0 0 0,0-1 0,0 1-1,1-1 1,-1 1 0,1-1 0,-1 1 0,1-1-1,-1 0 1,1 0 0,0 0 0,-1 0 0,4 1-1,-1 0-27,1 1 0,-1-2 0,0 1 0,1 0-1,0-1 1,-1 0 0,1 0 0,6 0 0,-7-1 2,-1 0 1,1 0-1,0-1 1,-1 1 0,1-1-1,0 0 1,-1 0-1,1-1 1,-1 1 0,1 0-1,-1-1 1,0 0-1,1 0 1,-1 0 0,0 0-1,-1-1 1,1 1 0,0-1-1,-1 0 1,1 1-1,3-6 1,-3 2 192,0 0 0,0 1 0,-1-1 0,1 0 0,-1-1 0,-1 1 0,1 0 0,-1-1 0,0 1 0,-1 0 0,1-8 0,-4 9 94,1 0 0,-1 0 0,-1 0 1,1 1-1,0-1 0,-1 1 1,0 0-1,-6-5 0,5 3 7,3 4-277,0 0 0,0 0 0,0 0 0,-1 0 0,1 0 0,0 0 0,-1 1 0,1-1 0,-1 1 0,1-1 0,-1 1 0,0 0 0,1 0 0,-1 1-1,0-1 1,0 0 0,0 1 0,0 0 0,1-1 0,-1 1 0,0 0 0,0 1 0,0-1 0,0 0 0,0 1 0,0 0 0,1-1 0,-1 1 0,0 0 0,0 1 0,1-1 0,-1 0 0,1 1 0,-1-1 0,1 1 0,0 0 0,0 0-1,0 0 1,0 0 0,0 0 0,0 1 0,0-1 0,-2 4 0,-35 54-50,36-55 0,1-1 0,0 1 0,1 0 0,-1 0 0,1 1 0,-1 8 0,2-12 7,0-1 1,0 1-1,0-1 0,1 1 1,-1-1-1,0 1 1,1-1-1,-1 1 1,1-1-1,-1 1 0,1-1 1,0 0-1,-1 1 1,1-1-1,0 0 1,0 1-1,0-1 0,0 0 1,0 0-1,1 0 1,-1 0-1,0 0 1,0 0-1,3 1 1,-3-2-8,1 0 0,-1 0 1,1 0-1,-1-1 1,1 1-1,-1 0 1,1-1-1,-1 1 1,0-1-1,1 1 1,-1-1-1,0 0 0,1 1 1,-1-1-1,0 0 1,0 0-1,1 0 1,-1 0-1,2-2 1,2-1-119,4-2-44,-1 0 1,0-1-1,0 1 0,0-1 1,-1-1-1,0 1 1,-1-1-1,1-1 0,7-14 1,5-12-580,18-43 1,-24 47 585,-8 18 158,-1-1 1,0 1-1,-1-1 0,-1 0 1,0 0-1,-1 0 0,-1-23 1,0 34 230,-1-1 0,1 1 0,-1 0 0,0-1 0,0 1 1,0 0-1,-1 0 0,1 0 0,-1 0 0,1 0 0,-1 1 0,0-1 0,0 0 1,-1 1-1,1-1 0,0 1 0,-4-3 0,5 9-50,1 0-1,0 0 1,-1 0 0,1 0-1,1 0 1,-1 0-1,1 0 1,-1-1 0,3 8-1,3 29 317,5 55 610,-1 9-104,-10-96-976,0 0 0,0 0 1,0 0-1,1 0 0,0 0 0,0 0 0,1-1 1,0 1-1,1-1 0,0 1 0,4 8 1,2 8-183,-8-22 48,-1 0 0,0-1 0,0 1 0,1-1 1,-1 1-1,1-1 0,0 1 0,-1-1 0,1 1 0,0-1 0,0 1 0,0-1 0,0 0 0,0 0 1,0 1-1,0-1 0,0 0 0,1 0 0,-1 0 0,0 0 0,1 0 0,-1-1 0,1 1 0,1 1 1,-1-2 32,-1 1-444,1 0-1,0-1 1,0 1 0,-1-1-1,1 1 1,0-1-1,0 0 1,0 0 0,-1 1-1,1-1 1,0-1 0,0 1-1,0 0 1,0 0 0,-1-1-1,1 1 1,0-1 0,0 1-1,-1-1 1,4-1 0,-4-4-2546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2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1356,'10'18'6196,"-10"-1"-4009,0-5-1298,0-1 1,0 1 0,1 0-1,1 0 1,4 20 0,-4-27-832,-1-1 0,0 1 0,-1 0 1,1-1-1,-1 1 0,0 9 1,-1-11-61,1 1 0,0-1 0,0 0 1,0 0-1,0 0 0,1 1 1,-1-1-1,1 0 0,0 0 0,0 0 1,2 5-1,3 6-613,-5-13 427,-1 0 0,0 0 0,0-1 1,0 1-1,0 0 0,1 0 0,-1-1 0,0 1 1,1 0-1,-1 0 0,0-1 0,1 1 0,-1 0 0,1-1 1,-1 1-1,1-1 0,-1 1 0,1-1 0,0 1 0,-1-1 1,1 1-1,0-1 0,-1 0 0,1 1 0,0-1 0,-1 0 1,1 1-1,0-1 0,1 0 0,0-12-6770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3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68 952,'0'-13'2944,"-11"7"-323,11-6-333,0 6-288,0-6-316,0 6 724,0 0-1656,0 0 21,0 12-1766,0 0-2119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3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0 1908,'0'19'3563,"2"37"5030,5-21-7112,-4-24-1305,-2 0 0,1 0 0,-2 0 0,1 0 0,-1 1 0,-3 15 0,1 12 156,3-3-57,0-18-92,-1 1 0,-1 0 0,0-1 0,-8 35 0,5-15 265,4-34-379,0 1-1,0-1 0,-1 1 1,0 0-1,0-1 1,0 1-1,-2 4 0,1 17 314,2-25-367,1 0 0,-1 0-1,0 0 1,0 0 0,0 0 0,0 0 0,0 1 0,0-1 0,0 0 0,0 0 0,0 0-1,0 0 1,-1 0 0,1 0 0,0 0 0,-1 0 0,1 0 0,-1 0 0,1 0 0,-1 0 0,1 0-1,-1-1 1,0 1 0,1 0 0,-1 0 0,-1 1 0,4-6 59,0 0 1,0 0 0,0 0-1,0 0 1,0 0 0,-1 0-1,0 0 1,0-1 0,1-7-1,0 3-58,0-1-1,0 1 1,1-1 0,1 1-1,7-14 1,4 0 33,-13 19-26,0 1 0,0-1 1,1 0-1,0 1 0,0-1 0,0 1 0,0 0 1,0 0-1,0 0 0,1 0 0,0 0 1,-1 1-1,1 0 0,0 0 0,8-3 1,-6 3-15,0 1 0,0-1 0,0 1 0,0 1 0,0-1 0,0 1 1,0 0-1,-1 0 0,1 1 0,0 0 0,0 0 0,0 0 0,0 1 1,-1 0-1,1 0 0,0 0 0,-1 1 0,0-1 0,6 5 0,27 14 23,-34-20-29,0 0-1,-1 1 0,1 0 1,-1-1-1,1 1 1,-1 1-1,1-1 1,-1 0-1,0 1 1,0 0-1,0-1 0,-1 1 1,5 6-1,-6-8 27,0 1 0,0 0 0,-1 0-1,1 0 1,0 0 0,-1 0 0,0 0-1,1 0 1,-1 1 0,0-1 0,0 0-1,0 0 1,0 0 0,0 0 0,-1 0 0,1 0-1,-1 0 1,1 0 0,-1 0 0,-1 3-1,-1 1 41,0-1-1,0 1 1,-1-1-1,0 0 0,0 0 1,0 0-1,-6 4 1,-2 1-9,0 0 1,-1 0-1,0-1 1,-1-1 0,-19 9-1,8-7-131,0-1 0,-34 7 1,-15-7-3267,50-16-1278,23 7 4142,1 0 0,-1-1 1,0 1-1,1-1 0,-4-3-3309,4 3 3309,0 1 0,-1-1 0,1 0 0,0 1 1,0-1-1,0 0 0,-1 1 0,1-1 1,0-1-1,0-8-2831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4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79 1176,'-5'7'7977,"3"-3"-7515,0 0 0,-1 0-1,2 0 1,-1 0-1,0 0 1,1 0 0,0 1-1,0-1 1,-1 5-1,2-6-402,1 0-1,-1 0 0,0 0 0,1 0 1,-1-1-1,1 1 0,0 0 0,0-1 1,0 1-1,1 0 0,-1-1 0,0 0 1,1 1-1,0-1 0,-1 0 0,1 0 1,0 1-1,0-1 0,0-1 1,1 1-1,2 2 0,0-1-2,-1-1 0,1 0 0,-1 0 0,1 0 0,0 0 0,0-1-1,0 1 1,0-1 0,0-1 0,0 1 0,6-1 0,-7 0-3,0-1 0,0 0 0,0 1 0,0-2 0,0 1 0,0 0 0,0-1 0,-1 0 0,1 1 0,-1-2 0,1 1 0,-1 0 0,5-5 1,36-38 235,-37 36-172,-5 8-52,-1-1 0,0 0 0,0 1 0,1-1-1,-1 0 1,0 0 0,-1 0 0,1 0 0,0 0 0,-1 0 0,1 0 0,-1 0 0,1 0 0,-1 0 0,0 0 0,0-1-1,0 1 1,0 0 0,0 0 0,-1 0 0,1 0 0,-1 0 0,1 0 0,-1 0 0,0 0 0,0 0 0,1 0 0,-1 0-1,-2-2 1,-1-20 597,-5 15-299,9 8-342,-1 0 1,1 1-1,-1-1 1,1 0-1,-1 1 0,1-1 1,-1 1-1,0-1 0,1 1 1,-1 0-1,1-1 0,-1 1 1,0-1-1,0 1 1,1 0-1,-1 0 0,0-1 1,0 1-1,1 0 0,-1 0 1,0 0-1,0 0 0,1 0 1,-1 0-1,0 0 1,0 0-1,0 0 0,-25-12 893,12 8-168,12 2-665,0 1 0,0 0 0,0 1 0,0-1 0,-1 0 0,1 1 0,0-1 0,0 1 0,0-1 0,0 1 0,-4 0 0,4 0-82,0 1-1,-1-1 0,1 1 1,0 0-1,0-1 0,-1 1 1,1 0-1,0 0 0,0 0 1,0 1-1,0-1 0,0 0 1,0 1-1,1-1 0,-1 1 0,0 0 1,1 0-1,-1-1 0,1 1 1,-2 3-1,-18 16-135,15-15 146,0 1 0,0-1 0,1 1 0,0 1 0,0-1 0,1 1 0,0 0 0,0 0 0,-3 10 0,4-10-19,1-6 10,1 0 0,0 0 0,0 1-1,0-1 1,0 0 0,0 1 0,1-1 0,-1 1-1,1-1 1,-1 1 0,1-1 0,0 1-1,0-1 1,0 1 0,0 0 0,1-1-1,-1 1 1,1-1 0,-1 1 0,1-1-1,0 0 1,0 1 0,0-1 0,0 0-1,0 1 1,1-1 0,-1 0 0,1 0-1,-1 0 1,1 0 0,0 0 0,2 1-1,0-1 2,-1 0-1,0 0 1,1-1-1,-1 0 0,1 0 1,0 0-1,-1 0 1,1 0-1,0-1 1,-1 1-1,1-1 0,0 0 1,0 0-1,0-1 1,-1 1-1,1-1 0,0 0 1,-1 0-1,1 0 1,-1 0-1,1 0 0,4-4 1,19-9 19,33-21 35,-50 28 23,0 0 0,1 1 0,0 0 0,1 1 0,18-7-1,-30 12-72,1 0 0,-1 0-1,0 0 1,0 0 0,1 0-1,-1 0 1,0 0-1,1 0 1,-1 0 0,0 0-1,1 0 1,-1 0 0,0 0-1,1 1 1,-1-1-1,0 0 1,1 0 0,-1 0-1,0 0 1,0 0 0,1 1-1,-1-1 1,0 0-1,0 0 1,1 0 0,-1 1-1,0-1 1,0 0 0,0 0-1,0 1 1,1-1-1,-1 0 1,0 1 0,0-1-1,0 0 1,0 0 0,0 1-1,0-1 1,0 1-1,2 18-13,-1-1-783,7 0-828,-7 4-5123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5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1520,'-1'3'8553,"-7"12"-6708,8-13-1662,-1-1 0,1 0 0,-1 1 0,1-1 0,-1 1 1,1-1-1,0 1 0,0-1 0,0 1 0,0-1 0,0 1 0,0-1 1,0 0-1,1 3 0,-2 15 1117,-2-12-1050,1 0 0,1 1-1,-1 0 1,1-1-1,0 15 1,-7 33 663,6-49-784,1 1 0,0 0 0,0-1 0,1 1-1,0 0 1,0 0 0,2 7 0,-1 10 432,-1-23 162,11-21-71,-7 16-599,1-1-1,-1 0 0,0 0 1,-1 0-1,1-1 0,5-11 0,-6 10-40,1 0-1,-1 1 0,2-1 0,-1 1 0,10-11 0,6-5-11,-17 17 1,0 1-1,0-1 1,1 1-1,-1 0 0,1 0 1,0 1-1,1-1 1,-1 1-1,0 0 0,1 0 1,7-3-1,-10 6-1,0-1-1,0 1 1,0 0 0,0 0-1,0 1 1,0-1-1,-1 0 1,1 1-1,0-1 1,0 1-1,0 0 1,0-1 0,0 1-1,-1 0 1,1 0-1,0 0 1,-1 0-1,1 1 1,-1-1-1,1 0 1,-1 1 0,0-1-1,2 3 1,0-1 2,-1 0 0,0 0 0,0 0 0,0 0 0,0 0 0,-1 1 0,1-1 0,-1 1 0,0-1 0,0 1 0,0-1 0,0 1 0,0 5 0,-1 13-140,1-17-426,-1 1-1,0-1 1,0 1-1,0-1 1,-1 0-1,1 1 1,-1-1-1,-1 1 1,1-1-1,-4 9 0,-8 19-9534,13-22 7091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5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 1124,'0'16'6152,"0"20"896,-9 16-4522,-13 32-544,18-71-1712,-2 10 246,-1 0 0,-1 0-1,-22 40 1,8-7 148,18-50-542,0 0-1,0 1 0,1-1 0,0 1 1,0 0-1,0 0 0,1 0 1,0 0-1,1 0 0,-2 15 0,3-21 19,32-6 803,87-26-315,-109 32-524,1 0 0,-1 0 1,1 0-1,-1 2 0,18 5 1,-22-6-97,5 0 21,-7-1-14,1 0 0,-1 0 0,0 0 0,1 1-1,-1-1 1,0 1 0,0 0 0,0 0 0,0 0 0,0 1-1,0 0 1,-1-1 0,1 1 0,5 7 0,3 5 3,-10-14-32,0 1 0,-1-1 0,1 1 0,-1 0 0,0-1-1,1 1 1,-1 0 0,0 0 0,0 0 0,0 0 0,0 0 0,-1 0 0,1 0 0,0 0-1,0 2 1,-1-1-240,1 0 0,-1 0-1,1 0 1,0-1 0,0 1-1,0-1 1,1 1 0,-1 0 0,0-1-1,3 3 1,-3-4-114,0 0 0,-1 0-1,1 0 1,0 0 0,-1-1 0,1 1 0,0 0-1,0-1 1,0 1 0,0 0 0,0-1 0,0 1-1,0-1 1,0 1 0,0-1 0,0 0 0,1 1-1,7-4-5510,2-7 2774,-8 6 1289,8-3-1947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6.4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9 752,'1'-4'20707,"5"-1"-22892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7.3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23 1884,'-2'-17'9962,"0"16"-9610,0 0 0,0 1 1,0-1-1,0 0 0,0 1 1,-1-1-1,1 1 0,0 0 0,0 0 1,-1 0-1,1 0 0,0 0 1,0 0-1,-1 0 0,1 1 1,0-1-1,0 1 0,0 0 1,0 0-1,-1-1 0,-2 4 0,-45 33 1035,26-17-395,-16 23 118,26-25-806,5-7-69,1 0 0,0 1 0,1 0 0,0 1 0,-8 24 0,4-12 79,10-23-299,1-1 0,-1 1 0,1 0 0,0 0 0,-1 0 0,1 0-1,0 0 1,0 0 0,0 0 0,1 0 0,-1 0 0,0 0 0,1 0 0,-1 0 0,1 0 0,0-1 0,-1 1 0,2 2-1,4 17 83,-6-18-94,1-1 0,-1 0 0,1 1 1,-1-1-1,1 0 0,0 1 0,0-1 0,0 0 0,0 0 0,1 0 0,-1 0 1,0 0-1,1 0 0,-1 0 0,1 0 0,0-1 0,0 1 0,0-1 1,0 1-1,0-1 0,0 0 0,0 1 0,0-1 0,0 0 0,0-1 0,3 2 1,1 0-14,0 0 1,-1-1-1,1 1 1,0-1 0,0-1-1,0 1 1,0-1-1,0 0 1,10-1 0,-1-2-785,0-1 1,-1-1-1,1 0 1,21-11-1,-18 6-2640,-1 0-1,-1-1 1,19-16 0,-24 20-1,0 1 163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7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67 592,'0'0'1888,"-9"7"3199,30 18-1444,0 3-2184,-16-24-1404,0 1 1,1-1-1,-1 0 0,1 0 0,0-1 1,0 0-1,1 0 0,-1 0 0,0-1 1,1 0-1,0 0 0,-1-1 1,1 1-1,0-2 0,0 1 0,12-1 1,-7-2 49,1-1 0,-1 0 0,1 0 0,-1-2 0,0 1 0,-1-2 0,21-11 0,-29 15-46,-1 0 0,1 0 0,-1 0 0,0 0 0,0 0 0,0 0 0,0-1 0,0 1 0,0-1 0,-1 1 0,1-1 0,-1 0 0,1 1 0,-1-1 0,0 0 0,0 0-1,-1 0 1,1 0 0,0 0 0,-1-5 0,0 6 9,1 0-1,-1-1 0,-1 1 0,1 0 1,0-1-1,0 1 0,-1 0 0,0 0 0,1 0 1,-1-1-1,0 1 0,0 0 0,0 0 1,0 0-1,0 0 0,-1 0 0,1 1 0,-1-1 1,1 0-1,-1 1 0,1-1 0,-1 1 1,0-1-1,0 1 0,0 0 0,0 0 0,-4-2 1,-5-1 60,-1 1 1,0 0-1,1 1 1,-1 1-1,0 0 1,0 0-1,0 1 1,0 1-1,-11 1 1,17-1-164,0 0 1,0 0-1,1 0 0,-1 1 0,1-1 1,-1 1-1,1 1 0,0-1 0,-1 1 1,1 0-1,1 0 0,-1 0 1,0 1-1,1 0 0,0 0 0,-1 0 1,2 0-1,-1 1 0,0-1 0,1 1 1,-3 5-1,-9 10-1463,4-5-2490,11-14 3607,0 0 1,0 0 0,0 0-1,0 0 1,0 0-1,0 0 1,1 0 0,-1 0-1,0 0 1,0 0-1,1 0 1,-1-1 0,1 1-1,-1 0 1,1 0-1,-1 0 1,1-1 0,-1 1-1,1 0 1,1 1-1,7 4-2707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8.7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1680,'1'-1'237,"-1"0"0,0 0 0,0 0 0,0 0 0,1 1 0,-1-1 0,0 0 0,1 0 0,-1 1 0,1-1 0,-1 0 0,1 1 0,-1-1 0,1 0 0,-1 1-1,1-1 1,0 1 0,-1-1 0,1 1 0,0-1 0,-1 1 0,1-1 0,0 1 0,0 0 0,-1-1 0,1 1 0,0 0 0,0 0 0,0-1 0,0 1 0,-1 0 0,1 0 0,0 0 0,0 0 0,0 0 0,1 1 0,20 3 5031,-12 3-4723,1 3 391,-10-8-853,1-1 0,0 1-1,-1 0 1,1-1-1,-1 1 1,1 0 0,-1 0-1,0 0 1,0 0 0,0 0-1,0 0 1,0 0-1,-1 0 1,1 0 0,0 0-1,-1 0 1,0 1 0,1-1-1,-1 0 1,0 4-1,0 17 265,0-8-196,0 0 0,0-1 0,-1 1 0,-1 0 0,-4 14 0,5-23-122,0 0 0,0 0-1,1-1 1,0 1 0,1 11 0,0-14-11,-1 1 1,1-1 0,-1 0 0,0 1 0,0-1-1,0 0 1,-1 1 0,1-1 0,-1 0-1,1 1 1,-1-1 0,0 0 0,-1 0-1,1 1 1,-3 3 0,1 11 575,4-14 241,-1-13-302,11-28 59,-11 34-563,1-1 0,-1 0 0,1 1 0,0-1 0,0 1 0,0-1 0,0 1 0,4-6 1,-3 5-13,-1 1 1,1 0-1,-1 0 1,0 0 0,0-1-1,0 1 1,-1 0 0,1-7-1,1 4 4,-1 0-1,0 0 1,1 0-1,1 0 1,-1 0-1,1 1 1,0-1-1,6-10 1,7-11 49,-6 9-21,-9 16-32,1 0 1,-1 0-1,1-1 0,-1 1 0,0 0 0,0-1 1,0 1-1,0-1 0,0 1 0,0-5 1,-1 6 23,4 1 8,0 0-24,0-1 1,0 1-1,0 0 1,0 0-1,0 1 1,0-1-1,0 1 1,0 0-1,0 0 1,-1 0-1,1 0 1,0 1 0,-1 0-1,1-1 1,-1 1-1,6 4 1,-7-3 62,-1 0 1,1 1 0,0-1 0,-1 0-1,0 1 1,0-1 0,0 1-1,0-1 1,-1 1 0,1-1 0,-1 1-1,0-1 1,0 1 0,-1 5 0,1 0 370,0-8-106,1-2-248,-1-1-1,0 1 0,1 0 1,-1 0-1,0 0 0,1 0 1,0-1-1,-1 1 1,1 0-1,0 0 0,-1 0 1,1 0-1,0 0 0,0 0 1,1 0-1,-2 1-95,0 1 0,0-1 1,0 1-1,0-1 0,1 0 0,-1 1 0,0-1 0,0 1 0,0-1 0,0 1 0,1-1 0,-1 0 1,0 1-1,1-1 0,-1 1 0,0-1 0,0 0 0,1 1 0,-1-1 0,1 0 0,-1 0 0,0 1 0,1-1 1,-1 0-1,1 0 0,-1 0 0,1 1 0,-1-1 0,0 0 0,1 0 0,-1 0 0,1 0 0,-1 0 1,1 0-1,-1 0 0,1 0 0,-1 0 0,1 0 0,-1 0 0,1 0 0,-1 0 0,0 0 0,1-1 0,-1 1 1,1 0-1,-1 0 0,1 0 0,-1-1 0,0 1 0,1 0 0,-1-1 0,0 1 0,1 0 0,-1-1 1,0 1-1,1 0 0,-1-1 0,0 1 0,0-1 0,1 1 0,-1 0 0,0-1 0,0 1 0,0-1 0,0 1 1,1-1-1,2 6 13,-3-4-21,1-1 0,0 1 0,0 0 0,-1 0 0,1 0-1,-1 0 1,1-1 0,-1 1 0,1 0 0,-1 0 0,1 0-1,-1 0 1,0 0 0,1 0 0,-1 0 0,0 0 0,0 0-1,0 0 1,0 0 0,0 1 0,0-1 0,0 0-1,-1 1 1,12 16 50,-16-7 28,-1 3-113,-7 7 36,9-16 1,11-7 24,-7 3-26,0-1 0,0 1 0,0 0 0,0 0 0,0 0 0,0 0 1,0 0-1,0 0 0,0 0 0,0 0 0,0 0 0,-1 0 0,1-1 1,0 1-1,-1 0 0,1 0 0,-1 0 0,1 0 0,-1-1 0,1 1 0,-1 0 1,1 0-1,-2 0 0,-2 8 24,5-3 5,-1-5-32,0 0 0,0 0 0,0 0 0,1 0 0,-1-1 0,0 1 0,0 0 0,0 0 0,0 0-1,0 0 1,-1 0 0,1 0 0,0 0 0,0-1 0,0 1 0,-1 0 0,1 0 0,-1 0 0,1-1 0,0 1-1,-1 0 1,1 0 0,-1-1 0,0 1 0,1 0 0,-1-1 0,0 1 0,1-1 0,-1 1 0,-1 0 0,4-10 988,12-15-847,-1 2-135,-7 7-22,2 0 0,0 1 0,1 0 0,15-19 0,-12 15 1,-12 16 15,1 0-1,0 0 0,0 0 1,0 0-1,1 1 0,-1-1 0,0 1 1,1-1-1,-1 0 0,1 1 1,-1 0-1,1-1 0,3-1 0,13-8 0,-16 9 1,1 0 1,-1 0-1,1 1 1,-1-1-1,1 1 1,0-1-1,-1 1 1,1 0 0,0 0-1,0 1 1,0-1-1,0 0 1,0 1-1,0 0 1,0 0-1,0 0 1,0 0-1,0 0 1,0 0-1,0 1 1,0-1 0,3 2-1,26 7 0,-16-6-7,-1 1-1,-1 1 0,1 0 1,22 13-1,-34-17 12,1 0 0,-1 0-1,0 1 1,0 0 0,0-1 0,0 1 0,-1 0-1,1 1 1,-1-1 0,1 0 0,-1 1-1,1-1 1,-1 1 0,0 0 0,0 0 0,-1 0-1,1 0 1,-1 0 0,1 0 0,-1 0-1,0 0 1,0 1 0,0-1 0,0 0 0,-1 1-1,0-1 1,1 1 0,-1-1 0,-1 6-1,1 82-821,5-69-43,-1-17-1539,-2-55-19368,-2 37 17666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12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163 1 288,'0'0'12455,"1"12"-10023,-1-12-2398,0 0 0,0 0 1,0 0-1,-1 1 0,1-1 0,0 0 1,0 0-1,0 0 0,-1 1 1,1-1-1,0 0 0,0 0 0,0 1 1,0-1-1,0 0 0,0 0 0,-1 1 1,1-1-1,0 0 0,0 1 1,0-1-1,0 0 0,0 0 0,0 1 1,0-1-1,0 0 0,0 0 1,0 1-1,0-1 0,0 0 0,1 1 1,-1-1-1,0 0 0,0 0 0,0 1 1,0-1-1,0 0 0,0 0 1,1 0-1,-1 1 0,0-1 0,0 0 1,0 0-1,1 0 0,-1 1 1,0-1-1,0 0 0,1 0 0,-1 0 1,0 0-1,0 0 0,1 0 1,-1 1-1,0-1 0,0 0 0,1 0 1,-1 0-1,0 0 0,1 0 1,-1 0-1,0 0 0,0 0 0,1 0 1,-1 0-1,-6 13 544,4-10-511,0 0 0,0-1 0,-1 1 0,1-1-1,-1 1 1,1-1 0,-1 0 0,1 0 0,-7 3 0,-17 16 138,22-18-203,0 1 1,0-1-1,-1 1 1,1-1-1,-1-1 1,-7 4-1,-2 4 4,-18 4-18,12 3-138,18-13-761,2-7-110,0-4-5012,2-17 436,7 12 2271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12.6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1 168,'0'0'2416,"-10"0"-1972,10 6-256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19.8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356 16 52,'-5'-2'1287,"0"-1"0,-1 1 0,1 0 0,-1 1 0,1-1 0,-9 0 0,-41 1 3412,40 2-3966,0 1 0,1 0-1,-1 1 1,1 1 0,-16 7 0,25-10-630,-14 7 448,0 1 0,1 0 1,-28 19-1,43-26-508,0 0 0,0 0 0,0 1 0,0-1 0,0 1 0,0-1 0,1 1 0,-1 0 0,1 0 0,0 0 0,0 1 1,0-1-1,0 0 0,1 1 0,-1-1 0,1 1 0,0 0 0,0-1 0,0 1 0,0 0 0,1 0 0,0-1 0,-1 1 0,1 0 0,1 0 0,-1 0 1,1 4-1,1-2-32,-1 0-5,1-1 1,-1 1-1,1-1 1,0 1-1,1-1 0,-1 0 1,1 0-1,0 0 0,1 0 1,-1 0-1,1-1 0,6 7 1,65 68 10,-35-47-9,-19-16 2,0 2 1,-1 0-1,-1 1 1,22 28-1,-39-44-8,16 29 240,-18-30-222,1 0-1,-1 0 1,0 0-1,0-1 1,0 1-1,0 0 1,-1 0-1,1 0 0,0 0 1,-1 0-1,0-1 1,1 1-1,-1 0 1,0 0-1,0-1 1,-2 4-1,0-1 74,0 1 0,-1-1 0,0 0 0,0 0 0,0-1 0,-1 1 0,1-1 0,-1 0 0,0 0 0,1 0 0,-1-1 0,-1 0 0,-4 2 0,-24 12 213,20-9-260,0-2 0,0 0 0,0-1 1,-1 0-1,-18 2 0,-23 6-508,45-11 1730,2-5-7806,9 4 6117,0-1 0,0 1-1,0-1 1,0 0 0,0 1 0,0-1-1,0 1 1,0-1 0,0 1 0,0-1-1,0 1 1,1-1 0,-1 1 0,0-1-1,0 1 1,19-12-9985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20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13 200,'-2'-12'16743,"1"13"-16646,0-1 0,1 1 0,-1 0 0,0-1 0,0 1-1,1 0 1,-1 0 0,1 0 0,-1 0 0,1 0 0,-1 0 0,1 0 0,-1 0 0,1 0 0,0 0 0,-1 0 0,1 0 0,0 0 0,0 0-1,0 0 1,0 0 0,0 0 0,0 0 0,0 2 0,1 43 716,-1-31-379,0 365 1162,1-372-1543,0 0 0,0 0 1,1 0-1,5 15 1,3 25 315,1-6-562,-11-41 119,-13-25-16536,4 12 13362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20.9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39 1988,'-1'0'281,"0"0"1,0 0-1,0 0 0,1 0 0,-1 0 0,0 0 1,0 0-1,0 0 0,1-1 0,-1 1 0,0 0 1,0 0-1,0-1 0,1 1 0,-1-1 0,0 1 1,1 0-1,-1-1 0,0 1 0,1-1 0,-1 0 1,1 1-1,-1-1 0,1 1 0,-1-1 0,1 0 0,-1 1 1,1-1-1,0 0 0,-1 0 0,1 1 0,0-1 1,0 0-1,-1 0 0,1 0 0,0-1 1239,20-11 1209,-14 11-2699,1 0 0,0 1 1,-1 0-1,1 0 0,0 1 0,0 0 0,0 0 0,0 1 0,-1-1 0,1 2 0,0-1 1,-1 1-1,13 4 0,15 3-929,52 21-8844,-73-25 6743,-3 1 96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21.2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0 119 216,'20'35'2836,"-19"-31"-2705,1 0-1,0 0 1,0 0-1,0-1 1,0 1 0,0-1-1,1 1 1,-1-1-1,1 0 1,0 0 0,0 0-1,6 4 1,0-1 58,1-1 0,0 0 0,0-1 1,0 0-1,0 0 0,1-1 0,-1 0 0,1-1 0,0-1 1,0 1-1,0-2 0,-1 1 0,1-2 0,0 1 1,0-1-1,0-1 0,0 0 0,-1-1 0,1 0 1,-1 0-1,0-1 0,0-1 0,0 1 0,0-2 1,-1 1-1,0-1 0,0-1 0,13-11 0,-20 16-35,0 0 0,0 0 0,0 0 0,0 0 0,0-1 0,0 1 0,-1 0 0,1-1 0,-1 1 0,1-1 0,-1 0 0,0 1 0,0-1 0,0 0 0,-1 0 0,1 0 0,-1 0 0,1 1 0,-1-1 0,0 0 0,0 0 0,0 0 0,-1 0 0,1 0 0,-1 0 0,1 1 0,-1-1 0,0 0 1,0 0-1,0 1 0,-1-1 0,1 0 0,-1 1 0,1-1 0,-4-3 0,0 0 87,0 1 1,-1-1 0,0 1 0,0 1 0,0-1 0,0 1-1,-1 0 1,1 0 0,-1 0 0,0 1 0,0 0 0,-14-3-1,2 2 30,1 0-1,-1 1 0,0 1 1,1 0-1,-1 2 1,0 0-1,-23 4 0,40-4-339,0 1-1,0-1 1,1 1 0,-1 0-1,0 0 1,0 0-1,0 0 1,1 0-1,-1 0 1,0 0 0,1 0-1,-1 0 1,1 1-1,0-1 1,-1 1-1,1-1 1,0 1 0,0 0-1,0-1 1,0 1-1,0 0 1,0 0-1,1 0 1,-2 3 0,2-2-339,-1-1 0,1 1 1,0-1-1,0 1 1,0-1-1,0 1 1,0-1-1,0 0 1,1 1-1,-1-1 0,1 1 1,2 4-1,0 8-3669,-3-13 3769,0-1 1,1 0-1,-1 0 1,0 0-1,0 0 0,0 0 1,1 0-1,-1 0 1,1 0-1,-1 0 0,0 0 1,1 0-1,0 0 1,-1 0-1,1 0 0,0-1 1,-1 1-1,2 1 1,9 5-3089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21.6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46 1132,'0'0'2138,"0"11"5856,0 15-6135,-11 15-297,0 26-896,11-63-647,1 0-8,-1-1 1,0 0-1,0 0 1,0 1-1,-1-1 0,1 0 1,-1 0-1,0 0 1,1 0-1,-1 0 0,-1 0 1,-1 5-1,-3 7 625,7-12 386,4-9-482,1-4-230,-1 0 0,1 0 0,-1-1 0,-1 0 0,0 0 0,-1 0 0,0 0 1,2-14-1,-5 19-291,0 1 1,1-1-1,0 0 1,0 0 0,0 1-1,1-1 1,0 1 0,0-1-1,0 1 1,1 0-1,0 0 1,0 0 0,0 0-1,0 0 1,1 1-1,0-1 1,0 1 0,0 0-1,1 0 1,-1 1 0,1-1-1,0 1 1,0 0-1,0 0 1,0 1 0,0-1-1,8-1 1,48-10-4696,-54 13 3064,0 1 0,0-1 0,0 2 0,0-1 0,0 1 0,10 2 0,-6 2-1860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22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105 131 904,'3'-4'6283,"6"-5"-2346,51-22 610,6-3-3918,-64 33-554,0 0 0,1 0-1,-1-1 1,0 1 0,0-1 0,0 1-1,0-1 1,-1 0 0,1 0-1,0 0 1,-1 0 0,1 0 0,-1 0-1,0 0 1,0-1 0,0 1 0,0 0-1,0-1 1,0 1 0,0-1 0,-1 1-1,1-4 1,-2 5-17,-1 1 1,1-1-1,-1 0 1,1 1-1,0-1 1,-1 1-1,1 0 1,-1-1-1,1 1 1,-1 0-1,1 0 1,-1 0-1,1 0 1,-1 0-1,1 1 1,-1-1-1,1 0 1,-1 1-1,-1 0 1,-9 0 263,-3 1-75,-1 1-1,1 1 1,0 0 0,1 1 0,-1 1-1,1 0 1,0 1 0,1 0-1,-1 1 1,-14 12 0,23-16-106,-1 1 1,1 0-1,0 0 0,0 1 1,0-1-1,1 1 1,0 0-1,-6 12 0,8-15-101,0 0 0,1 0 0,0 0 0,-1 1 0,1-1 0,1 0 0,-1 1-1,0-1 1,1 0 0,-1 1 0,1-1 0,0 1 0,0-1 0,1 0 0,-1 1 0,1-1-1,-1 0 1,1 1 0,0-1 0,3 5 0,1 1 1,0-1 0,1 0 0,0 0 0,1-1 0,-1 1 0,1-1 0,1-1 0,0 1 0,0-1 0,0-1 0,0 1 0,1-2 0,0 1 0,0-1 0,0 0 0,14 3 0,12 4-286,0-2-1,0-2 0,1-1 0,0-1 0,0-2 1,0-2-1,69-6 0,-72 1-740,55-11-2948,-82 13 2927,0 0-1,0 0 0,0 0 0,0-1 0,0 0 0,0 0 0,-1-1 0,1 1 1,-1-1-1,0 0 0,5-6 0,1-2-2800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25.0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1 336 836,'0'0'1249,"10"-1"4545,-10 2-5084,34 11 2097,-17-12-1545,4 1-539,-1-1 0,0-1 1,1-1-1,-1-1 0,0 0 1,21-7-1,-25 5-597,0 2 0,0 0 0,0 0 1,18 1-1,1-1-1,235-38 461,-78 11-391,-74 21-109,-83 8-90,-1-1 1,1-2-1,44-11 1,-5-4 11,0 4 0,1 3-1,0 4 1,112 1 0,-25 1-31,-104 3 47,1-3-1,63-15 1,-6 1-61,-98 19 40,0 0-1,0 0 0,18 3 0,14 0 0,-9-4 1,78-15 1,-97 13 2,-8 0-9,0 1 0,0 1 0,0 0 0,0 1 1,0 1-1,0 0 0,0 1 0,16 2 0,-18 0 4,1-2-1,0 1 0,0-2 0,0 1 0,0-2 0,0 0 0,0 0 0,0-1 0,14-5 0,-7 3 18,1 1-1,32-2 0,-1 3-16,-35 1-3,-1 0 1,1 1-1,-1 1 0,1 0 0,31 8 0,-23-4 10,0 0 0,40 1 0,3 0-25,-38-3 10,-1-2 0,0-2 0,48-6 0,28 0 12,248-11 0,-148 36-1,-41-12 7,213-12-20,-194-6-272,0 6 110,311 12 225,-29-6-30,-280-18 92,92 0 866,-250 6 259,-20 9-806,-9 4-260,-7 1-407,-4 4-884,11-4 711,-1 0 0,0 0 0,0 0 0,-1-1 0,1 1 0,0-1 0,0 0 1,-1 1-1,1-1 0,-1-1 0,-6 2 0,-50 3-7001,38-3 4517,-10 3-960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29.1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0 68,'-1'6'18675,"6"-5"-15786,-5 0-2868,1-1 0,-1 0 1,1 1-1,-1-1 0,1 1 1,-1-1-1,1 1 0,-1-1 1,1 1-1,-1 0 1,0-1-1,1 1 0,-1-1 1,0 1-1,0 0 0,1-1 1,-1 1-1,0 0 0,0-1 1,0 1-1,0 0 0,0-1 1,0 1-1,0 0 0,0 0 1,0 0-1,10 37 316,1 35-25,-11 59-177,11-64-37,-11 338 61,11-358-151,-12-46-7,1 0 0,0 0 0,0 0 0,0 0-1,1 1 1,-1-1 0,0 0 0,1 0 0,-1 0-1,1 0 1,0 0 0,-1-1 0,1 1-1,0 0 1,0 0 0,2 2 0,-2 0-5,0 1 0,0 0 0,0 1 0,-1-1 0,1 0 0,-1 0 0,-1 0 0,0 10 1,0 1-6,1 4 11,0-9 0,0 1 1,0-1-1,-1 1 0,0-1 1,-1 1-1,-3 10 0,-6 61 46,0-39 12,8-37-59,1 1-1,0 0 1,0 1-1,0-1 1,1 0-1,1 0 0,-1 13 1,-9 11-66,10-16 78,0-14-11,1 0-1,-1-1 0,0 1 1,0 0-1,0 0 1,0 0-1,0-1 0,0 1 1,0 0-1,-1 0 1,1-1-1,-1 1 0,1 0 1,-1 0-1,0-1 1,1 1-1,-1-1 1,0 1-1,0-1 0,-2 3 1,12 39-42,-14-26 65,4-15-21,0 0-1,0 0 1,1 0-1,-1 0 0,0 1 1,1-1-1,-1 0 0,1 0 1,0 1-1,0-1 0,0 0 1,0 3-1,0 6-24,-1-9 18,1-1 1,0 0-1,0 1 1,-1-1-1,1 0 1,0 1-1,0-1 1,1 1-1,-1-1 1,0 0-1,0 1 1,1-1-1,-1 0 1,0 0-1,1 1 1,-1-1-1,1 0 1,0 0-1,0 1 1,-1-1-1,1 0 1,0 0-1,0 0 1,1 1-1,-2-1 8,1-1-1,-1 1 0,1 0 1,-1 0-1,0 0 1,1 0-1,-1 0 1,0 0-1,0 0 0,0 0 1,0 0-1,0 0 1,0 0-1,0 0 1,0 0-1,0 0 0,0 0 1,0 0-1,-1 1 1,2 19-9,2-15 6,-1 0 0,0-1-1,0 1 1,-1 0 0,0 0 0,0 1 0,-1-1 0,1 0 0,-1 0 0,0 0 0,-3 12 0,2 6-23,12 20 20,-22 30 18,12-64-11,-1-7-3,0-1 0,0 1 0,0 0-1,0-1 1,0 1 0,0-1 0,0 1 0,-1-1-1,0 1 1,1-1 0,-1 0 0,0 1 0,0-1 0,0 0-1,-3 4 1,3-1 0,0 0 1,0 0-1,0 0 0,1 0 0,-1 0 1,1 0-1,0 0 0,1 0 0,1 7 1,-1 4 2,-1 409 66,10-396-10,-10 61 635,0-89-593,0 0-71,2 3-11,5-3-15,-5-1 15,-13-7-3511,7-2 853,-2-6-3995,6-13-702,0 15 3730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57.1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207 66 108,'9'-12'2169,"-9"12"-2135,0 0 0,0 0 0,1 0 0,-1-1 0,0 1 0,0 0 0,0 0 0,0-1 0,0 1 0,0 0 0,0 0 0,0 0 0,0-1 0,0 1 0,0 0 0,0 0 0,0-1 0,0 1 0,0 0 0,0 0 0,0-1 0,0 1 0,0 0 0,0 0 0,0-1 0,0 1 0,0 0 0,0 0 0,0 0 0,-1-1 0,1 1 0,0 0 0,0 0 0,0 0 0,0-1 0,-1 1 0,1 0 0,0 0 0,0 0 0,0 0 0,-1 0 0,1-1 0,0 1 0,0 0 0,0 0 0,-1 0 0,1 0 0,0 0 0,0 0 0,-1 0 0,1 0 0,0 0 30,-1 0 0,1 0 1,0 0-1,0 0 0,-1 0 1,1 0-1,0-1 0,0 1 1,0 0-1,0 0 0,-1 0 1,1 0-1,0 0 0,0 0 1,0 0-1,-1-1 0,1 1 1,0 0-1,0 0 0,0 0 1,0-1-1,0 1 1,0 0-1,0 0 0,-1 0 1,1-1-1,0 1 0,0 0 1,0 0-1,0 0 0,0-1 1,0 1-1,0 0 0,0 0 1,0 0-1,0-1 0,0 1 1,0 0-1,0 0 0,0-1 1,0 1-1,0 0 1,1 0-1,-1 0 0,0-1 1,0 1-1,0 0 0,0 0 1,0 0-1,0 0 0,1-1 1,-3-26 8627,4 19-8577,4 13 2007,-3 13-1305,-3 28-789,0-36 125,0 158-443,-2-158 325,0-1 0,0 0 0,-1 0 0,0 0 1,-8 14-1,0 4 9,1 1-38,9-20 39,-1-1 0,0 0 0,0 0 0,-1 0 0,0 0 0,0 0 0,-1-1 0,1 1 0,-2-1 0,1 0-1,-1 0 1,1-1 0,-2 1 0,-9 8 0,12-13 33,-1-1 0,1 1 0,0 0 1,-1-1-1,1 0 0,0 0 0,-1 0 0,1 0 0,0 0 0,0-1 0,-1 0 0,1 1 1,0-1-1,0 0 0,-1-1 0,1 1 0,0 0 0,0-1 0,-3-2 0,-14-9-402,18 12 163,1 1 0,-1-1 0,0 0 1,1 0-1,-1 0 0,1 0 0,-1 0 1,1 0-1,-1-1 0,1 1 0,0 0 1,0-1-1,-2-1 0,3 2-143,0 0-1,-1 0 1,1 0-1,0 0 1,0 0-1,0 0 1,0 0 0,0-1-1,0 1 1,0 0-1,0 0 1,0 0-1,1 0 1,-1 0-1,0 0 1,1 0-1,0-2 1,17-37-8907,-16 27 5964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57.7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37 1156,'0'0'1666,"9"-14"2074,-7 9 539,-2 3-3585,-3-13 7369,-3 16-7640,5 0-599,1 0 0,-1 1-1,1-1 1,-1 1 0,1-1-1,0 1 1,-1-1 0,1 1-1,0-1 1,0 1 0,0 0 0,0-1-1,0 1 1,0-1 0,1 1-1,-1-1 1,0 1 0,1-1-1,-1 1 1,1-1 0,0 0-1,-1 1 1,1-1 0,0 0 0,1 2-1,3 12-4962,-5 2-1540,0-10 3468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58.6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91 97 280,'0'0'5701,"34"6"-3223,-31-5-2399,-1 1 1,1-1-1,-1 0 1,1 0-1,0 0 1,0 0-1,-1-1 1,1 1-1,0-1 1,0 1-1,0-1 1,0 0-1,-1 0 1,1 0-1,0-1 0,0 1 1,2-2-1,17 1 152,-19 1-67,0 0 0,-1 0 0,1-1 0,0 1 0,0-1 0,-1 0 0,1 0 0,0 0 0,-1 0 0,1 0 0,-1 0 0,1-1 0,-1 1 0,1-1 0,-1 0 0,0 0 0,0 0 0,0 0 0,0 0 0,0 0 0,-1 0 0,1 0 0,-1-1 0,1 1 0,-1-1 0,0 1 0,0-1 0,0 0 0,0 1 0,0-1 0,-1 0 0,1 0 0,-1 0 0,0 1 0,0-1 0,0 0 0,0-4-1,0 6-134,-1 0 0,1 0 0,0 0 0,0 0-1,0-1 1,-1 1 0,1 0 0,-1 0-1,1 0 1,-1 0 0,1 0 0,-1 0 0,1 0-1,-1 0 1,0 0 0,0 0 0,0 1-1,1-1 1,-1 0 0,0 0 0,0 1 0,0-1-1,-1 0 1,-34-9 664,26 9-562,0 0 0,0 2 0,-1-1 1,1 1-1,-18 4 0,18-1-57,0 1 0,0 0 0,1 1 0,-1 0 0,1 0 0,0 1-1,1 0 1,-14 15 0,20-20-64,-1 1 1,0 0-1,0 1 1,0-1 0,1 1-1,-1 0 1,1-1 0,-1 1-1,1 0 1,1 0 0,-1 1-1,-1 4 1,0 9-3,3-18-8,-1 1 0,1 0-1,0 0 1,0 0 0,0 0-1,-1 0 1,1 0-1,0 0 1,0-1 0,0 1-1,0 0 1,1 0-1,-1 0 1,0 0 0,0 0-1,0 0 1,1 0 0,-1-1-1,1 3 1,5 15-23,-5-16 12,-1 0-1,1 0 1,-1 0 0,1 0-1,0 0 1,0 0 0,0-1-1,0 1 1,0 0-1,0 0 1,1-1 0,-1 1-1,0-1 1,4 3-1,20 20-161,-22-20 95,0 0-1,1-1 1,-1 1 0,1-1-1,0 0 1,0 0 0,0-1-1,0 1 1,1-1 0,-1 1-1,1-2 1,-1 1 0,1 0-1,-1-1 1,1 0 0,0 0-1,0 0 1,0-1 0,8 1-1,-4-2-830,-1 1 0,0-1 0,1-1 0,-1 0-1,0 0 1,0-1 0,0 0 0,0 0 0,0 0-1,-1-1 1,13-9 0,0 1-2429,2 0 494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03.5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173 9 132,'-23'12'2642,"15"-13"-2290,11-1 652,0 0-190,-9 1-782,5 1 154,0-1-169,1 1 0,-1 0-1,0 0 1,1 0 0,-1-1-1,1 1 1,-1 0 0,0 0-1,1 0 1,-1 0 0,1 0-1,-1 0 1,0 0 0,1 0-1,-1 0 1,0 1 0,1-1-1,-1 0 1,1 0 0,-1 0-1,1 1 1,-1-1 0,1 0-1,-1 1 1,0 0 0,-14 3 37,13-4-51,2 0 25,0 1 0,0-1 1,-1 1-1,1-1 1,0 1-1,0-1 0,-1 1 1,1-1-1,-1 1 1,1-1-1,0 1 0,-1-1 1,1 0-1,-1 1 1,1-1-1,-1 0 0,1 1 1,-1-1-1,1 0 1,-1 0-1,0 1 0,1-1 1,-1 0-1,1 0 1,-1 0-1,0 0 0,1 0 1,-1 0-1,1 0 1,-1 0-1,1 0 0,-1 0 1,0 0-1,1 0 1,-1 0-1,1-1 0,-1 1 1,1 0-1,-1 0 0,0-1 1,1 1-1,-3-1 2157,-10-2-562,9 1-442,10 1-1118,-6 1-12,0 0 0,0 1 1,0-1-1,0 0 0,0 1 0,0-1 0,0 0 0,0 0 1,0 1-1,-1-1 0,1 0 0,0 1 0,0-1 0,0 0 1,0 0-1,-1 0 0,1 1 0,0-1 0,0 0 0,0 0 1,-1 1-1,1-1 0,0 0 0,-1 0 0,1 0 0,0 0 1,0 0-1,-1 0 0,1 1 0,0-1 0,-1 0 0,1 0 1,0 0-1,0 0 0,-1 0 0,1 0 0,0 0 0,-1 0 1,1 0-1,0 0 0,-1 0 0,1 0 0,0-1 0,0 1 1,-1 0-1,0 0 0,0-1-15,-1 1 0,0 0 1,0 0-1,1 0 0,-1 0 0,0 0 1,0 0-1,1 0 0,-1 1 1,0-1-1,0 1 0,1-1 0,-1 1 1,1-1-1,-4 3 0,-24 21-65,36 7 39,-8-18 8,1-10-17,0 0-1,0 0 1,0 0-1,0 0 0,0 0 1,0 0-1,1 0 1,0 0-1,-1 0 1,1 0-1,0 0 0,0 0 1,1-1-1,-1 1 1,0 0-1,4 3 1,6 8-10,-9-13 9,0 1-1,0 0 0,-1-1 0,1 1 0,-1 0 0,1 0 0,-1 0 1,0 0-1,0 0 0,0 1 0,0-1 0,1 4 0,11 17 1,-11-22 1,-1 0 0,1 1 0,0-1 0,-1 0 0,1 0 0,0 0 0,0 0 1,0-1-1,0 1 0,0 0 0,0-1 0,0 1 0,0-1 0,0 0 0,0 0 0,0 0 1,0 0-1,0 0 0,0 0 0,0 0 0,0-1 0,0 1 0,0-1 0,3 0 0,57-26 44,-28 10-33,-31 16-10,1 0 0,-1 0 1,0 0-1,0-1 0,-1 0 0,1 1 0,0-1 0,0 0 0,-1-1 0,0 1 0,1 0 0,-1-1 0,0 1 0,0-1 0,0 0 0,0 1 0,-1-1 1,1 0-1,2-6 0,-2-1 7,0 1 1,-1-1-1,0 0 1,-1 1-1,-1-16 1,1 1-5,-5 17-7,5 7 2,0 0 0,-1 0 0,1-1 0,0 1 0,-1 0 0,1 0 0,-1-1 0,1 1 0,0 0 0,0 0 0,-1-1 0,1 1 0,0-1 0,-1 1 0,1 0 0,0-1 0,0 1 0,0 0-1,0-1 1,-1 1 0,1-1 0,0 1 0,0-1 0,0 1 0,0 0 0,0-1 0,0 1 0,0-1 0,0 1 0,0-1 0,-1-1 1,1 1 1,-1 0-1,0 0 0,0-1 1,0 1-1,0 0 0,0 0 0,-1 0 1,1 0-1,0 0 0,0 1 1,-1-1-1,1 0 0,-1 0 1,1 1-1,0-1 0,-1 1 1,1 0-1,-1-1 0,1 1 0,-1 0 1,1 0-1,-1 0 0,-2 0 1,-2-1 2,0 0 0,0 1 0,0 0 0,0 0 0,0 0 0,-10 3 0,-82 31-816,34-3-6084,62-30 6493,2-1 252,-1 1-1,1-1 0,-1 0 0,1 0 1,-1 1-1,1-1 0,0 0 1,-1 0-1,1 1 0,-1-1 1,1 1-1,0-1 0,-1 0 0,1 1 1,0-1-1,-1 1 0,1-1 1,0 1-1,0-1 0,-1 0 0,1 1 1,0-1-1,0 1 0,0 0 1,0-1-1,0 1 0,0 5-2248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04.2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1 764,'0'0'913,"2"18"4832,-2-18-5693,1 0 0,-1 0 0,0 0 0,1 0 0,-1 0 0,1 0 0,-1 0 0,0 0 0,1 1 0,-1-1 0,0 0 0,1 0 0,-1 0 0,0 1 0,1-1 0,-1 0 0,0 0-1,0 1 1,1-1 0,-1 0 0,0 0 0,0 1 0,1-1 0,-1 0 0,0 1 0,0-1 0,0 0 0,0 1 0,0-1 0,1 1 0,-1-1 0,0 0 0,0 1 0,0-1 0,0 0 0,0 1 0,0-1 0,0 1 0,0-1 0,0 0 0,-1 1 0,1-1 0,-5 24 2517,0-6-1350,5-15-1117,-1 0 0,1-1-1,-1 1 1,1 0 0,-1-1-1,0 1 1,0-1 0,0 1 0,-3 3-1,2-3-57,1-1 1,-1 1-1,1 0 0,0-1 0,0 1 1,0 0-1,0 0 0,1-1 0,-1 1 0,1 3 1,-11 66 645,22 67-221,-1-67-349,-10-69-132,0 0 0,0 0-1,1 0 1,-1 0 0,1 0 0,-1 0-1,1 0 1,0 0 0,0 0 0,0 0-1,1-1 1,-1 1 0,0 0-1,1-1 1,0 1 0,0-1 0,0 0-1,0 1 1,0-1 0,0 0 0,1 0-1,-1 0 1,0-1 0,1 1 0,0 0-1,-1-1 1,1 0 0,0 0 0,0 0-1,0 0 1,0 0 0,0 0-1,0-1 1,0 1 0,0-1 0,0 0-1,0 0 1,0 0 0,0 0 0,0-1-1,0 1 1,0-1 0,0 0 0,0 0-1,3-1 1,20-6-857,-21 7 169,-1 0-1,0 0 1,0 0-1,0 0 1,0-1-1,0 0 0,0 0 1,-1 0-1,1 0 1,0 0-1,-1-1 1,0 0-1,4-3 1,-5 0-2228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04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8 172,'0'-7'9412,"0"8"-8556,8 12 873,-7-11-1661,1-1 0,-1 1 0,1 0 0,-1 0-1,0 1 1,0-1 0,0 0 0,0 0 0,0 0 0,-1 1 0,1-1 0,0 3 0,10 31 341,-11-34-399,0 0-1,1 0 1,-1-1-1,1 1 1,-1 0-1,1-1 1,0 1-1,-1-1 0,1 1 1,0-1-1,0 1 1,2 2-1,-1-3-4,-1 0-1,0 1 0,0-1 1,0 1-1,0-1 0,-1 1 1,1-1-1,0 1 0,-1 0 1,1-1-1,-1 1 0,1 3 1,-1-2-4,1-1 1,-1 1 0,1-1-1,-1 1 1,1-1 0,0 1-1,0-1 1,0 0 0,0 1 0,3 2-1,-3-2-6,1-1 0,-1 0 1,0 1-1,0-1 0,0 0 0,0 1 0,0 0 0,-1-1 0,1 1 0,0 4 0,4 0 690,-1-3-2871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05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0 1424,'0'0'184,"-1"2"1476,0-2-1476,1 1 1,0-1-1,0 0 0,0 0 1,-1 0-1,1 0 0,0 0 1,0 0-1,-1 1 0,1-1 1,0 0-1,-1 0 1,1 0-1,0 0 0,0 0 1,-1 0-1,1 0 0,0 0 1,0 0-1,-1 0 0,1 0 1,0-1-1,0 1 1,-1 0-1,1 0 0,0 0 1,0 0-1,-2-1 1107,2 0-1107,6 23 15,1 5-1552,-12-9-3032,-3-7 2071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05.9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0 532,'0'0'4326,"-11"1"-630,33 48 428,-21-43-3953,1-1 1,-1 1 0,1-1-1,1 1 1,-1-1-1,5 8 1,9 20 292,-10-16-355,0 0-1,-1 1 1,-1 0 0,0 0 0,-2 0 0,1 25 0,8 25 594,-11-58 228,0-12-329,-1-28-108,1 22-485,0 0-1,1-1 1,0 1 0,0 0 0,1 0 0,0 0 0,3-9 0,6-1-11,-10 16 0,0 0-1,0-1 1,0 1-1,0 0 1,1 0-1,-1 0 1,1 0-1,-1 0 1,1 1-1,0-1 1,0 0-1,0 1 1,0-1-1,0 1 1,0 0-1,0 0 1,3-2-1,-1 3 1,-1-1 0,0 1 0,1-1 0,-1 1-1,1 0 1,-1 1 0,1-1 0,-1 0 0,1 1 0,-1 0 0,0 0 0,1 0 0,-1 0 0,0 0-1,0 1 1,0-1 0,0 1 0,4 3 0,3 3 15,0 0 0,-1 0 0,12 15 0,-20-22-15,-1 0 1,1 1-1,0-1 0,-1 0 1,1 1-1,-1-1 0,1 0 0,-1 1 1,0-1-1,0 1 0,1-1 1,-1 0-1,0 1 0,0-1 1,-1 1-1,1-1 0,0 1 0,0-1 1,-1 0-1,1 1 0,0-1 1,-1 0-1,0 1 0,1-1 1,-1 0-1,0 0 0,1 1 1,-3 1-1,-25 28 60,20-24-55,0-1-1,1 0 0,0 0 1,0 1-1,1 0 1,-6 8-1,-3 2-28,14-16-30,-1 0-1,1 0 1,0 0 0,0 0 0,0 0 0,0 1-1,0-1 1,0 0 0,0 1 0,0-1 0,1 0-1,-1 1 1,0-1 0,1 1 0,-1-1-1,1 1 1,0-1 0,-1 1 0,1 0 0,0-1-1,0 3 1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07.3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65 116 684,'0'-1'103,"1"1"0,-1 0 0,0-1 0,0 1 1,0 0-1,0-1 0,0 1 0,0-1 0,0 1 0,0 0 0,0-1 0,0 1 0,0 0 0,0-1 0,0 1 1,0 0-1,0-1 0,0 1 0,0 0 0,-1-1 0,1 1 0,0 0 0,0-1 0,0 1 0,0 0 1,-1-1-1,1 1 0,0 0 0,0 0 0,-1-1 0,1 1 0,0 0 0,-1 0 0,1-1 0,0 1 0,0 0 1,-1 0-1,1 0 0,0 0 0,-1 0 0,1 0 0,-1-1 0,-4 1 4292,-16 19-1703,10-4-1123,9-14-1451,0 1 0,0 0-1,0 0 1,0 0 0,1 0-1,-1 0 1,1 0 0,0 1-1,-1-1 1,1 0 0,0 1-1,0-1 1,0 5 0,0-4-107,1 1-1,1-1 1,-1 0 0,0 1 0,1-1 0,0 0 0,0 0 0,0 0-1,0 0 1,3 6 0,-2-6-1,0 1 1,0-1-1,1 0 0,-1 1 1,1-1-1,0 0 0,0 0 0,0-1 1,0 1-1,0-1 0,1 0 1,-1 1-1,1-1 0,0-1 0,5 3 1,-3-3 4,0 0 0,0 0 0,0 0 0,0-1-1,0 0 1,0 0 0,0 0 0,0-1 0,-1 0 0,1 0 0,7-3 0,-7 2 44,0 0-1,0-1 1,0 0-1,-1 0 1,11-7-1,1-1 277,-15 10-238,-2-10 196,1 9-263,-1-1-1,0 0 1,0 0-1,0 1 1,0-1-1,0 0 1,-1 1-1,1-1 1,-1 0-1,0 1 1,0-1-1,0 1 1,0-1-1,0 1 1,-2-3-1,2 1 14,0 1-1,1-1 0,-1 0 1,1 1-1,-1-1 0,1 0 1,0 0-1,0 0 0,2-5 1,-1-1 11,-3 8-40,1 1-12,0 1 1,0-1-1,1 1 0,-1-1 0,0 1 0,1-1 0,-1 1 0,0-1 1,1 0-1,-1 1 0,1-1 0,-1 0 0,1 0 0,-1 1 1,1-1-1,0 0 0,-1 0 0,1 1 0,0-1 0,-1 0 0,1 0 1,0 0-1,0 0 0,0 0 0,0 0 0,0 1 0,0-1 0,0 0 1,0 0-1,0 0 0,0 0 0,1 0 0,-1 1 0,0-1 1,1 0-1,0-1 0,-1 2 1,0 0 0,0-1 0,0 1 1,1 0-1,-1 0 0,0-1 0,0 1 0,0 0 1,0-1-1,0 1 0,1 0 0,-1-1 0,0 1 0,0 0 1,0-1-1,0 1 0,0 0 0,0-1 0,0 1 1,0-1-1,0 1 0,0 0 0,0-1 0,-1 1 1,1 0-1,0-1 0,0 1 0,0 0 0,0-1 0,0 1 1,-1 0-1,1 0 0,0-1 0,0 1 0,-1 0 1,1 0-1,0-1 0,0 1 0,-1 0 0,1 0 1,0 0-1,-1-1 0,1 1 0,0 0 0,-1 0 1,1 0-1,0 0 0,-1 0 0,1 0 0,0 0 0,-1 0 1,1 0-1,0 0 0,-1 0 0,1 0 0,0 0 1,-1 0-1,1 0 0,0 0 0,-1 0 0,-1 0 12,1-2 9,1 0 0,-1 0 0,0 0 0,1 0 0,-1 0 0,0 1-1,0-1 1,0 0 0,-1 0 0,1 1 0,0-1 0,-1 1 0,1-1 0,-1 1 0,-2-2 0,-1-7 324,0 4-166,3 8-24,0-4-124,0 0-1,0 0 1,0 0-1,0 0 1,0 0-1,0 1 1,0-1-1,0 1 1,-1 0-1,1 0 0,0 0 1,-1 0-1,1 0 1,-1 0-1,1 0 1,-5 0-1,6 1-28,-32 25-65,7 10 72,11-17-12,10-9-5,3-8 5,1 1 0,-1 0-1,1-1 1,0 1 0,0 0 0,0 0 0,0 0 0,0 0-1,0 0 1,0 1 0,0-1 0,1 0 0,0 0 0,-1 0-1,1 1 1,0-1 0,0 0 0,0 0 0,0 1 0,0-1-1,1 0 1,-1 0 0,1 1 0,-1-1 0,1 0 0,2 4-1,2 4-8,13 14 3,-15-21-4,-1 0-1,1 0 1,1 0-1,-1-1 1,0 1-1,1-1 1,-1 0 0,1 0-1,-1 0 1,1 0-1,0-1 1,0 1-1,0-1 1,0 0-1,0-1 1,0 1-1,0 0 1,0-1 0,0 0-1,1 0 1,6-1-1,-4-1 30,-3 2-4,0-1 0,1 0-1,-1 0 1,1 0 0,-1-1-1,0 1 1,0-1 0,0 0-1,0 0 1,0-1 0,6-4-1,9-7 13,-15 12-25,-1 1 1,1-1-1,-1 0 1,0-1 0,0 1-1,0 0 1,0-1 0,-1 0-1,1 0 1,-1 0-1,1 0 1,-1 0 0,0 0-1,0 0 1,1-5-1,-3 7 6,0 1-3,0 0-1,0 1 0,0-1 1,0 0-1,0 0 0,0 1 0,0-1 1,0 0-1,0 0 0,0 1 0,0-1 1,0 0-1,0 1 0,0-1 0,1 0 1,-1 0-1,0 1 0,0-1 0,0 0 1,0 0-1,0 0 0,1 1 1,-1-1-1,0 0 0,0 0 0,0 0 1,0 1-1,1-1 0,-1 0 0,0 0 1,0 0-1,1 0 0,-1 0 0,0 1 1,0-1-1,1 0 0,-1 0 1,0 0-1,0 0 0,1 0 0,-1 0 1,0 0-1,1 0 0,-1 0 0,0 0 1,0 0-1,1 0 0,-1 0 0,0 0 1,0 0-1,1 0 0,-1-1 0,0 1 1,0 0-1,1 0 0,-1 0 1,0 0-1,0 0 0,1-1 0,-1 1 1,0 2 0,0 1 12,0-1-1,-1 1 1,1-1-1,1 0 0,-1 1 1,0-1-1,0 0 1,1 1-1,0-1 1,-1 0-1,1 1 0,0-1 1,0 0-1,0 0 1,2 3-1,29 50-1824,-4-38-3052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07.8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63 11 1592,'-20'-11'11970,"18"34"-10677,-8 86 119,9-104-1299,0 1 0,0-1 0,0 0-1,-1 0 1,0 0 0,0 0-1,0 0 1,0-1 0,-4 6-1,3-3 1490,-5-15-926,28-46-270,3 26-401,-16 19-6,0 0 0,0 1 1,16-14-1,-20 20 3,1-1-1,-1 1 1,1 0-1,0 0 1,0 0-1,0 1 1,0-1-1,0 1 1,0 0-1,0 0 1,0 0-1,0 1 1,8-1-1,-9 1 0,1 1 0,-1-1 0,0 1 0,0-1 0,0 1 0,0 0 0,0 0 0,0 0 0,0 1 0,-1-1 0,1 1 0,0 0 0,-1-1 0,1 1 0,-1 0 0,1 1 0,-1-1 0,0 0 0,0 1 0,0-1 0,0 1 0,-1-1 0,1 1 0,1 5 0,-1-4-130,0 0 0,0 1 0,-1-1 0,0 1 0,0 0 0,0-1 0,-1 1 0,0 0 0,0-1 0,0 1 0,0 0 0,-1 0 0,1-1 0,-1 1 0,0-1 0,-1 1 0,-1 5 0,-8 43-6164,9-22-1479,2-18 5013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08.8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167 2 632,'-9'-1'13440,"10"1"-13367,-1 1 0,1-1 1,-1 0-1,0 1 0,1-1 1,-1 1-1,0-1 0,1 0 0,-1 1 1,0-1-1,1 1 0,-1-1 0,0 1 1,0-1-1,0 1 0,0-1 0,1 1 1,-1-1-1,0 1 0,0 0 0,0-1 1,0 1-1,0-1 0,0 1 0,0-1 1,0 1-1,-1-1 0,1 1 0,0-1 1,0 1-1,0-1 0,0 1 1,-1-1-1,1 1 0,0-1 0,-1 1 1,-3 23 639,-7 25 99,0-12-508,0 54 376,0-37-476,1-16-176,9-34-28,1 1-1,-1-1 0,0 0 0,0 1 0,-1-1 0,1 0 0,-3 5 1,2-5-1,0 0 1,1 0 0,-1 0 0,1 0 0,0 0 0,0 0 0,0 6 0,1-7 0,-1 0 0,0-1-1,1 1 1,-1 0 0,0 0-1,-1-1 1,1 1 0,0-1 0,-1 1-1,1-1 1,-1 0 0,-3 4-1,-7 12 19,-7 13 37,16-27-54,0 0-1,0 0 1,1 0 0,-1 0-1,1 1 1,0-1 0,0 1-1,0-1 1,1 1 0,0 0-1,-1 7 1,-3-5-58,5-7 68,0 0 1,1 0-1,-1 0 0,0 0 0,0 0 0,1 0 0,-1 0 0,0 0 1,0 1-1,1-1 0,-1 0 0,0 0 0,0 0 0,1 0 0,-1 0 0,0 1 1,0-1-1,0 0 0,1 0 0,-1 0 0,0 1 0,0-1 0,0 0 1,0 0-1,0 0 0,1 1 0,-1-1 0,0 0 0,0 0 0,0 1 1,0-1-1,0 0 0,0 0 0,0 1 0,0-1 0,0 0 0,0 1 1,0-1-1,0 0 0,0 0 0,0 1 0,0-1 0,0 0 0,0 0 1,0 1-1,-1-1 0,1 0 0,0 0 0,0 1 0,0-1 0,0 0 1,0 0-1,-1 0 0,1 1 0,0-1 0,0 0 0,0 0 0,-1 1 1,12-15 54,-8 12-46,0-1 0,1 1 0,-1-1 0,0 0 0,0 0 1,-1-1-1,1 1 0,4-8 0,17-19 52,-19 25-183,0 1 1,0-1-1,-1 0 0,1 0 1,-1 0-1,0 0 1,-1-1-1,5-10 0,-23 25-1991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09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202 1 796,'0'0'13177,"-22"-1"-10472,22 2-2453,-7 1-106,0 0 1,1 1-1,-1 0 0,1 0 0,-1 1 0,-7 5 0,5-4-37,-45 44 671,-1-8-261,54-41-506,1 0 0,0 1 0,-1-1-1,1 0 1,0 0 0,-1 0 0,1 0 0,0 0 0,-1 1-1,1-1 1,0 0 0,0 0 0,-1 0 0,1 1 0,0-1-1,0 0 1,-1 0 0,1 1 0,0-1 0,0 0 0,0 1-1,-1-1 1,1 0 0,0 1 0,0-1 0,0 0 0,0 1-1,0-1 1,0 0 0,0 1 0,0-1 0,0 0 0,0 1-1,0-1 1,0 0 0,0 1 0,0-1 0,0 0 0,0 1-1,0-1 1,0 0 0,0 1 0,1-1 0,-1 0 0,0 1-1,0-1 1,0 0 0,1 1 0,-1-1 0,0 0 0,0 0-1,1 1 1,-1-1 0,0 0 0,0 0 0,1 0 0,-1 1-1,0-1 1,1 0 0,-1 0 0,0 0 0,1 0 0,32 14 38,3-1 350,-29-10-304,1 0 0,0 0 0,0-1 0,-1 0-1,1 0 1,16 1 0,-20-3-161,0 1 0,0 0-1,0 0 1,-1 0 0,1 1 0,0-1 0,-1 1-1,1 0 1,-1-1 0,1 2 0,5 4 0,-8-6-267,1 0 0,-1 0 0,0 0 0,0 0 0,0 1 0,1-1 0,-1 0 0,0 1 0,-1-1 0,1 1 0,0-1 0,0 1 0,-1-1 0,1 1 0,-1 0 0,1 2 0,8 11-3951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09.9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1 1096,'-3'3'14680,"-5"11"-14109,-1-3-4748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10.7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251 0 624,'4'0'9678,"-17"0"-4990,2 3-4268,1 0 0,0 0-1,0 1 1,0 1 0,0 0-1,1 0 1,-1 1 0,1 0 0,1 0-1,-15 15 1,-64 58 523,83-74-911,0 0 0,1 0 0,-1 1 0,1 0 0,0-1 0,1 1 0,-1 1 0,-2 9 0,4-13-32,1 0-1,-1 0 0,0 0 1,1 0-1,0 0 0,0 0 1,0 0-1,0 1 0,0-1 1,1 0-1,-1 0 0,1 0 1,0 0-1,0 0 0,0 0 1,0 0-1,1 0 1,-1-1-1,1 1 0,2 3 1,-2-3 3,1 1 0,0-1 0,0 0 0,0 0 1,1 0-1,-1 0 0,1 0 0,-1-1 0,1 0 1,0 0-1,0 0 0,0 0 0,0 0 0,0-1 1,1 0-1,-1 0 0,0 0 0,1 0 1,-1-1-1,8 0 0,10-1-756,0-1 1,35-8 0,-29 4-1716,-20 3 979,1 0 0,-2 0 1,1-1-1,0 0 0,-1-1 0,1 0 1,11-10-1,-8 4-1244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11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53 126 192,'0'0'4457,"23"31"-1859,-20-28-2542,-1 0-1,1 0 1,0 0-1,1 0 0,-1 0 1,0-1-1,1 1 1,-1-1-1,1 0 1,0 0-1,0 0 0,0-1 1,0 0-1,0 1 1,0-1-1,0 0 0,0-1 1,0 1-1,1-1 1,-1 0-1,0 0 1,0 0-1,0-1 0,1 1 1,-1-1-1,0 0 1,0 0-1,0-1 0,0 1 1,0-1-1,0 0 1,-1 0-1,1 0 1,-1 0-1,1-1 0,-1 1 1,0-1-1,0 0 1,0 0-1,0 0 0,4-6 1,-6 4 308,1 0 0,-2-1-1,1 1 1,0 0 0,-1 0 0,0 0 0,-1 0 0,1-1 0,-1 1-1,0 0 1,0 0 0,0 0 0,-1 0 0,-3-8 0,2 8-233,0 0 0,-1 0 1,1 0-1,-1 1 0,0-1 1,0 1-1,-1 0 0,1 0 0,-1 1 1,0-1-1,0 1 0,0 0 1,0 0-1,-1 1 0,1 0 1,-1 0-1,-6-2 0,8 4-121,0 0-1,0 1 0,0-1 0,0 1 1,0 0-1,0 0 0,0 0 1,0 1-1,0-1 0,0 1 1,1 0-1,-1 0 0,1 0 0,-1 0 1,1 1-1,0 0 0,0-1 1,0 1-1,-3 4 0,-14 13-44,16-17-131,1 0 0,-1 1 0,1-1 0,0 1 0,0 0 0,0 0 0,0 0 0,-3 7 0,5-8-298,-1-1 0,1 1 0,0 0 0,0 0 0,0-1 0,0 1 0,0 0 0,1 0 1,-1 0-1,1 0 0,0 0 0,0 0 0,0 0 0,0 0 0,0 0 0,1 0 0,-1 0 0,1 0 0,0-1 0,0 1 0,2 4 1,-1 4-2000,-2-4-57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11.7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 0 1564,'0'0'1613,"-13"1"4279,11 1-5669,-1 0 1,1 0-1,-1 0 0,1 1 1,0-1-1,0 1 1,0-1-1,0 1 0,1 0 1,-1 0-1,0-1 1,1 1-1,0 0 0,0 0 1,0 1-1,-1 2 1,-6 18 186,-3 37 224,0 5-349,9-46-87,2-19-170,0 0 1,0 0 0,0-1 0,0 1-1,0 0 1,0 0 0,0 0 0,0 0-1,0 0 1,-1 0 0,1 0-1,0 0 1,0 0 0,-1-1 0,1 1-1,-1 0 1,1 0 0,-1 0 0,1-1-1,-1 1 1,1 0 0,-1-1 0,0 1-1,0 1 1,-1-1 237,0 1 1095,-5-4-778,5 2-435,2-20 256,-1 12-371,1 1 0,0-1 0,0 0-1,1 0 1,0 0 0,1 0 0,4-14-1,-1 9-14,12-17 68,-14 26-50,-2 3-26,0-1 0,0 0 0,1 1 0,-1 0 0,0-1 0,1 1 0,-1 0 0,1-1 0,0 1 0,-1 0 0,1 0-1,0 0 1,0 1 0,-1-1 0,1 0 0,3 0 0,20-16 11,-23 15-13,1 1-1,-1 0 1,1-1-1,-1 1 1,1 0-1,0 1 0,-1-1 1,1 0-1,0 1 1,0-1-1,0 1 1,-1 0-1,1 0 1,0 0-1,0 0 0,0 1 1,-1-1-1,4 2 1,-5-2 10,1 1 0,-1 0 0,0 0 0,0 0 0,1 0 1,-1 0-1,0 0 0,0 0 0,0 0 0,0 0 0,0 1 0,0-1 1,-1 0-1,1 1 0,0-1 0,-1 0 0,1 1 0,-1-1 1,1 1-1,-1-1 0,0 1 0,1-1 0,-1 1 0,0 0 0,0-1 1,0 1-1,0-1 0,-1 1 0,1-1 0,0 1 0,-1-1 0,1 1 1,-1-1-1,1 1 0,-1-1 0,1 0 0,-1 1 0,0-1 0,0 0 1,-1 2-1,1-1 37,0 0 1,1-1 0,-1 1-1,0 0 1,1 0 0,0-1-1,0 1 1,-1 0 0,1 0-1,0 0 1,0 0-1,1-1 1,-1 1 0,0 0-1,0 0 1,1 0 0,-1-1-1,1 1 1,1 2 0,38-34 918,-34 24-912,1 0 1,-1 1 0,1 0-1,0 0 1,0 0 0,0 1-1,1 1 1,0-1 0,0 1-1,-1 0 1,2 1 0,13-3-1,-19 5-31,1 1 0,-1 0 0,0 0 0,1 1 0,-1-1 0,0 1-1,0 0 1,0-1 0,0 1 0,0 1 0,0-1 0,0 0 0,-1 1-1,1-1 1,-1 1 0,0 0 0,0 0 0,0 0 0,0 0 0,0 0 0,2 5-1,0 0-267,-1-1-1,1 1 0,-1 0 1,-1 0-1,0 1 0,0-1 1,0 0-1,0 10 0,-13 30-7431,11-48 7460,0 1 1,0-1-1,0 1 1,0-1-1,0 1 1,0-1-1,0 0 1,0 1 0,-1-1-1,1 1 1,0-1-1,0 1 1,0-1-1,-1 1 1,1-1-1,0 0 1,-1 1-1,1-1 1,0 1-1,-1-1 1,1 0-1,0 1 1,-1-1-1,1 0 1,-1 0-1,0 1 1,-3 2-1183,-6 8-2265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20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18 280,'0'0'249,"2"0"323,-4 0-201,-11-6 2108,3 7-1309,10-1-1077,-1 0-1,1 1 1,-1-1 0,0 0 0,1 0 0,-1 0-1,1 1 1,-1-1 0,1 0 0,-1 0-1,0 0 1,1 0 0,-1 0 0,1 0 0,-1 0-1,1-1 1,-1 1 0,0 0 0,-8-14 12043,9 19-11478,0-4-664,1 0-142,1-1 0,-1 0 0,0 1 0,1-1 0,-1 1 0,0-1 0,0 1 0,1 0 0,-1 0-1,0-1 1,0 1 0,0 0 0,0 0 0,0 0 0,0 0 0,0 0 0,0 0 0,0 1 0,-1-1-1,2 2 1,6 20-8692,-8-17 5079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1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56 244,'0'0'6592,"-9"-6"-573,9 6-5944,0 0 0,1-1 1,-1 1-1,0 0 1,1 0-1,-1 0 0,0 0 1,0 0-1,1 0 1,-1-1-1,0 1 0,0 0 1,0 0-1,1 0 1,-1 0-1,0-1 0,0 1 1,0 0-1,0 0 1,1-1-1,-1 1 0,0 0 1,0 0-1,0-1 1,0 1-1,0 0 0,0 0 1,0-1-1,0 1 1,0 0-1,0-1 0,0 1 1,0 0-1,0 0 1,0-1-1,0 1 0,0 0 1,0-1-1,0 1 1,0 0-1,0 0 0,0-1 1,0 1-1,-1 0 1,1 0-1,0-1 0,0 1 1,0 0-1,0 0 1,-1 0-1,1-1 0,0 1 1,-1 0-1,-3-24 1963,4 23-1675,0 1-318,0-1 0,0 1 0,0-1 0,0 1 0,0 0 0,0-1 0,0 1 0,0-1 0,0 1 0,0-1 0,0 1 0,-1-1 0,1 1 0,0 0 0,0-1 0,0 1 0,-1-1 0,1 1 0,0 0 0,0-1 0,-1 1 0,1 0 0,0-1 0,-1 1 0,1 0 0,-1 0 0,1-1 0,0 1 0,-1 0 0,1 0 0,-1 0 0,1-1 0,-1 1 0,1 0 0,0 0 0,-1 0 0,1 0 0,-1 0 0,1 0 0,-1 0 0,1 0 0,-1 0 0,1 0 0,-9 0 33,6 0-50,0-1 0,-1 1 0,1 0-1,-1 0 1,1 0 0,-1 1 0,1-1 0,0 1 0,-1 0 0,1 0 0,0 0 0,0 0 0,0 1 0,-1-1 0,-2 3 0,-37 27-5,28-20 41,13-10-75,0 0 0,0 0 0,0 0 0,0 0-1,0 1 1,1-1 0,-1 1 0,0-1 0,1 1-1,-1 0 1,1 0 0,0-1 0,-1 1 0,-1 4-1,-5 5 8,7-10 5,0 0 0,0 0 1,0 0-1,0 0 0,0 0 1,1 0-1,-1 0 0,0 0 0,0 0 1,1 0-1,-1 0 0,0 0 1,1 1-1,-1-1 0,1 0 0,0 0 1,-1 1-1,1-1 0,0 2 1,0-1-4,0-1 0,-1 1 1,1 0-1,0-1 1,1 1-1,-1-1 0,0 1 1,0-1-1,1 1 1,-1-1-1,1 1 0,-1-1 1,1 1-1,0-1 0,-1 1 1,1-1-1,0 0 1,2 3-1,7 7 9,-5-4-4,0-1 0,1 0 0,-1 0-1,1-1 1,1 1 0,-1-1 0,1-1 0,0 1 0,0-1 0,8 3 0,-6-2-22,1 0 0,-2 1-1,1 0 1,0 0 0,-1 0 0,14 16 0,2 0-45,-22-20 54,1 1 1,-1-1 0,0 1-1,1-1 1,-1 1 0,0 0-1,-1-1 1,1 1 0,0 0-1,-1 0 1,0 1 0,0-1-1,0 0 1,0 0 0,0 0-1,-1 1 1,1-1 0,-1 0-1,0 1 1,0-1 0,0 1-1,0-1 1,-1 0 0,1 1-1,-1-1 1,-2 5 0,3-7 9,-5 8 10,0 1 1,-1-1-1,0 0 0,-1-1 0,0 0 0,0 0 1,0 0-1,-1-1 0,0 0 0,-16 10 0,5-7 28,-1-1 0,0-1 0,0 0 0,-1-2 0,-23 4 0,29-7-106,0 0 0,0-2 0,0 0-1,0 0 1,0-1 0,0-1 0,-1-1 0,-19-4 0,16 3-1006,17 3 683,0-1 0,0 1 0,0 0 0,0 0 0,0-1 0,0 1 0,0-1 0,0 0 0,1 1 0,-1-1 0,0 0 0,-2-2 0,3 2-135,0 0 0,0 0 0,1 0 0,-1 0 0,0 0 0,1 0 1,-1 0-1,1 0 0,0 0 0,-1 0 0,1 0 0,0-1 0,0 1 0,0 0 0,-1 0 0,1 0 0,1-2 0,-1-8-3020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1.7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0 812,'10'0'6224,"-20"44"-2282,9-14-2980,0-6 122,2 1 0,0-1 0,8 40 0,-8-54-829,1 0-1,-1-1 1,-1 1 0,0 11-1,0-14-146,0 1-1,0 0 0,0-1 0,1 1 0,0-1 0,3 9 0,-1 10-26,-4-8-36,2-16-65,0-1-1,0 1 1,0-1-1,0 0 1,1 1 0,-1-1-1,0 0 1,1 0-1,-1 1 1,1-1-1,-1 0 1,4 1 0,-3-2-274,7 0-6186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2.4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64 1016,'2'36'5399,"20"50"-2741,-15-66-2281,-2-9-155,-1 0 0,-1 0 0,0 0 0,0 1-1,-1-1 1,1 15 0,8 24 482,-11-27-595,0-22-118,-1-2-346,1 1 112,-1-1 1,0 1 0,1 0 0,-1-1 0,1 0 0,-1 1 0,1-1-1,-1 1 1,1-1 0,-1 0 0,1 1 0,0-1 0,-1 0-1,1 1 1,0-1 0,0 0 0,-1 0 0,1 1 0,0-1 0,0 0-1,0 0 1,0-1 0,-4-33-460,-3-5 780,5 33-13,1 1 0,0-1-1,0 0 1,0 1-1,1-1 1,0 0-1,1 1 1,1-11-1,-1-10 692,-1 15-186,0 1 0,1 0 0,0-1 0,0 1 0,1 0 0,1 0 0,0 0 0,0 0 0,1 0 0,1 1 0,-1-1 0,2 1 0,6-10 0,-10 18-458,-1 1-1,1-1 1,0 0 0,0 1-1,0-1 1,0 1-1,0-1 1,0 1 0,0 0-1,1 0 1,-1 0-1,0 0 1,0 0-1,1 1 1,-1-1 0,1 1-1,-1 0 1,1-1-1,-1 1 1,0 0 0,4 1-1,0 0-26,-1 0 0,0 1 0,0-1 0,0 1-1,-1 0 1,1 1 0,0-1 0,-1 1 0,8 6 0,1 1-66,-1 1 0,-1 1 0,0 0 0,-1 0 0,0 1 0,8 14 0,-5-6 1,-5-9 131,-1 0 1,0 1 0,9 25-1,-14-34-105,-1 0 0,0 0 0,0 0 0,-1 0 0,1 0 0,-1 0 0,0 0 0,0 1 0,-1-1 0,1 0 0,-1 0 0,0 0 0,0 0-1,0 0 1,0 0 0,-1 0 0,1-1 0,-4 5 0,-6 7-96,0 0 0,-2 0 0,1-2 0,-2 1-1,0-2 1,-1 0 0,0 0 0,0-2 0,-2 0 0,1 0 0,-1-2-1,0 0 1,-1-1 0,-24 7 0,41-14-54,0 0 0,1 1 0,-1-1 0,0 0-1,1 0 1,-1 1 0,0-1 0,1 0 0,-1 0 0,0 0 0,0 0 0,1 0 0,-1 0-1,0 0 1,0 0 0,1 0 0,-1 0 0,0-1 0,1 1 0,-1 0 0,0 0 0,1-1-1,-1 1 1,0 0 0,1-1 0,-2 0 0,0-14-13128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3.0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49 1716,'-10'8'13115,"10"-8"-13054,1 1 1,0 0-1,0-1 1,-1 1 0,1-1-1,0 1 1,0-1-1,0 1 1,0-1 0,0 1-1,-1-1 1,1 0-1,0 0 1,0 1-1,0-1 1,0 0 0,0 0-1,0 0 1,0 0-1,0 0 1,0 0 0,0 0-1,0-1 1,0 1-1,0 0 1,0 0-1,0-1 1,0 1 0,0-1-1,0 0 1,37-10 146,9-3-267,87-15 0,-114 25-10,35 2-2891,-34 3-853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3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37 912,'-9'0'10777,"46"-1"-10149,57-7-1,-76 5-3565,1-1 0,29-11 0,-28 9 16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6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355 0 284,'-3'1'368,"0"1"0,1-1 0,-1 1-1,0 0 1,1 0 0,-1 0 0,1 0 0,-1 0 0,1 0 0,0 0 0,0 1-1,0-1 1,0 1 0,1 0 0,-1-1 0,1 1 0,-1 0 0,1 0 0,-1 4-1,-9 23 1341,11-21-861,1-8-739,-1 1 0,0-1 0,0 0 0,1 1-1,-1-1 1,0 1 0,-1-1 0,1 1-1,0-1 1,0 1 0,0-1 0,-1 0-1,1 1 1,-1-1 0,1 0 0,-1 1 0,0-1-1,0 0 1,1 0 0,-1 1 0,0-1-1,-2 1 1,-11 24 1677,-6-7-1361,-1 0-1,-34 23 1,32-25-276,-72 50 232,63-37-278,30-29-110,0-1 0,0 1 1,1 1-1,-1-1 0,0 0 0,1 0 1,-1 1-1,1-1 0,0 1 0,-1-1 1,1 1-1,-2 2 0,-6 4-437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6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33 1580,'33'-19'6471,"-24"16"-5659,0 0-1,0 1 1,0 0-1,1 1 0,17-1 1,-22 3-653,0 0 1,0 0-1,0 0 1,0 1-1,0 0 1,-1 0 0,1 0-1,-1 1 1,1 0-1,-1-1 1,0 1-1,7 7 1,-5-4-102,-1 1 0,0 0 0,0-1 0,0 2 0,-1-1 0,0 1 0,0-1 0,-1 1 0,0 0 1,3 14-1,10 22-48,24 15-3185,-31-56 264,5-4-6226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6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389 1 1964,'-2'11'4617,"-50"29"717,-24 42-2621,12-10-2090,4-5-294,41-44-249,-42 38 1,7-12-2369,53-72-6744,2 16 7238,-1-5-681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7.0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0 224,'5'12'9385,"9"-2"-4896,23 9-3273,-8-5-512,-7 4-601,-1 0 0,-1 2 0,0 0 1,-2 1-1,22 33 0,2 8-3437,-37-50 1123,11 10-5178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7.3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367 5 1736,'15'-5'5303,"-19"16"-872,-39 36-582,37-39-3714,-1 0-1,0-1 1,0 0 0,-12 8 0,-23 25 49,-55 69-94,2-5-1202,70-82-1112,12-15-489,13-7 2612,0 0-1,0 0 0,0 0 1,-1 0-1,1 0 1,0 0-1,0 0 0,0 0 1,-1 0-1,1 0 0,0 0 1,0 0-1,0 0 1,-1 0-1,1 0 0,0 0 1,0 0-1,0 0 0,0-1 1,-1 1-1,1 0 1,0 0-1,0 0 0,0 0 1,0 0-1,0 0 1,-1 0-1,1-1 0,0 1 1,0 0-1,0 0 0,0 0 1,0 0-1,0-1 1,0 1-1,0 0 0,0 0 1,0 0-1,-1-1 0,1 1 1,0 0-1,0 0 1,0 0-1,0 0 0,0-1 1,0 1-1,1 0 0,-3-6-1845,-7-6-194</inkml:trace>
  <inkml:trace contextRef="#ctx0" brushRef="#br0" timeOffset="1">55 96 264,'-2'-12'8797,"6"26"-1738,37 55-6077,45 41-778,-80-103-577,0 1 0,1 0 0,0-1 0,0-1 0,1 1 0,9 5 0,-15-10 4,0-1-1,0 1 1,0-1-1,0 1 1,1-1-1,-1 0 1,0 0-1,1 0 1,-1 0-1,0-1 1,1 1-1,-1-1 1,1 1-1,0-1 1,-1 0-1,1 0 1,-1 0-1,1 0 1,-1-1-1,1 1 1,-1-1-1,1 1 1,-1-1-1,1 0 1,-1 0-1,0 0 1,1 0-1,1-2 1,7-8-2383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7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335 8 532,'9'-4'2727,"-9"4"-2634,0 0 1,0 0-1,1-1 1,-1 1-1,0 0 1,0 0-1,0-1 0,1 1 1,-1 0-1,0 0 1,0 0-1,0 0 1,1-1-1,-1 1 1,0 0-1,0 0 0,1 0 1,-1 0-1,0 0 1,1 0-1,-1 0 1,0 0-1,0 0 1,1 0-1,-1 0 0,0 0 1,1 0-1,-1 0 1,0 0-1,0 0 1,1 0-1,-1 0 1,0 0-1,0 0 0,1 0 1,-1 0-1,0 0 1,0 1-1,1-1 1,-1 0-1,0 0 1,0 0-1,1 0 0,-1 1 1,0-1-1,0 0 1,0 0-1,0 1 1,1-1-1,-1 0 1,0 0-1,0 1 0,0-1 1,0 0-1,0 0 1,0 1-1,0-1 1,0 1-1,-12 24 4044,3-11-3369,0 1 1,-1-1-1,-15 15 0,6-5-521,-64 78 107,-19 26-361,61-73-474,40-55 315,1 1-1,-1-1 1,1 0-1,-1 1 0,0-1 1,1 0-1,-1 1 1,1-1-1,-1 0 0,0 0 1,1 0-1,-1 1 0,0-1 1,1 0-1,-1 0 1,0 0-1,0 0 0,1 0 1,-1 0-1,0 0 1,1 0-1,-1-1 0,0 1 1,1 0-1,-1 0 1,1-1-1,-1 1 0,0 0 1,1-1-1,-1 1 0,1 0 1,-1-1-1,1 1 1,-1-1-1,-9-24-5393,6 10 3807,-5 2-394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8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54 560,'-1'-1'452,"-1"-1"1,1 1-1,0-1 0,0 1 1,0-1-1,0 1 1,0-1-1,0 0 0,1 0 1,-1 1-1,1-1 0,-1 0 1,1 0-1,-1 0 0,1 1 1,0-1-1,0 0 0,0 0 1,0 0-1,0 0 0,0 0 1,2-2-1,-2-8 3305,2 13-3548,0-1 1,1 0 0,-1 0 0,0 1 0,0-1-1,0 1 1,0 0 0,0-1 0,0 1 0,0 0-1,0 0 1,0 1 0,0-1 0,1 2 0,13 10 278,-2 2 0,1 0 0,-2 0 0,0 1 0,13 24 1,28 25-341,-47-55-362,0-2 0,1 1 0,-1-1 0,2 0 0,-1-1 0,18 12 0,-21-16-488,1 1 0,-1-2 0,1 1 1,0-1-1,10 3 0,-12-4-280,0 0-1,0-1 1,0 0 0,0 1-1,0-1 1,0-1 0,0 1-1,0-1 1,6-1-1,1 1-2301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32.0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527 11 432,'0'0'10144,"-11"-7"-4142,11 7-5949,-1-1 0,0 1 0,0-1 0,0 1 0,0 0-1,0-1 1,0 1 0,0 0 0,0 0 0,0 0 0,1-1 0,-1 1-1,0 0 1,0 0 0,0 0 0,0 1 0,0-1 0,0 0 0,0 0 0,0 1-1,0-1 1,0 0 0,-1 1 0,-27 8 762,-111 58 1578,77-18-1993,49-37-319,7-5-21,0 0 1,0 1-1,0 0 1,1 0-1,1 1 1,-8 14-1,2-5-12,9-14-51,0-1 0,0 1 0,1-1-1,-1 1 1,1-1 0,0 1-1,0 0 1,0 0 0,0-1 0,1 1-1,0 0 1,-1 0 0,2 0 0,-1 0-1,0-1 1,1 1 0,-1 0 0,1 0-1,0 0 1,0-1 0,1 1 0,-1 0-1,1-1 1,0 0 0,3 5-1,1 1 11,1-1 0,0-1 0,0 0 0,1 0 0,-1 0 0,2-1 0,-1 0 0,16 8 0,148 101-269,-171-114 263,0-1 0,0 0 0,-1 1 0,1-1 0,0 1 0,0-1 0,0 1 0,-1-1 0,1 1 0,0 0 0,-1-1 0,1 1 0,0 0 1,-1-1-1,1 1 0,-1 0 0,1 0 0,-1 0 0,0 0 0,1-1 0,-1 1 0,0 0 0,0 0 0,1 0 0,-1 0 0,0 0 0,0 0 0,0 0 0,0 0 0,0 0 1,0 0-1,0 0 0,-1-1 0,1 1 0,0 0 0,0 0 0,-1 0 0,1 0 0,0 0 0,-1 0 0,1-1 0,-1 1 0,1 0 0,-1 0 0,0-1 0,1 1 1,-1 0-1,0-1 0,1 1 0,-1-1 0,0 1 0,0-1 0,-1 2 0,-7 4 12,-1 1 0,0-1 0,-16 7 1,14-7-36,-16 8-42,-2-1 0,0-1 0,0-2 0,-1-1 1,0-1-1,-37 4 0,1-8-951,30-10-1778,36 6 2233,-1-1 0,0 1-1,1-1 1,-1 0 0,1 0 0,-1 0 0,1 0 0,-1 0-1,1 0 1,-1 0 0,1 0 0,0-1 0,0 1 0,-2-2 0,3-7-2821,9 3-36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32.7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0 988,'1'4'7492,"7"11"-6072,-7-11-989,1 0-1,-2 0 1,1 1-1,0-1 0,-1 1 1,0-1-1,0 0 1,0 1-1,-2 8 1,1 1 399,1-8-679,-1 0 0,0-1-1,0 1 1,-1 0-1,1-1 1,-4 7-1,3-7-53,0 1 0,0-1 0,1 1 0,0-1-1,0 1 1,-1 6 0,2-6-11,-1 0 1,0-1-1,0 1 0,0-1 1,-1 1-1,-2 6 1,1-7-29,2 0-1,-1 1 1,0-1 0,1 1 0,0-1-1,0 8 1,0-8-24,1 0-1,-1 1 1,0-1 0,-1 0-1,1 0 1,-4 6-1,3-6-21,0 0-1,1 0 1,-1 0-1,1 0 1,0 0-1,-1 8 1,2-8-15,-1 0 1,0 0 0,-1 0 0,1 0-1,-1 0 1,0 0 0,0 0 0,0 0-1,-4 5 1,5-9-27,0 0 0,1 0 0,-1 1 0,1-1 0,-1 0 0,1 1 0,-1-1 0,1 1 0,0-1 0,0 1 0,0-1 0,0 0 0,0 1 0,0-1-1,0 1 1,1-1 0,-1 1 0,0-1 0,1 0 0,-1 1 0,1-1 0,-1 0 0,1 1 0,0-1 0,0 0 0,-1 0 0,1 0 0,0 1 0,0-1 0,2 1 0,-1-2-768,17-6-12333,-17 0 10220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33.2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0 368,'0'0'7833,"1"11"-2754,2-9-4914,-1 0-1,0 0 1,0-1 0,-1 2 0,1-1-1,0 0 1,-1 0 0,1 0-1,-1 1 1,1-1 0,-1 1 0,0-1-1,0 1 1,0-1 0,-1 1 0,2 5-1,5 59 858,0-6-242,2-32-325,-6-19-273,0-1 1,0 0 0,-1 1 0,1 18 0,8 69 428,-12-81-603,1-14-13,-1 1 0,1-1-1,0 1 1,-1 0 0,1-1-1,0 1 1,1-1 0,-1 1-1,0-1 1,1 1 0,-1-1-1,1 1 1,0-1 0,0 1-1,0-1 1,0 0 0,0 1-1,3 3 1,-2-5-21,5-32-5834,-3 21 3770,-1 0 1,-1 0-1,0 0 0,1-16 0,-3 7-964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44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18 264,'0'0'970,"-2"13"1075,2-13-1985,-1 0 0,1 0 1,-1 0-1,1 0 0,0 0 0,-1 0 1,1 0-1,-1 0 0,1 0 0,0 0 1,-1 1-1,1-1 0,-1 0 0,1 0 1,0 0-1,-1 1 0,1-1 0,0 0 1,-1 1-1,1-1 0,0 0 0,0 1 1,-1-1-1,1 0 0,0 1 0,0-1 1,0 0-1,-1 1 0,1-1 0,0 1 1,0-1-1,0 0 0,0 1 0,0-1 1,0 1-1,0-1 0,0 1 0,0-1 1,0 0-1,0 1 0,0-1 0,0 1 1,0-1-1,0 1 0,0-1 0,1 0 1,-1 1-1,0 3 506,-10 1 6477,18-4-6412,-6-1-539,9-7 232,-10 5-290,0 0 1,0 0-1,1 0 1,-1 0 0,1 1-1,-1-1 1,1 0-1,0 1 1,-1-1-1,1 1 1,0 0 0,0 0-1,0-1 1,0 1-1,0 1 1,0-1 0,0 0-1,1 0 1,-1 1-1,0-1 1,0 1-1,1 0 1,3 0 0,65-8 45,17-4 423,-38 29-474,-48-16-14,32 11-23,73 32 146,-67-10-221,-27 10 162,-13-30-70,0-10-3,1-1 0,-1 0 0,0 1-1,0-1 1,0 0 0,0 0 0,-1 1-1,0-1 1,1 0 0,-1 0 0,0 0-1,0 0 1,-1 0 0,-1 4 0,2-5-5,0 0 0,0-1 0,0 1 0,1 0 0,-1-1 0,1 1 0,-1 0 0,1 0 0,0-1 0,-1 1 0,1 0 0,0 0 0,0-1 0,1 1 0,-1 3 0,1-4-1,-1 1 0,0 0 0,0 0 0,0 0 0,0-1 0,0 1 0,0 0 0,-1 0 0,1 0 0,0-1 0,-1 1 0,0 0 0,1-1 0,-1 1 0,-1 2 0,1-3 2,0 1 1,1-1-1,-1 1 1,1-1-1,0 0 1,-1 1-1,1-1 1,0 1-1,0-1 1,0 1-1,0-1 1,0 1-1,0-1 1,0 1 0,0-1-1,1 4 1,0-3-1,-1-1 1,1 1 0,-1 0 0,0 0-1,0 0 1,0 0 0,0 0-1,0 0 1,0 0 0,-1 0 0,1-1-1,-2 5 1,-6 13 13,7-16-10,0-1 0,0 1-1,0 0 1,0-1 0,0 0-1,-1 1 1,1-1-1,-1 0 1,1 1 0,-1-1-1,0 0 1,-3 2 0,2-2-1,0 1 1,1-1 0,-1 1 0,0 0 0,1 0 0,0 0-1,-1 0 1,-1 5 0,-14 13-1,-3 2 102,12-13 8,0 0 0,0-1 0,-1 0 0,-20 14 0,-25 30 658,47-49-634,-24 11 120,30-14-245,2 3-10,0-3 0,-19 4-712,17-33-11477,2 21 8720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1:40.4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678 62 472,'-2'-3'2449,"1"1"-2053,1 1-1,-1 0 1,0-1-1,0 1 1,1 0-1,-1-1 1,0 1-1,0 0 0,0 0 1,0 0-1,0 0 1,0 0-1,-1 0 1,1 0-1,0 0 1,0 1-1,-2-2 1,0 0 164,0 0 0,-1 0 0,1 0 0,0 0 0,0 0 0,-1 1 0,1 0 0,-1 0 1,0 0-1,-4-1 0,-6-4-298,1 6-4,9 1-159,-1-1 1,1 0 0,-1 0-1,0-1 1,1 1 0,-1-1-1,1 0 1,-8-2 0,9 1-47,0 1 0,0 0 1,0 0-1,0 0 0,0 0 1,0 0-1,-1 1 0,1 0 1,0-1-1,0 1 0,-1 0 1,1 0-1,0 1 0,0-1 1,-6 2-1,-34 3 14,31-3-12,0 1 0,0 0-1,0 1 1,0 0 0,0 1 0,1 1 0,0-1 0,-15 12 0,6-6 79,9-5-107,6-4-6,1 0-1,0 1 1,0-1-1,0 1 0,0 0 1,0 0-1,1 0 1,-6 6-1,-36 28 3,12 0-174,3 1 0,-36 57-1,56-77 232,2 1-1,1-1 1,-10 35-1,-8 68-73,23-113-8,0 0-1,1-1 0,0 1 0,0 0 0,0 0 1,1 0-1,0 0 0,1 0 0,0 0 1,2 9-1,-1-13-1,-1 0 0,1-1 0,-1 1 0,1-1 0,0 1 0,1-1 1,-1 0-1,1 1 0,-1-1 0,1 0 0,0-1 0,0 1 0,0 0 0,0-1 0,1 0 1,-1 0-1,1 0 0,-1 0 0,1 0 0,0-1 0,0 0 0,5 2 0,12 1 10,1-1-1,0-1 1,0-1-1,1-1 1,-1 0-1,0-2 1,0-1-1,0 0 1,22-8-1,-6 4 6,20 1 3,-48 7-83,-1-2 0,1 1 0,0-1 1,-1-1-1,1 0 0,-1 0 1,0-1-1,1 0 0,7-5 0,3-1-664,-2-2-3689,-17 9 3816,0 0 1,-1 1-1,1-1 0,0 0 1,-1 0-1,1 0 1,-1 0-1,0 0 0,1 0 1,-1 0-1,0 0 0,0-3 1,0-7-2881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1:41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92 116,'-11'59'3686,"12"-51"-3577,0 0 0,0-1 0,1 1 0,0-1 0,0 1 0,1-1-1,0 0 1,0 0 0,1 0 0,0 0 0,0-1 0,0 1 0,1-1 0,0 0-1,0-1 1,1 1 0,0-1 0,0 0 0,0 0 0,0-1 0,1 0 0,-1 0-1,1 0 1,0-1 0,0 0 0,9 2 0,19 8 213,-30-10-268,1 0-1,0-1 0,0 0 1,0 0-1,0 0 0,0-1 0,0 0 1,9 0-1,-3 0 307,-1-2-1,1 0 1,-1 0-1,1-1 1,21-6-1,-29 6-206,0 1 0,0-1 0,0 0 0,-1 0-1,1 0 1,0-1 0,-1 1 0,0-1 0,1 0 0,-1 0 0,-1 0 0,1 0-1,0-1 1,-1 1 0,1-1 0,-1 0 0,0 1 0,0-1 0,1-4 0,1-4 148,0-1 1,0 1-1,-1 0 1,-1-1 0,1-17-1,-3 24-226,0 1-1,0-1 1,-1 1-1,0-1 1,0 1-1,0 0 0,-1-1 1,0 1-1,0 0 1,0 0-1,-1 0 1,1 1-1,-1-1 1,0 0-1,-7-6 0,4 3 17,-1 1 1,-1 0-1,1 1 0,-1 0 0,0 0 0,-1 0 0,1 1 0,-1 1 0,0-1 0,0 1 0,-1 1 0,-10-3 0,-4 1 76,0 2 0,0 0 1,-42 2-1,62 1-240,0 1-1,0-1 1,0 1 0,0 0 0,0 0 0,0 0 0,1 1 0,-1-1 0,0 1 0,1 0 0,-1 0 0,1 0 0,0 0 0,0 1-1,0 0 1,0-1 0,0 1 0,1 0 0,-3 3 0,-16 32-3395,14 2-3374,7-23 3662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1:41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46 368,'-2'0'187,"-1"1"1,1-1-1,-1 1 0,1 0 0,-1 0 1,1 0-1,0 0 0,-1 0 0,1 1 1,0-1-1,0 0 0,0 1 0,0 0 1,0-1-1,0 1 0,1 0 0,-1 0 1,0 0-1,1 0 0,0 1 0,-1-1 1,1 0-1,0 0 0,0 1 1,0-1-1,1 1 0,-2 3 0,1-2-165,0 0 0,0 0-1,0 0 1,1 0 0,-1 1-1,1-1 1,0 0 0,0 0-1,1 0 1,-1 0 0,1 1-1,0-1 1,0 0 0,0 0-1,1 0 1,-1 0 0,4 5-1,0-2 81,0 0-1,0 0 0,1-1 1,0 1-1,0-2 1,0 1-1,1-1 0,0 0 1,0 0-1,0 0 1,1-1-1,-1 0 0,1-1 1,0 0-1,0 0 1,0-1-1,1 0 0,-1 0 1,0-1-1,1 0 1,-1 0-1,1-1 0,9-1 1,-4 1 76,-1-1 1,0-1-1,0 0 1,0-1-1,0 0 1,-1-1-1,1 0 1,-1-1-1,0-1 1,0 0 0,-1 0-1,1-1 1,-1-1-1,-1 0 1,0 0-1,0-1 1,0 0-1,-1-1 1,-1 0-1,9-13 1,-15 21-92,-1 0 0,1-1 1,-1 1-1,0 0 0,0-1 1,0 1-1,0-1 1,-1 1-1,1-1 0,-1 1 1,1-1-1,-1 1 0,0-1 1,0 1-1,0-1 0,0 0 1,0 1-1,-1-1 0,1 1 1,-1-1-1,0 1 0,0-1 1,0 1-1,0 0 0,0-1 1,0 1-1,-1 0 0,1 0 1,-1 0-1,1 0 0,-1 0 1,0 0-1,0 0 0,0 0 1,0 1-1,-2-2 0,-3-3 2,0 1-1,-1 1 0,1-1 1,-1 1-1,0 1 0,0-1 1,0 1-1,0 1 0,-14-3 1,12 3-68,0 1 0,1 1 1,-1 0-1,0 0 0,1 1 1,-1 1-1,0-1 0,1 1 0,0 1 1,-1 0-1,1 0 0,-17 9 0,18-7-562,-1 1-1,1-1 0,0 2 0,1-1 0,0 1 0,0 0 0,0 1 0,-7 10 0,-16 11-5091,17-17 2452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1:42.3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 7 224,'3'-6'12794,"3"23"-11635,-5-14-1109,0 0 0,-1 0 1,1 0-1,0-1 0,-1 1 0,0 0 0,0 0 0,0 0 0,0 0 0,0 0 0,0 0 0,-1 0 1,1 0-1,-1 0 0,0 0 0,0 0 0,-2 3 0,-3 25 281,1 57 176,-20 120 0,21-178-421,-20 71 40,16-77-125,2 0 1,1 0-1,1 1 0,-2 25 0,-4 37 32,10-87-33,0 0 1,0 0-1,-1 0 0,1 1 0,0-1 1,0 0-1,0 0 0,0 0 1,0 1-1,1-1 0,-1 0 1,0 0-1,0 0 0,0 0 1,0 1-1,0-1 0,0 0 1,0 0-1,0 0 0,0 0 1,0 1-1,0-1 0,1 0 1,-1 0-1,0 0 0,0 0 1,0 0-1,0 1 0,0-1 1,1 0-1,-1 0 0,0 0 1,0 0-1,0 0 0,1 0 1,-1 0-1,0 0 0,0 0 1,0 0-1,0 0 0,1 0 1,-1 0-1,0 0 0,0 0 1,0 0-1,1 0 0,-1 0 1,0 0-1,0 0 0,1 0 0,12-8 64,11-16 3,-6-2-36,75-97-15,-81 109-23,2 0 1,-1 1-1,2 0 0,0 1 1,29-19-1,-42 30 3,4 2-2,-6 0 10,-4 3-1,-9 32 44,9-31-44,1 0 0,-1 0 0,1 1 0,0-1 0,0 1 0,1 0 0,-1 0-1,2 0 1,-1 0 0,0 0 0,1 0 0,-1 12 0,2-15-3,0 0 0,0-1 0,0 1 0,0 0 0,0 0 0,1 0 0,-1 0 0,1 0 0,0 0 0,0 0 0,0 0 0,0-1 0,0 1 0,1 0 0,-1-1 0,1 1 0,0-1 0,0 0 0,-1 1 0,2-1-1,-1 0 1,0 0 0,0 0 0,1-1 0,-1 1 0,1 0 0,-1-1 0,4 2 0,10 3-75,1-1 0,-1 0 0,1-1 1,0 0-1,0-2 0,0 0 0,0-1 0,0-1 0,1 0 0,20-4 0,-32 3-78,47-8-3145,-47 7 2213,-1 1 0,0-1-1,0 0 1,0 0 0,0 0-1,-1-1 1,10-5-1,-4-3-2110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1:42.8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1 388,'10'1'6294,"10"34"-3602,-13-21-2090,-1 1 1,-1 0-1,0 0 0,-1 1 1,3 30-1,-6-40-518,-1 0 1,1 0-1,1-1 1,-1 1-1,1 0 1,2 5-1,-2-6-55,0 1-1,0-1 0,-1 1 1,1-1-1,-1 1 1,0 5-1,0-5-34,-1-1 1,2 1-1,-1 0 1,1-1-1,-1 1 1,2-1-1,-1 0 1,0 0-1,1 0 1,0 0-1,7 9 1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1:43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19 524,'0'-6'1296,"0"0"-396,-11 6-304,11-6 184,11 6-760,-11 6-64,0 0-132,11 0-3600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1:43.5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62 18 564,'-22'13'7539,"22"-9"-6950,0 1 1,0-1 0,1 0 0,0 0-1,-1 0 1,1 0 0,0 0 0,1 0-1,-1 0 1,1 0 0,2 5 0,-1-7-509,-1 1 0,0-1 1,1 1-1,-1-1 1,1 0-1,0 0 1,0 0-1,0 0 0,0 0 1,0-1-1,0 0 1,0 1-1,0-1 1,0 0-1,1 0 0,-1-1 1,1 1-1,-1-1 1,0 0-1,1 1 0,5-2 1,-2 1-30,1 0-1,-1 0 1,1-1-1,-1 0 1,0-1 0,0 1-1,1-1 1,-1-1 0,0 1-1,0-1 1,-1-1-1,1 1 1,-1-1 0,0 0-1,9-7 1,-12 8-16,-1 1 0,1-1 0,-1 1 1,0-1-1,0 0 0,0 0 0,0 0 0,2-4 1,-3 6-13,-1 0 0,1 0 0,-1 0 0,0 0 0,0 0 0,0 0 0,1-1 0,-1 1 0,0 0 1,0 0-1,0 0 0,-1 0 0,1 0 0,0 0 0,0 0 0,0 0 0,-1 0 0,1 0 1,-1 0-1,1 0 0,-1 0 0,1 0 0,-1 0 0,1 0 0,-1 0 0,0 0 0,0 1 1,1-1-1,-1 0 0,0 0 0,0 1 0,0-1 0,0 1 0,0-1 0,-1 0 0,-4-1 15,0 0 0,0 0 0,-1 1-1,1-1 1,0 1 0,-1 1-1,1-1 1,0 1 0,-1 0-1,1 1 1,-1 0 0,1 0 0,0 0-1,-1 1 1,1-1 0,0 2-1,0-1 1,0 1 0,1 0-1,-1 0 1,-6 5 0,3-3-19,0 0 0,1 1 0,-1 1 0,1-1 0,1 1 0,-1 1 1,1-1-1,1 1 0,-1 0 0,1 1 0,1 0 0,-8 15 0,11-20-21,1-1 1,-1 1-1,1 0 0,0-1 1,0 1-1,1 0 0,-1 0 0,1-1 1,0 1-1,0 0 0,0 0 0,0 0 1,1-1-1,-1 1 0,1 0 1,0 0-1,0-1 0,1 1 0,-1-1 1,1 1-1,-1-1 0,1 0 0,0 1 1,1-1-1,-1 0 0,0 0 1,1 0-1,0-1 0,-1 1 0,1-1 1,0 1-1,1-1 0,5 4 1,6 2-146,1-1 0,-1 0 0,1-1 0,1 0 0,-1-1 1,1-1-1,0-1 0,0 0 0,0-2 0,0 1 0,0-2 1,0 0-1,21-4 0,3 0-2270,58-15 0,37-20-6362,-102 27 5807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1:44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1 620,'0'1'67,"1"0"-1,-1-1 0,0 1 1,0 0-1,0 0 1,0 0-1,0 0 1,0 0-1,-1 0 1,1 0-1,0 0 1,0 0-1,0 0 1,-1-1-1,1 1 1,-1 0-1,1 0 1,-1 0-1,1-1 1,-1 1-1,1 0 1,-1 0-1,1-1 0,-1 1 1,0 0-1,-1 0 1,2-1-44,0 0 0,0 0 0,-1 0-1,1 0 1,0 0 0,0 0 0,0 0 0,-1 1 0,1-1 0,0 0 0,0 0 0,0 0 0,0 0-1,0 0 1,-1 0 0,1 1 0,0-1 0,0 0 0,0 0 0,0 0 0,0 0 0,0 1-1,0-1 1,-1 0 0,1 0 0,0 0 0,0 1 0,0-1 0,0 0 0,0 0 0,0 0 0,0 1-1,0-1 1,0 0 0,0 0 0,0 0 0,0 1 0,0-1 0,0 0 0,0 0 0,0 0-1,1 0 1,-1 1 0,0-1 0,0 0 0,11 6 729,12 0 100,-19-6-706,-1-1 0,1 0-1,0 0 1,0 0-1,-1 0 1,1 0 0,0-1-1,-1 0 1,1 1-1,-1-1 1,0-1-1,3-2 1,8-3 525,-14 8-652,0-1-1,0 1 1,0 0 0,1 0-1,-1-1 1,0 1 0,0 0 0,0 0-1,0-1 1,1 1 0,-1 0-1,0-1 1,0 1 0,0 0-1,0-1 1,0 1 0,0 0-1,0-1 1,0 1 0,0 0-1,0 0 1,0-1 0,0 1 0,0 0-1,0-1 1,0 1 0,0 0-1,0-1 1,-1 1 0,1 0-1,0-1 1,0 1 0,0 0-1,0 0 1,-1-1 0,1 1-1,0 0 1,0 0 0,-1-1 0,1 1-1,0 0 1,0 0 0,-1 0-1,1 0 1,0-1 0,-1 1-1,1 0 1,0 0 0,0 0-1,-1 0 1,1 0 0,0 0 0,-1 0-1,1 0 1,0 0 0,-1 0-1,1 0 1,0 0 0,-1 0-1,0 0 57,0 0 127,-41 1-95,41 0-407,-1 0 1,1 0 0,-1-1-1,0 1 1,1 0-1,-1-1 1,0 1 0,0-1-1,1 1 1,-1-1-1,0 0 1,0 0 0,0 0-1,1 0 1,-1 0-1,0 0 1,-3-1 0,-6 0-2021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43.2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43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43.2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43.2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43.2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43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43.2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43.2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43.2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43.2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43.2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43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43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4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43.2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43.2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43.2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43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43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43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43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43.2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43.2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09:34.4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 98 56,'-11'-33'2857,"11"-30"-814,17 65-1051,-14-2-650,-10-4-420,7 4 147,-1 0-1,1 0 1,0 0 0,-1 0 0,1 0-1,0 0 1,-1 1 0,1-1-1,0 0 1,-1 0 0,1 0 0,0 0-1,-1 0 1,1 0 0,0 1 0,-1-1-1,1 0 1,0 0 0,0 1-1,-1-1 1,1 0 0,0 0 0,0 1-1,0-1 1,-1 0 0,1 1-1,0-1 1,0 0 0,0 1 0,0-1-1,-1 0 1,1 1 0,0-1 0,0 0-1,0 1 1,0-1 0,0 1-1,0-1 1,0 0 0,0 1 0,0 0-1,-4 34 923,3 55-1173,2-71 415,-2-2-241,1-8-2,0 0 0,0 0 0,0 0 0,1 0 0,1 0 0,-1 0 0,5 14 0,-3-13 34,-1 1 0,-1 0 0,1 0 0,-2 1 0,0-1 0,0 0 0,-3 21-1,0 11 7,-8 297 1513,-1-187-1486,12 89-36,6-214-20,-5-24 2,1 0 0,-1 0 1,0 0-1,0 0 0,0 0 1,-1 0-1,0 1 0,1-1 0,-1 0 1,0 0-1,-1 0 0,1 0 1,-1 1-1,-1 5 0,-2 2-7,1 1-1,0 0 1,1 0-1,1 0 1,0 0-1,0 0 1,3 26-1,-1-23 8,-1 0 0,0 0 1,-1 0-1,0 0 0,-5 17 0,4-24-3,1 1 0,0 0 0,0-1 1,1 1-1,1 18 0,0-20-2,-1 0 0,1-1 0,-2 1 0,1 0 1,-1 0-1,0-1 0,0 1 0,-5 13 0,4-9 10,0 1 0,0-1 0,1 0 0,0 1 1,1-1-1,1 1 0,2 16 0,-1 14-46,-13 74 48,-1-33-30,12-66 44,1-12-19,-1 0 0,0-1 1,0 1-1,0 0 0,-1 0 0,0-1 0,0 1 1,0-1-1,-1 1 0,-3 8 0,-6 57-52,8-62 46,2-1 0,-1 1 0,1-1 0,1 1 0,-1 0 0,2-1 0,-1 1 0,3 13 0,-1 11-6,-3-14 10,1-13-9,-1 0 1,1 0-1,0-1 0,1 1 1,-1 0-1,1-1 1,0 1-1,0 0 0,1-1 1,3 10-1,-2 24 41,-4-16-6,8-15 0,-12-2-41,9-1 65,0 0-4829,-14-9 774,-1-3 1387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09:34.4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91 84,'0'0'391,"0"0"-7,0 0-10,0 0-18,0 0-19,2 0 2825,-4 0-3085,2 0 2,0 0-1,0 0 4,0 0-1,-20 0 190,40-1 369,-21-2-644,11 0 12,29-19 10,28 1-60,-58 13 50,0 4-3,33 3-9,108-6 58,-146 9-64,1 0 34,0 1 1,0-1-1,0 0 0,0-1 0,1 1 0,-1-1 1,0 0-1,1-1 0,4 1 0,13 2 146,9 3 17,1-2-1,-1-1 1,1-2 0,54-4 0,-13 0-225,-35 6 66,-32-1-26,-1-1 1,0-1 0,1 1 0,-1-1-1,0 0 1,1-1 0,-1 0 0,0 0-1,7-2 1,53-2 15,-29 3-3,-28 1-8,0-1-1,-1 1 1,1 0 0,-1 1 0,1 0 0,12 2 0,14 0-37,129-23-84,9 15 226,38 12-42,-206-6-74,1 0-1,-1 0 1,0 1-1,1-1 0,-1 1 1,0 0-1,1 1 1,8 3-1,-7-2 8,-1-1 0,1 0 0,0 0 0,0-1 0,0 0 0,0 0 0,0-1 0,12-1 0,166 8-11,213 0 136,-305-14-132,106-14 586,129 14-466,-281 7-126,26-9 43,29-2-36,16 11 9,199 7-57,-283-7 102,94 13-38,-46-6-2,-70-7-5,-8-1-9,-1 1 1,1-1 0,-1 1 0,1 0 0,0 1-1,-1-1 1,1 1 0,-1-1 0,1 1 0,-1 0-1,7 3 1,0-3-1,95-1 29,-49-7 18,-54 7-24,32 7-58,-33-7 35,-1 0 6,49 0 756,-41 0-757,44-5-111,-20 5 4293,-65-9-3892,31 9-254,-20 2 162,21 0-200,1 0 0,-1 1 0,0-1 0,1 1 0,-1-1 0,1 1 0,0-1 0,0 1 0,0 0 0,0-1-1,0 1 1,1-1 0,-1 1 0,1-1 0,-1 1 0,1-1 0,0 0 0,0 1 0,0-1 0,0 0 0,2 4 0,1 6-12,-16 264-3,12 90 71,12-207-75,-13-113 42,0-29-26,0 1 0,1-1 0,1 0 0,1 1 0,0-1 1,6 22-1,-5-23 10,-1 0 0,0 1 0,-1-1 0,-1 1 0,0-1 0,-3 22 0,0 18 1,3 352 152,-12-344-329,12 329-406,0-392 542,2 0-16,-1 1 1,0 0 0,0 0 0,1 0-1,-1 0 1,0 0 0,0 0-1,-1 1 1,1-1 0,0 0 0,-1 0-1,1 1 1,-1-1 0,0 0 0,0 1-1,0-1 1,0 3 0,9 31-550,-9-34 553,1 0 0,0 0 0,-1 0 0,1 0 0,-1 0-1,1 0 1,-1 1 0,0-1 0,0 0 0,0 0 0,0 0-1,0 0 1,0 0 0,-1 1 0,1-1 0,-1 0 0,1 0-1,-1 0 1,0 0 0,0 0 0,0 0 0,-2 3 0,-2 12-175,5 5 455,0 39-10935,0-61 10443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09:34.4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10 146 168,'-9'0'3983,"52"7"-1352,-29-6-2498,1 1 1,0 0-1,-1 0 1,20 8-1,-18-5 16,1-1 1,0-1-1,1 0 0,25 0 0,282-24-45,-91-6 1470,-175 20-1602,-48 5 5,0 0 0,0 1-1,0 0 1,0 0-1,0 2 1,0-1 0,17 4-1,-11-1-72,1 0 0,-1-2-1,0 0 1,1-1 0,-1-1 0,25-5 0,33 0 84,170-1 48,235 0-61,-150 7 446,-84 0-334,-220 1-102,-14 0-1,1-1 0,0 0 0,-1-1 0,1-1 0,15-3 0,-7 1 28,1 0 1,-1 1 0,1 2-1,40 2 1,-37 0 3,0-1 1,44-6-1,-38-2-9,-24 6-4,0 0-1,0 1 1,0 0 0,0 0 0,1 0 0,-1 1-1,0 0 1,14 2 0,-5 0-13,-1-2 0,1 0-1,28-4 1,17 0-41,-5 5 77,0-4 1,0-1-1,0-4 0,70-18 1,-114 23-28,1 0 1,0 1-1,0 1 1,0 0-1,20 2 1,12 0 12,82-22-32,13 28 2,47 0 49,-178-9-20,29-3 16,-33 5-29,-1 0 0,0 1-1,0-1 1,1 1 0,-1 0 0,0 1 0,0-1 0,0 1-1,0 0 1,0 0 0,0 0 0,5 4 0,-7-5 6,6-1 1,-7 0 1,-1 0-3,0 0-8,24-1-10,11 8 72,-35-6-63,0-1 4,0 0 10,-6 0-75,5 1 200,8 24-2178,-27-16-2043,17-9 2979,-9 6-1207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09:34.4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09:34.4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09:34.4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09:34.4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11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4 436,'-24'0'4674,"7"0"3491,15 0-7589,-9 0 4427,11 0-4950,0 1 1,0-1-1,0 1 1,0-1-1,0 1 1,0-1-1,0 1 1,0-1-1,0 1 1,0-1-1,0 0 1,1 1-1,-1-1 1,0 1 0,0-1-1,0 1 1,1-1-1,-1 0 1,0 1-1,1-1 1,-1 0-1,0 1 1,1-1-1,-1 0 1,0 0-1,1 1 1,-1-1-1,0 0 1,1 0-1,-1 1 1,1-1-1,-1 0 1,1 0-1,-1 0 1,0 0-1,1 0 1,-1 0-1,1 0 1,-1 0 0,1 0-1,-1 0 1,1 0-1,0 0 1,169 12 239,-159-11-288,0 1 0,-1 0 1,1 1-1,16 6 0,0 0 2,16 15 0,-31-19-3,-11-4-2,1 0 0,0 0 0,-1 0-1,1 0 1,0 0 0,0-1 0,-1 1-1,1-1 1,0 1 0,0-1 0,0 0-1,0 1 1,0-1 0,0 0 0,0 0-1,0-1 1,0 1 0,0 0 0,-1-1-1,1 1 1,0-1 0,2 0 0,2-4-4,-6 5 2,1-1 0,-1 1 0,1-1 0,0 1 0,-1-1 0,1 1 0,0-1 1,-1 1-1,1-1 0,0 1 0,0 0 0,0 0 0,-1-1 0,1 1 0,0 0 0,0 0 0,0 0 0,0 0 1,1 0-1,8-7-14,-1 3 6,2 1-13,0-1 0,0 0-1,19-10 1,-27 13 25,0-1 0,0 0-1,0 1 1,0 0 0,1-1 0,-1 1-1,0 0 1,1 1 0,-1-1 0,1 1 0,3-1-1,-5 1 6,1-3-9,-3 3 1,0 0 1,0 0-1,0 0 0,-1 0 0,1-1 1,0 1-1,0 0 0,0 0 1,0 0-1,-1 0 0,1 0 1,0 0-1,0-1 0,0 1 1,0 0-1,0 0 0,-1 0 1,1 0-1,0 0 0,0-1 0,0 1 1,0 0-1,0 0 0,0 0 1,0-1-1,0 1 0,0 0 1,0 0-1,0 0 0,0-1 1,0 1-1,0 0 0,0 0 0,0 0 1,0-1-1,0 1 0,0 0 1,0 0-1,0 0 0,0-1 1,0 1-1,0 0 0,0 0 1,0 0-1,0-1 0,1 1 0,-1 0 1,0 0-1,0 0 0,0 0 1,0 0-1,0-1 0,1 1 1,-3 0 1,2-1-10,0-4-2,0 0 10,0 4 21,0 0-26,0-2 4,0 7-4,2 8 3,-1-11 5,0 1 0,0-1 1,0 1-1,0-1 0,0 1 0,0-1 0,0 1 0,0 0 1,-1-1-1,1 1 0,-1 0 0,1 0 0,-1-1 1,0 1-1,0 0 0,0 0 0,0 2 0,7 24 10,14 28 81,-6-14-54,13 60 26,-6-4-6,-19-83-53,-1 0 0,-1 1 0,0-1 1,-1 1-1,-3 22 0,1 10 132,-9 1 123,10-44-221,1-1 0,-1 1 0,0-1 0,-1 1 0,1-1 0,-1 1 0,0-1 0,0 0 0,-4 7 0,-10 23 308,12-26-234,-1 1 0,1-1 0,-2 0 0,1-1 0,-1 1 0,0-1 0,-1 0 0,1 0 0,-1-1 0,-1 0 0,1 0 0,-1-1 0,0 0 0,-13 6 0,15-9-46,1 0 1,-1 0-1,0 0 1,0-1-1,0 0 1,0 0-1,0-1 1,0 0-1,0 0 1,0 0-1,0-1 0,-10-1 1,8 0-47,-1 1 0,1-2 0,-1 1 0,1-1 0,0 0 0,0-1-1,0 0 1,-8-5 0,3-2-368,0 0-1,0-1 0,-18-22 0,-8-19-4189,10-3-8180,24 45 8814,-4-1 475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12.0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76 195 500,'0'0'199,"0"1"0,0-1 0,1 0 0,-1 1 0,0-1 0,0 0-1,0 1 1,1-1 0,-1 0 0,0 1 0,0-1 0,1 0 0,-1 0 0,0 1 0,1-1 0,-1 0 0,0 0-1,1 0 1,-1 1 0,1-1 0,-1 0 0,0 0 0,1 0 0,-1 0 0,0 0 0,1 0 0,-1 0 0,1 0 0,-1 0-1,0 0 1,1 0 0,-1 0 0,1 0 0,-1 0 0,0 0 0,1 0 0,-1 0 0,1-1 0,-1 1 0,0 0-1,1 0 1,-1-1 0,33-11 2666,28-24-1122,-48 25-1358,0-1 1,0 0-1,-1-1 1,0-1-1,9-15 0,-20 28-344,-1-1 1,1 0-1,0 0 0,-1 0 0,0 1 0,1-1 0,-1 0 0,0 0 0,0 0 0,0 0 0,0 0 0,-1 0 0,1 1 0,0-1 0,-1 0 0,1 0 0,-1 0 0,0 1 0,0-1 0,1 0 0,-1 1 0,0-1 0,-1 1 0,1-1 0,0 1 0,0-1 0,0 1 0,-1 0 0,1-1 0,-1 1 0,1 0 0,-1 0 0,0 0 0,1 0 1,-1 1-1,0-1 0,1 0 0,-4 0 0,-2 0 24,1 1 0,0 1 0,0-1 0,0 1 0,0 0 0,0 0 0,0 1 0,0 0 0,0 0 0,1 0 0,-1 1 0,1-1 0,-6 5 0,-4 2 85,2 1-1,0 0 0,0 1 1,0 0-1,2 1 0,-1 0 1,-15 24-1,22-27-87,0 1-1,1-1 0,0 1 1,1 0-1,0 0 1,0 1-1,1-1 0,0 0 1,1 1-1,1-1 0,0 13 1,-1-14 22,1 0-1,1 0 1,0 0 0,4 17-1,-4-22-52,1-1 0,0 1 0,-1 0 1,1-1-1,0 0 0,1 1 0,-1-1 0,1 0 0,-1 0 0,1 0 0,0 0 0,6 4 0,-5-5-2,3 5-9,1-1 1,-1 0 0,2-1-1,-1 1 1,1-2 0,-1 1 0,1-1-1,0-1 1,1 0 0,-1 0 0,14 2-1,-7-3-331,0 0 0,1-1 0,26-3 0,-38 2-165,0-1 0,-1 1 0,1-1-1,0 0 1,-1-1 0,1 1-1,0-1 1,-1 0 0,0 0-1,1 0 1,-1-1 0,0 1-1,0-1 1,-1 0 0,1 0-1,0-1 1,3-3 0,21-29-6604,-24 18 3634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12.7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33 199 1356,'-11'6'3106,"11"-3"-2836,0 1 1,1 0-1,-1 0 0,1 0 1,0-1-1,0 1 1,0-1-1,0 1 0,1 0 1,-1-1-1,1 0 0,0 1 1,0-1-1,0 0 1,1 0-1,4 4 0,-2-2 48,1 0-1,0-1 1,0 0-1,0 0 1,0-1-1,1 1 1,-1-2 0,11 4-1,-1-1 29,0-1-1,0-1 1,0-1-1,0 0 1,0-1-1,0-1 1,28-3-1,-37 2-292,0-1-1,-1 1 1,1-1-1,0-1 1,-1 1 0,1-1-1,-1 0 1,0-1 0,0 0-1,0 0 1,0 0-1,-1 0 1,0-1 0,1 0-1,-2 0 1,1 0-1,6-11 1,-6 8 33,0-1-1,0 0 1,-1 0-1,0-1 0,-1 1 1,0-1-1,0 0 1,-1 0-1,-1 0 1,1 0-1,-1-13 1,-2 18-33,1 0 1,-1 0 0,0 1-1,-1-1 1,1 0-1,-1 1 1,0-1-1,0 1 1,0 0 0,0 0-1,-1-1 1,0 2-1,0-1 1,0 0 0,0 0-1,-1 1 1,1 0-1,-1 0 1,0 0-1,0 0 1,0 0 0,0 1-1,-1 0 1,1 0-1,-8-3 1,1 1-2,1 1 0,-1-1 0,0 2 0,0 0-1,0 0 1,0 1 0,-1 0 0,1 1 0,0 0 0,-18 3 0,13 0-25,8-3-27,0 2 1,0-1-1,0 1 1,0 0 0,0 1-1,1 0 1,-1 0-1,1 1 1,0 0-1,-1 0 1,-7 7-1,7-5-59,1 1 1,0 0-1,0 0 0,1 0 0,0 1 0,0 0 0,1 0 0,0 0 0,1 1 0,-5 12 0,4-7-921,2 0 1,0 1-1,0-1 0,2 1 0,0 0 0,0 15 1,2-28 709,-1-1 0,1 1 0,0 0 1,-1-1-1,1 1 0,0-1 0,0 1 0,0-1 1,0 0-1,0 1 0,0-1 0,0 0 0,0 0 1,0 0-1,1 0 0,-1 0 0,1 0 0,-1 0 1,0 0-1,1-1 0,0 1 0,-1 0 0,1-1 1,-1 1-1,4 0 0,6 0-1855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1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1636,'0'0'1795,"0"6"4115,0 26-2304,0-14-2306,0 14-199,1 1 1,7 47-1,3 33-146,-5-69-567,-6-35-299,1 0 1,0 0 0,1 0 0,0 0-1,1 0 1,5 14 0,12 31 235,2 1-193,-19-38-131,-3-17-5,0 1 0,0-1 0,0 1 0,0-1 0,0 1 0,0-1 0,0 1 0,0-1 0,0 1 0,0-1 0,1 1 0,-1-1 0,0 1-1,0-1 1,0 1 0,1-1 0,-1 1 0,0-1 0,1 1 0,-1-1 0,0 1 0,1-1 0,-1 0 0,1 1 0,-1-1 0,0 0 0,1 1 0,0-1-1,-9 3-7063,8-3 6932,0-1-1,-1 1 1,1 0-1,0-1 1,0 1 0,0 0-1,-1-1 1,1 1-1,0 0 1,0-1-1,0 1 1,0 0 0,0-1-1,-1 1 1,1 0-1,0-1 1,0 1-1,0 0 1,0-1-1,0 1 1,0-1 0,0 1-1,1 0 1,-1-1-1,0 1 1,0 0-1,0-1 1,0 1-1,0 0 1,0-1 0,1 1-1,-1 0 1,0-1-1,0 1 1,1 0-1,-1-1 1,0 1 0,0 0-1,1-1 1,6-10-3067,-5 4 117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13.5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1800,'1'0'426,"0"-1"-1,0 1 1,0 0-1,0-1 1,0 1-1,0 0 1,0 0 0,0 0-1,0 0 1,1 0-1,-1 0 1,0 0-1,0 0 1,0 1-1,0-1 1,0 0-1,0 1 1,0-1 0,0 1-1,0-1 1,0 1-1,0-1 1,0 1-1,1 1 1,27 28 3524,-18-14-3521,-1 1 0,12 24 0,-6-10-64,-13-26-333,0 0-1,0 0 1,0 0 0,-1 0 0,1 1 0,-2 0 0,1-1 0,0 1 0,-1 0 0,0 0 0,0 6 0,10 49-38,-12-57-16,1 0 0,1 0 0,-1 0 0,0 0 0,1 0 0,0 0 0,0 0 0,0 0 0,4 7 0,-14-29-13504,9 1 10506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13.8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54 2376,'-11'-30'12347,"9"25"-11077,-6-11 649,8 16-1913,0 1 0,1-1 0,-1 0 1,0 0-1,0 0 0,0 0 0,0 0 0,0 1 0,0-1 0,1 0 0,-1 0 0,0 0 1,0 0-1,0 0 0,0 0 0,1 0 0,-1 0 0,0 0 0,0 1 0,0-1 1,0 0-1,1 0 0,-1 0 0,0 0 0,0 0 0,0 0 0,1 0 0,-1 0 1,0 0-1,0 0 0,0 0 0,0-1 0,1 1 0,-1 0 0,0 0 0,0 0 0,0 0 1,0 0-1,1 0 0,-1 0 0,0 0 0,0 0 0,0-1 0,0 1 0,0 0 1,1 0-1,-1 0 0,0 0 0,0 0 0,0-1 0,0 1 0,0 0 0,0 0 0,0 0 1,0 0-1,0-1 0,0 1 0,0 0 0,0 0 0,0 0 0,0-1 0,0 1 1,0 0-1,0 3-830,0 0 0,0 0 0,0 0 1,-1 0-1,1 0 0,-1 0 0,0 0 1,0 0-1,0 0 0,0-1 1,-3 6-1,-4 0-2363,7 3 55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16.6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12 198 956,'-9'1'11570,"11"2"-11168,-1-1 0,1 1-1,-1-1 1,0 1 0,0 0 0,0-1 0,-1 1 0,1 0 0,-1 0-1,1 0 1,-1 0 0,0 3 0,7 28 114,-5-32-482,-1 1 0,0 0 0,-1-1 0,1 1 0,0 0 0,-1-1 0,1 1 0,-1 0 0,0-1 0,0 1 0,0 0 0,0 0 0,-1-1 0,1 1 0,-1 3 0,-2 15 129,3 177 562,6-183-695,-6-15-29,0 0 1,1 0 0,-1 1 0,0-1 0,0 0-1,0 0 1,0 1 0,1-1 0,-1 0 0,0 1 0,0-1-1,0 0 1,0 1 0,0-1 0,0 0 0,0 1-1,0-1 1,0 0 0,0 0 0,0 1 0,0-1-1,0 0 1,0 1 0,0-1 0,0 0 0,0 1 0,-1-1-1,1 0 1,0 0 0,0 1 0,0-1 0,0 0-1,-1 0 1,1 1 0,0-1 0,0 0 0,0 0 0,-1 1-1,1-1 1,0 0 0,0 0 0,-1 0 0,1 0-1,0 0 1,-1 1 0,1-1 0,0 0 0,-1 0-1,0 2 11,0 1 0,0-1-1,0 0 1,1 1-1,-1-1 1,0 1 0,1-1-1,0 1 1,0-1-1,0 1 1,0-1 0,0 1-1,1 4 1,0-4-12,-1 0 1,0-1 0,1 1-1,-1 0 1,0 0-1,0-1 1,-1 1 0,1 0-1,-1-1 1,1 1-1,-1 0 1,0-1 0,0 1-1,-2 3 1,0 12 57,4-17 10,-1-15-24,0-117 100,-10 68-135,10-197-57,1 251 50,1 0 0,1 1 0,0-1 0,0 0 0,0 1 0,1 0 0,1 0 0,7-12 0,-7 12-8,3-9-19,-7 14 22,-1 1 1,1 0-1,0 0 0,0 0 1,0 0-1,0 0 1,1 0-1,-1 1 0,0-1 1,1 0-1,1-1 1,18-19-26,-19 19 26,-1 1 1,1-1-1,0 1 0,0 0 0,0 0 0,0 0 0,0 0 1,1 0-1,-1 0 0,1 0 0,-1 1 0,1-1 0,0 1 1,-1 0-1,1 0 0,0 0 0,0 0 0,0 1 0,5-2 1,2 1 2,-7 0-3,1 1 0,0-1 0,-1 1 0,1 0 0,0 0 0,0 0 0,-1 1 0,1-1 0,0 1 0,5 1 1,-4 1-1,1 0 0,-1 1 0,1-1 0,-1 1 1,0 0-1,-1 0 0,1 1 0,-1-1 0,8 11 1,-3-4 1,-6-8 0,0-1 1,-1 1 0,1 0 0,-1 1 0,1-1 0,-1 0 0,0 1 0,0-1 0,-1 1 0,1 0 0,1 5 0,-3-6 3,-1-1 0,1 1 0,0 0 0,-1-1 0,0 1 0,0-1 0,0 0 0,0 1 0,0-1 0,0 0 0,-1 1 0,-2 3 0,-3 5-2,-68 92 239,62-92-171,12-11-56,-1 1-1,1 0 1,0 0 0,-1 0-1,1 0 1,0 0 0,0 0-1,0 0 1,0 0 0,0 0-1,0 1 1,0-1 0,0 0-1,-1 3 1,-10 12 225,7-10-138,10-4-44,-2 1 32,-3-2-86,0-1 0,0 0-1,0 0 1,0 1 0,1-1-1,-1 0 1,0 0 0,0 0-1,0 1 1,1-1 0,-1 0-1,0 0 1,0 0 0,1 1-1,-1-1 1,0 0 0,0 0-1,1 0 1,-1 0 0,0 0-1,0 0 1,1 0 0,-1 1-1,0-1 1,1 0 0,-1 0 0,0 0-1,0 0 1,1 0 0,-1 0-1,0 0 1,1-1 0,-1 1-1,0 0 1,0 0 0,1 0-1,-1 0 1,0 0 0,1 0-1,-1 0 1,0-1 0,0 1-1,0 0 1,1-1 0,49-15 230,-46 15-218,-1 0 0,0 0 0,1 0 0,-1 1 0,1-1 0,-1 1 0,1 0 0,-1 0 0,6 1 0,18-3 67,-19 1-77,1-1 0,-1 1 0,1 1-1,-1 0 1,1 0 0,-1 0 0,1 1 0,-1 1 0,12 2 0,-15-3 3,0 1 0,-1-1 0,1 0 0,-1 1 0,1 0 1,-1 0-1,0 1 0,0-1 0,0 1 0,0 0 0,0 0 0,-1 0 1,1 0-1,-1 1 0,0-1 0,0 1 0,3 5 0,-4-5 36,0 1-1,0-1 1,-1 1-1,0-1 0,0 1 1,0 0-1,0-1 1,-1 1-1,0 0 1,0 0-1,0 0 0,-1-1 1,1 1-1,-1 0 1,0-1-1,-1 1 1,1 0-1,-1-1 0,0 0 1,0 1-1,0-1 1,0 0-1,-1 0 1,-6 7-1,-5 5 144,-1-1-1,-1-1 1,-1-1-1,-27 18 1,6-4-33,25-20-115,0 0 0,0-1 0,-1-1 0,0 0 0,0-1-1,-15 3 1,1 1-6,19-6-102,1-1-1,0 0 1,-1 0-1,1-1 1,-1 0 0,1 0-1,0-1 1,-1 0-1,1 0 1,0-1 0,0 0-1,0-1 1,-12-4-1,18 6-136,1 0-1,0 0 0,-1 1 0,1-1 1,-1 0-1,1 0 0,0 0 0,0 0 1,-1 0-1,1-1 0,0 1 0,0 0 1,0 0-1,0-1 0,1 1 0,-1-1 1,0 1-1,1-1 0,-1 1 0,1-1 1,-1 1-1,1-1 0,-1 0 0,1 1 1,0-1-1,0 1 0,0-1 0,0 0 1,0 1-1,0-1 0,1 1 0,-1-1 1,0 0-1,1 1 0,-1-1 0,2-1 1,1-5-1860,0-1 1,1 1 0,0 1 0,0-1 0,7-9-1,0 4-1224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17.9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61 664,'0'0'2325,"-23"12"2020,10 1-3073,11-11-1009,-1 1 0,1-1 0,0 1 0,-1-1-1,1 1 1,0-1 0,1 1 0,-1 0 0,0 0 0,1 0-1,0 0 1,0 0 0,0 1 0,0-1 0,0 0 0,0 0 0,1 1-1,0-1 1,-1 0 0,2 5 0,-2-5-70,1 1-1,1-1 1,-1 1-1,0 0 1,1-1 0,0 0-1,-1 1 1,2-1 0,-1 1-1,3 4 1,6 11 244,-8-14-380,1 0-1,0 0 1,0-1 0,0 1 0,0-1 0,1 1 0,0-1 0,0 0-1,0 0 1,0-1 0,0 1 0,1-1 0,5 3 0,-6-3-27,1-1 1,-1 1 0,1-1 0,-1 0 0,1-1 0,0 1 0,-1-1 0,1 0-1,0 0 1,0 0 0,0-1 0,0 1 0,0-1 0,0-1 0,0 1-1,5-2 1,-7 2-19,3-1 22,-1 0 0,1-1 0,0 0 0,-1 1 0,1-2 0,-1 1 0,0-1 0,0 1 0,0-1 0,0-1 0,0 1 0,-1-1 0,1 0 0,-1 0 0,4-5 0,3-2 1,-11 11-36,1-1 1,0 1-1,-1-1 1,1 1 0,0-1-1,-1 0 1,1 1 0,-1-1-1,1 0 1,-1 1-1,1-1 1,-1 0 0,1 0-1,-1 1 1,0-1-1,1 0 1,-1 0 0,0 0-1,0 0 1,0 1 0,0-1-1,0 0 1,0 0-1,0 0 1,0 0 0,0 0-1,11-30 295,-11 15-146,1 12-125,-1 1-1,1-1 1,-1 0 0,0 1-1,-1-1 1,1 0-1,-1 1 1,1-1 0,-1 0-1,0 1 1,0-1-1,-1 1 1,-2-7-1,0-14 118,2 22-129,0-1 0,0 0 0,0 1-1,0-1 1,0 0 0,1 0 0,-1 0 0,1-1 0,0 1 0,-2-4 0,2 4 9,-1 0 1,0 0-1,-1 1 1,1-1-1,0 1 1,-1-1-1,0 1 1,1 0-1,-1 0 1,-4-2-1,2 1 27,1 0 0,-1 1 0,0 0 0,0 0 0,-1 0 0,1 0 0,0 1 0,0 0 0,-1 0 0,-8 0 0,13 1-24,-24 2 31,8 2-57,15-2 1,-1-1 0,1 1 0,-1-1 0,1 1 1,0 0-1,0 0 0,-1 0 0,1 0 0,1 0 0,-1 1 1,0-1-1,1 0 0,-1 1 0,1-1 0,-1 1 0,1 0 1,0 0-1,-1 3 0,-5 9 13,5-10 0,-1 1 0,1-1 1,1 1-1,-1 0 0,1 0 1,0-1-1,0 1 0,1 0 1,0 0-1,0 11 0,1-5 4,-2-11-17,1 0-1,1 0 1,-1 0 0,0 0-1,0 0 1,0 0-1,0-1 1,1 1-1,-1 0 1,0 0 0,1 0-1,-1 0 1,1 0-1,-1 0 1,1-1 0,-1 1-1,1 0 1,-1 0-1,1-1 1,0 1 0,0 0-1,-1-1 1,1 1-1,0-1 1,0 1-1,0-1 1,-1 1 0,3-1-1,0 1 10,1 0-1,-1 0 1,1-1-1,-1 0 1,0 0-1,1 0 1,-1 0-1,6-1 0,56-17 200,-58 15-199,-1 0-1,0-1 1,-1 1-1,1-1 1,-1 0-1,9-8 1,-10 8-17,0 0 1,0 0 0,1 1-1,0 0 1,0-1 0,0 2-1,0-1 1,8-3 0,15 3 33,-27 4-5,0-1-1,0 0 1,0 1 0,0-1 0,0 1 0,-1-1-1,1 1 1,0-1 0,0 1 0,-1 0 0,1-1 0,0 1-1,-1 0 1,1-1 0,-1 1 0,1 0 0,-1 0 0,1 0-1,-1 0 1,0 0 0,1-1 0,-1 1 0,0 0 0,0 0-1,0 0 1,1 0 0,-1 0 0,0 0 0,0 0 0,0 0-1,-1 2 1,2 3 111,1 0 0,-1 0 0,1 0 0,0 0-1,1 0 1,-1-1 0,7 10 0,0 2-17,-1 7-15,-7-22-96,-1 1 0,1-1 0,0 1 0,0-1-1,0 0 1,0 1 0,0-1 0,0 0 0,1 0 0,-1 0 0,1 0-1,-1 0 1,1 0 0,0 0 0,0 0 0,2 1 0,2 2-208,-5-4 42,-1-1 0,1 1 0,-1-1 0,1 1 0,0-1 0,-1 1 0,1-1 0,-1 0 0,1 1 0,0-1 0,-1 0 0,1 0-1,0 1 1,-1-1 0,1 0 0,0 0 0,-1 0 0,1 0 0,0 0 0,0 0 0,1 0 0,-1-19-15027,-1 8 11910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19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 24,'10'-4'3513,"3"-2"1730,-13 5-5226,0 1 1,0 0 0,0 0 0,0 0 0,1 0 0,-1 0 0,0 0 0,0 0 0,0 0 0,1 0 0,-1 0 0,0 0 0,0 0-1,0 0 1,0 0 0,1 0 0,-1 0 0,0 0 0,0 0 0,0 0 0,1 0 0,-1 1 0,0-1 0,0 0 0,0 0 0,0 0-1,0 0 1,1 0 0,-1 0 0,0 1 0,0-1 0,0 0 0,0 0 0,0 0 0,0 0 0,1 0 0,-1 1 0,0-1-1,0 0 1,0 0 0,0 0 0,0 1 0,0-1 0,0 0 0,0 0 0,0 0 0,0 0 0,0 1 0,0-1 0,0 0 0,-1 1 90,1-1 0,-1 1 0,0 0 1,1-1-1,-1 1 0,1-1 1,-1 1-1,1 0 0,-1 0 1,1-1-1,0 1 0,-1 0 0,1 0 1,0-1-1,-1 1 0,1 0 1,0 0-1,0 0 0,0 0 1,0-1-1,0 1 0,0 0 0,0 0 1,0 0-1,0 0 0,0-1 1,1 1-1,-1 0 0,0 0 1,0 0-1,1 1 0,2 3 92,-1 1 0,0-1 0,0 1 0,-1 0 0,1 0 0,-1 0 1,-1 0-1,1 10 0,-4 62 743,1-31-311,-8 2 37,4-40-466,5-7-123,6-2 34,-3 0 1,-2-30 201,0 18-187,1 1-1,0 0 0,1-1 0,6-20 1,-1 17-168,0 0-1,0 1 1,11-15 0,-3 5-76,-13 21 134,1 1 1,0 0-1,-1-1 0,1 1 1,0 0-1,0 0 1,0 1-1,0-1 1,0 0-1,0 1 0,1 0 1,-1 0-1,0 0 1,1 0-1,-1 1 0,1-1 1,-1 1-1,1 0 1,-1 0-1,1 0 1,4 1-1,28 6 400,-29-6-291,0 0 0,1 1-1,-1-1 1,0 2 0,-1-1 0,13 6 0,-8-2 67,-8-5-156,0 0 1,0 0 0,0 1-1,0-1 1,0 1 0,-1 0-1,1 0 1,0 0-1,-1 0 1,1 0 0,-1 0-1,0 0 1,0 1-1,0-1 1,0 1 0,0 0-1,-1 0 1,1 0-1,-1-1 1,0 1 0,1 1-1,-1-1 1,-1 0-1,1 0 1,0 0 0,-1 4-1,6 12-7,-5-18-30,0 0 0,-1 1 0,1-1 0,-1 0-1,1 0 1,-1 1 0,1-1 0,-1 0 0,0 1-1,0-1 1,1 0 0,-1 1 0,0-1 0,0 0-1,-1 1 1,1-1 0,0 0 0,0 1 0,-1-1-1,0 2 1,-1 3-124,0 0 0,1 1-1,0-1 1,-1 0 0,2 1-1,-1-1 1,1 12 0,-6 1-1122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19.8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11 516,'22'-11'8383,"-26"16"-7135,3-5-1142,1 0 0,-1 1 0,1-1 0,0 0 0,-1 0 0,1 1 0,0-1 1,-1 0-1,1 0 0,0 1 0,-1-1 0,1 0 0,0 1 0,-1-1 0,1 1 0,0-1 0,0 0 0,0 1 0,-1-1 0,1 1 0,0-1 1,0 1-1,0-1 0,0 0 0,0 1 0,0-1 0,0 1 0,0-1 0,0 1 0,0-1 0,0 1 0,11 48 2551,0 49-1231,-11-87-1298,0-1 0,1 1 0,0 0 0,6 17 0,-5-12 37,0-1 0,-1 0 0,0 0 0,-1 1 0,-3 19 0,1 10 68,3-11-82,0-23-59,0 0 0,-1 1 0,-1-1 0,1 0 0,-2 1-1,0-1 1,-5 16 0,6-21-42,0-1 0,0 0 0,0 1 0,1-1 0,0 1 0,0-1 0,1 10 0,1 5 196,2-22-266,1 0-255,-13-5 58,7 6 48,-19-28-16276,18 22 13544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20.4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159 3 1268,'10'-3'2022,"0"4"5524,-10 7-1753,-11 0-6955,-30 34 2579,-34 23-532,70-62-765,0 1 0,1 0 0,0 1 0,0-1 0,0 1 0,1-1 1,-1 1-1,1 0 0,-4 10 0,7-15-113,0 1 1,0-1-1,0 0 0,0 0 1,0 1-1,-1-1 1,1 0-1,0 0 0,0 0 1,0 1-1,0-1 1,0 0-1,0 0 0,0 0 1,0 1-1,0-1 1,-1 0-1,1 0 0,0 0 1,0 0-1,0 1 1,0-1-1,-1 0 1,1 0-1,0 0 0,0 0 1,0 0-1,0 0 1,-1 1-1,1-1 0,0 0 1,0 0-1,-1 0 1,1 0-1,0 0 0,0 0 1,0 0-1,-1 0 1,1 0-1,0 0 0,0 0 1,-1 0-1,1 0 1,0 0-1,0 0 1,0 0-1,-1-1 0,1 1 49,6 3 57,5 2 242,1 0-1,-1-1 1,1-1 0,13 3 0,-13-4-191,-1 0 1,1 1-1,-1 0 0,0 1 1,0 1-1,-1 0 0,1 0 0,14 10 1,-5-2-20,-18-12-124,0 0-1,0 1 1,0-1-1,0 0 1,0 1-1,0-1 1,0 1 0,0 0-1,0 0 1,-1 0-1,3 2 1,25 28 252,-25-29-251,0 0 0,0 1 0,-1-1 0,0 1 0,0 0 0,0 0 0,5 7-1,-5-5-36,0 0-1,1 0 0,0-1 1,0 0-1,1 1 0,0-2 1,-1 1-1,2 0 0,10 7 1,-5-10-2339,-13-12-3539,1 8 4915,0 0 0,-1 0 0,1 0 0,-1 0 1,1 1-1,-1-1 0,1 0 0,-1 0 0,0 1 1,-3-3-1,-15-2-2822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25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335 7 1008,'-3'-6'18325,"-3"6"-18436,4 0 495,2 3-313,0-3-52,1 1 0,-1 0 0,0 0 1,0 0-1,0-1 0,0 1 0,0 0 1,0 0-1,0 0 0,0-1 0,0 1 1,0 0-1,0 0 0,-1-1 0,1 1 1,0 0-1,-1 0 0,1-1 0,0 1 1,-1 0-1,1-1 0,-1 1 0,1 0 0,-1-1 1,1 1-1,-1-1 0,0 1 0,1 0 1,-1-1-1,-1 1 0,-9 36 179,-3 16-54,12-46-134,0 0-1,0 0 1,0 1-1,1-1 1,0 8-1,-7 30 100,3-4-59,5-37-53,0 0 0,0 0 0,0 0 0,-1 0 0,0 0 0,1 0 0,-4 7 0,-6 56 76,-1-25 69,9-37-116,1 1-1,0-1 1,0 1 0,0-1 0,0 1 0,1 0-1,0-1 1,1 7 0,0-7-5,-1 1 1,0-1-1,0 1 1,-1-1-1,1 0 0,-1 1 1,-3 9-1,-7 34 76,0 5-44,9-45-30,1 0-1,0 0 0,0 1 0,0-1 1,1 0-1,1 0 0,1 12 1,0 8 16,-2-5-23,1-19-8,0 0 1,-1 1 0,1-1 0,-1 0 0,-1 0 0,1 0-1,-1 0 1,0 0 0,0 0 0,0 0 0,-1 0 0,-3 8-1,1 18 23,2-28-20,1 0 1,-1 0-1,1 0 0,-1 1 1,1-1-1,0 1 0,0-1 1,1 1-1,-1 0 0,1-1 1,0 8-1,2 53 249,-1-32 60,0-21-223,-1-8-90,0-1-1,0 1 0,0-1 1,0 1-1,-1-1 0,1 1 1,-1-1-1,1 1 0,-1-1 1,0 0-1,0 1 0,0-1 1,-3 4-1,2 3-8,0 0-1,1-1 1,0 1-1,1 0 1,0-1-1,0 1 1,2 14-1,0 9 16,-2 52 60,-10-52-50,-1 16-44,11 35 180,-11-57-108,22 28 38,-11-35-42,1-13-36,-1 0-1,0 0 1,0 0-1,0 0 1,-1 0 0,0 0-1,0 0 1,0-1 0,-1 1-1,-2 6 1,2-6-9,1-1 0,0 1 0,0 0 0,0 0 0,1 0 0,0 0 0,0 0 0,1 0 0,1 6 0,-1 8 1,-1 4 26,1-15 4,0 0 0,-1 0 0,-1-1 0,0 1 0,0 0 0,0-1 0,-6 17 0,5-18-6,1 0 0,-1 0 0,1 0 0,1 1 0,-1-1 0,2 0 0,-1 0 0,2 11 0,0 22-26,-2-34-2,0-3 35,0 0 0,0-1 0,-1 1 0,1 0 0,-1 0 0,1-1-1,-1 1 1,0 0 0,0-1 0,0 1 0,-1-1 0,1 0 0,-1 1 0,1-1 0,-1 0-1,0 0 1,-2 3 0,1 14 170,1-17-183,0 0 0,0 0 0,0 0 1,1 1-1,-1-1 0,1 1 0,0-1 1,-1 1-1,1 0 0,0-1 0,0 1 1,1 0-1,-1 0 0,0 4 0,-20 55 192,21-55-204,0-7-5,0 1 0,1 0 0,-1-1-1,0 1 1,0 0 0,0-1 0,0 1-1,0 0 1,0-1 0,0 1 0,0 0-1,0 0 1,0-1 0,0 1 0,0 0-1,0-1 1,0 1 0,-1 0 0,1-1-1,0 1 1,-1 0 0,1-1 0,0 1-1,-1-1 1,1 1 0,-1 0 0,1-1-1,-1 1 1,1-1 0,-1 0 0,1 1-1,-1-1 1,1 1 0,-1-1 0,0 0-1,0 1 1,-1-1 37,2 1 189,0-2-160,-13-19-2345,8 12 476,0 1-1,0-1 1,0 0-1,1-1 1,1 1-1,-1-1 1,1 0 0,-2-14-1,3-1-2154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27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65 44,'-21'11'16968,"21"-12"-16904,0 1 0,-1 0-1,1-1 1,0 1 0,0 0-1,0-1 1,0 1 0,0-1 0,0 1-1,0 0 1,1-1 0,-1 1-1,0-1 1,0 1 0,0 0-1,0-1 1,0 1 0,1 0 0,-1-1-1,0 1 1,0 0 0,0-1-1,1 1 1,-1 0 0,0 0-1,1-1 1,-1 1 0,0 0 0,0 0-1,1 0 1,-1-1 0,0 1-1,1 0 1,-1 0 0,1 0-1,-1 0 1,0 0 0,1-1 0,-1 1-1,0 0 1,1 0 0,-1 0-1,1 0 1,-1 0 0,0 0-1,1 1 1,0-1 0,8-7 904,-8 6-943,0 0 0,0 0 1,-1 0-1,1 0 1,0 1-1,0-1 1,0 0-1,0 1 0,0-1 1,1 0-1,-1 1 1,0-1-1,0 1 1,0 0-1,0-1 0,1 1 1,1-1-1,63-11 701,84 31-49,-18-7-2,-92-10-509,-28-1-124,0 0 1,1-1-1,-1-1 1,14-1 0,93-16 109,-57 13-38,-50 5-102,0-1 0,0 0 0,21-5 0,-22 4-6,1 1 0,-1 0-1,1 1 1,-1 0 0,15 2 0,10-1 27,41 5-41,-40-7 5,-20 0 6,0 1-1,0 0 0,0 1 1,27 5-1,-27-1 2,1-2 1,0 0-1,24 0 0,24 3 6,-12-10-17,-41 2 5,0 1 0,0 1-1,0-1 1,0 2 0,0 0-1,17 4 1,-20-3-17,-1-1 0,1 0 1,-1 0-1,19-2 0,23 3-194,1 4 185,-1-3 1,83-3 0,-23-2 24,-55-3-13,-31 2 28,0 0-1,31 2 1,-17 2-21,-21 0 5,1-1 0,0 0 0,0-1 0,27-5 1,-26 1 9,0 2 0,37-3 1,7 13-10,-53-8 7,2-2-8,0 0 1,-1 2-1,1-1 0,0 2 1,0 0-1,18 2 1,12-1 16,22-1-17,10 2 12,11-27-20,-10 7 76,-52 14-147,-33 13-749,-40 15-3434,-59 8-9076,67-21 9567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29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44 230 36,'0'0'84,"-1"0"0,1 0 0,-1 0-1,1 0 1,-1 0 0,1 0 0,-1 0 0,1 0 0,-1-1 0,1 1 0,-1 0-1,1 0 1,0-1 0,-1 1 0,1 0 0,-1-1 0,1 1 0,0-1-1,-1 1 1,1 0 0,0-1 0,-1 1 0,1-1 0,0 1 0,0-1 0,-1 1-1,1-1 1,0 1 0,0-1 0,0 1 0,0-1 0,0 1 0,-1-1-1,1 1 1,0-1 0,0 1 0,0-1 0,1 1 0,-1-1 0,0 0 0,0 0 25,0 0 1,0 0-1,0 0 1,0 0-1,0 0 1,0 0-1,0 0 1,-1 1-1,1-1 1,0 0-1,0 0 1,-1 0-1,1 0 1,-1 1-1,1-1 1,-1 0-1,1 0 1,-1 1-1,1-1 1,-1 0-1,0 1 1,0-2-1,-1 1 738,-13-5 7066,15 6-7818,-1 0 1,1 0 0,0 0-1,-1 0 1,1 0 0,0 1-1,-1-1 1,1 0 0,0 0-1,-1 0 1,1 0 0,0 1-1,-1-1 1,1 0 0,0 0-1,0 1 1,-1-1-1,1 0 1,0 1 0,0-1-1,0 0 1,0 1 0,-1-1-1,1 0 1,0 1 0,0-1-1,0 0 1,0 1 0,0-1-1,0 0 1,0 1 0,0-1-1,0 0 1,0 1 0,0-1-1,0 1 1,0-1 0,0 0-1,0 1 1,0 0 173,4 0-171,0-1 1,0 0-1,0 1 0,0-2 1,-1 1-1,1 0 1,0-1-1,7-1 1,12-2 188,180-8 1551,25 6-576,-151 5-1084,0-4-1,134-25 1,-85-5-122,25-5-95,-131 37 74,1 0 0,0 1 0,0 1 0,0 1 0,30 4 0,-20 0 89,-11 0-67,1 0 0,-1-2 0,0-1 1,1 0-1,-1-1 0,1-2 1,32-5-1,-48 5-46,26-7 88,0 1 1,0 1-1,54-4 1,-8 20-147,9 1-95,-2-15 215,93-16 0,-149 17-69,-7 3-8,-1 0 0,1 1 1,24 4-1,21-1-4,105 3 68,-85 1-38,-8 0-48,-63-5 35,0 0 0,0 0 0,0-2 0,1 0 1,-1 0-1,0-1 0,18-4 0,-22 3 1,0 0 0,0 1 0,0 1 0,0 0-1,0 1 1,22 3 0,19 1 16,-36-4-23,-1 1 0,1 1 0,-1 0-1,0 1 1,28 12 0,-36-12 0,-2-2-2,-1 0 0,0 1 0,0 0 0,0 0 0,0 0 0,-1 0 0,5 5 0,9 5 88,-17-13-106,0 0 1,0 1-1,0-1 0,1 0 0,-1 0 0,0 1 0,0-1 1,1 0-1,-1 0 0,0 1 0,0-1 0,1 0 1,-1 0-1,0 0 0,1 1 0,-1-1 0,0 0 1,1 0-1,-1 0 0,0 0 0,1 0 0,-1 0 1,0 0-1,1 0 0,-1 0 0,0 0 0,1 0 1,-1 0-1,0 0 0,1 0 0,-1 0 0,0 0 0,1 0 1,-1 0-1,0 0 0,1 0 0,-1-1 0,0 1 1,0 0-1,1 0 0,-1 0 0,0-1 0,1 1 1,-1 0-1,0 0 0,0-1 0,0 1 0,1-1 1,-1 0-368,-2-46-7973,-16-8-1279,16 36 6073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0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1 872,'0'0'2590,"9"0"-637,-10 0-1739,0 1 1,-1 0-1,1-1 0,0 1 0,0 0 0,0 0 1,0 0-1,1 0 0,-1 0 0,0 0 1,0 0-1,0 0 0,1 0 0,-1 1 0,1-1 1,-1 0-1,1 0 0,-1 1 0,1-1 0,0 0 1,-1 1-1,1-1 0,0 0 0,0 1 0,0 1 1,-3 45 2909,3-40-2892,0-1 0,0 0 0,1 1 0,0-1 0,0 0 0,5 14 0,-4-14-92,-1 0 0,1 0 0,-2 0 0,1-1 0,-1 1 0,0 0 0,0 0 0,-2 10 0,0 10 259,2 179 1677,-11-139-1578,11-46-364,-1-9-58,1 0 0,1 0 0,-1 0 0,2 0 0,5 23 0,4 50 377,-6-44-242,-6-37-194,1 1-1,1 0 1,-1-1-1,1 1 1,0 0 0,0-1-1,2 7 1,-2-6-3,1 1 1,-1 0 0,-1-1-1,1 1 1,-1 0 0,0-1 0,0 1-1,-2 10 1,1 9 137,-10 21 76,0 40-124,0-19 470,12-43-403,0-19-127,0 1 1,-1 0 0,0-1 0,0 1-1,0 0 1,-1 0 0,0-1 0,0 1-1,0-1 1,0 1 0,-1-1 0,-3 7-1,4-7-8,0 0 0,0 1 0,0-1-1,1 1 1,-1-1 0,1 1-1,1-1 1,0 10 0,0-1-9,0-2-1,-1-10-24,0 1-1,0-1 1,0 1 0,0-1-1,0 1 1,0 0-1,0-1 1,-1 1-1,0-1 1,1 1-1,-1-1 1,0 1-1,0-1 1,0 0-1,-3 4 1,13 35 61,-9-20-70,-1-15 8,1 0-1,0-1 1,0 1 0,0 0-1,1 0 1,0 0 0,0-1-1,0 1 1,1 0 0,2 6-1,-3-8-1,0-1 1,0 1-1,0-1 0,-1 1 0,1-1 1,-1 1-1,0-1 0,0 1 1,-1-1-1,1 1 0,-1-1 0,0 1 1,0-1-1,0 0 0,0 1 0,0-1 1,-4 6-1,4-8 5,1 1-1,-1-1 1,0 0 0,1 1 0,-1-1-1,1 1 1,-1-1 0,1 1 0,0-1-1,0 1 1,0-1 0,0 1 0,0 0-1,0-1 1,0 1 0,0-1 0,0 1 0,1-1-1,-1 1 1,1-1 0,-1 1 0,1-1-1,-1 1 1,1-1 0,0 0 0,0 1-1,0-1 1,0 0 0,0 0 0,0 0-1,0 0 1,2 2 0,4 10 17,-9-5-13,2-7-9,-1-1-1,1 0 1,0 1 0,0-1 0,0 1 0,0-1 0,0 1 0,-1-1 0,1 1 0,0-1 0,0 1 0,0-1 0,0 1 0,0-1 0,1 1 0,-1-1-1,0 1 1,0-1 0,0 1 0,0-1 0,0 1 0,1-1 0,-1 0 0,0 1 0,0-1 0,1 1 0,-1-1 0,0 0 0,1 1 0,-1-1-1,0 1 1,1-1 0,-1 0 0,1 1 0,0 3 2,1 1 0,-2-1 0,1 1-1,0-1 1,-1 1 0,0-1 0,0 1-1,0-1 1,-2 8 0,1 2 33,1 35 9,0-49-76,0 0 1,0 1-1,0-1 1,0 0-1,0 0 0,0 0 1,0 1-1,0-1 1,0 0-1,1 0 0,-1 0 1,0 1-1,0-1 1,0 0-1,0 0 0,0 0 1,0 1-1,1-1 1,-1 0-1,0 0 0,0 0 1,0 0-1,1 0 1,-1 0-1,0 0 1,0 1-1,0-1 0,1 0 1,-1 0-1,0 0 1,0 0-1,0 0 0,1 0 1,-1 0-1,0 0 1,0 0-1,1 0 0,-1 0 1,0 0-1,0 0 1,0 0-1,1 0 1,-1 0-1,0-1 0,0 1 1,0 0-1,1 0 1,-1 0-1,0 0 0,0 0 1,0 0-1,0 0 1,1-1-1,-1 1 0,0 0 1,0 0-1,0 0 1,0-1-1,1 1 1,-1 0-23,0 0 1,0-1-1,1 1 1,-1 0 0,0 0-1,0 0 1,1-1 0,-1 1-1,0 0 1,0 0-1,0-1 1,0 1 0,1 0-1,-1-1 1,0 1 0,0 0-1,0 0 1,0-1-1,0 1 1,0 0 0,0-1-1,0 1 1,0 0 0,0-1-1,0 1 1,0 0-1,0-1 1,0 1 0,0 0-1,0-1 1,0 1 0,0 0-1,0 0 1,-1-1-1,1 1 1,0 0 0,0-1-1,0 1 1,0 0-1,-1 0 1,1-1 0,0 1-1,0 0 1,-1 0 0,1 0-1,0-1 1,0 1-1,-1 0 1,-1-2-711,1 1 0,-1-1 0,1 1 0,0-1 0,0 0 0,-1 0 0,1 1 0,0-1 0,1 0 0,-1 0 1,0 0-1,0 0 0,0-3 0,-5-11-3393,-3 4 912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3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12 607 712,'-2'0'3236,"-7"-18"4220,9-32-1779,0 38-5374,-1 7-203,1 0 1,0 0-1,0 0 1,1 0-1,-1-1 1,1 1-1,0 0 1,1 0-1,-1 0 1,3-5-1,-3 7-86,1-1-1,-1 0 0,0 0 1,-1 0-1,1 0 1,-1 0-1,1 0 1,-2-8-1,6-28-32,6-9 324,-1-11-116,1 11 44,-7 25-53,-4 23-169,0-1 0,0 1 1,0-1-1,0 1 0,0 0 1,0-1-1,0 1 1,1 0-1,-1-1 0,1 1 1,-1 0-1,1-1 1,-1 1-1,1 0 0,0 0 1,1-2-1,-1-16 108,-1 18-116,0 1 0,0-1 0,0 0 0,-1 0 0,1 0 0,0 1 0,0-1 0,0 0 0,0 0 0,0 0 0,1 1 0,-1-1 0,0 0 0,0 0 0,0 0 0,1 1 0,-1-1 0,0 0 0,2-1 0,-2 1 1,1 1 0,0-1 1,0 0-1,0 0 0,0 0 0,-1 0 1,1 0-1,-1 0 0,1-1 0,-1 1 1,1 0-1,-1 0 0,1 0 0,-1 0 1,0-1-1,0 1 0,1 0 0,-1 0 1,0 0-1,0-1 0,0 1 0,-1 0 1,1 0-1,0-2 0,-1-5 5,5 1-10,-3 6 4,0 0 0,-1 1-1,1-1 1,-1 0-1,1 0 1,-1 1 0,1-1-1,-1 0 1,1 0-1,-1 0 1,0 0 0,1 0-1,-1 0 1,0 0-1,0 0 1,0 1 0,0-1-1,0 0 1,0-1 0,0-45 475,-7 44-439,5 2-30,9-3 1,-3-2 718,-6 19-476,13 23-196,0 19-47,-10-51-9,-1 0-1,1-1 1,1 1-1,-1 0 1,0-1-1,1 1 1,0-1 0,0 1-1,0-1 1,4 4-1,8 17 3,-13-23-2,0 0 1,0 0 0,0 0-1,0 0 1,0 0 0,0 0-1,0 0 1,1-1 0,-1 1-1,0 0 1,1-1 0,-1 1-1,0-1 1,1 1 0,-1-1-1,0 0 1,1 1 0,-1-1-1,1 0 1,-1 0 0,1 0-1,-1 0 1,1 0 0,-1 0-1,3-1 1,-1-1 2,1 1 1,-1-1-1,0 0 1,1 1-1,-1-2 1,0 1-1,0 0 1,0-1-1,-1 1 0,4-4 1,7-10 18,-1-1 0,21-35 0,-28 43-20,-1 3-8,-1 1 1,0-1-1,-1 0 1,1 0-1,-1 0 1,0 0-1,-1 0 1,0-1-1,0 1 0,0 0 1,0-8-1,1 14 3,-1 1 0,1 0 0,0 0 0,-1 0 0,1 0 0,-1 0 0,1 0 0,-1 0-1,0 1 1,1-1 0,-1 0 0,0 1 0,1 1 0,-2-2-25,-1 36 59,-2-28-28,0 0 0,1 0 0,0 1 0,1-1 0,0 0 0,0 1 0,1-1 0,0 0 0,2 13 0,0 12 35,8 39 77,-10 61 269,4-129-328,3 3 32,-7-8-87,0 0 0,0 1 0,0-1 0,0 0 0,0 0 0,-1 1 0,1-1 0,0 0 0,0 0 0,0 0 0,0 1 0,0-1 0,-1 0 0,1 0 0,0 0 0,0 1 0,0-1 0,-1 0 0,1 0 0,0 0 0,0 0 0,0 0-1,-1 0 1,1 1 0,0-1 0,0 0 0,-1 0 0,1 0 0,0 0 0,0 0 0,-1 0 0,1 0 0,0 0 0,0 0 0,-1 0 0,1 0 0,0 0 0,0 0 0,-1 0 0,1-1 0,0 1 0,0 0 0,-1 0 0,-1 0 7,2 35-4231,4-40 2046,-4 4 1902,1 0 0,0 1 0,-1-1 1,1 0-1,0 0 0,-1 0 0,1 0 0,-1 0 1,0 0-1,1 0 0,-1 0 0,0 0 0,1 0 1,-1 0-1,0 0 0,0 0 0,0-1 0,0-21-5947,0 16 3094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4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 96,'0'0'3156,"0"43"3084,2-38-5961,0 0 1,0 0-1,0 0 1,1-1-1,0 1 1,0-1-1,0 0 1,0 0-1,1 0 1,0 0-1,0-1 1,0 1 0,0-1-1,5 3 1,-6-4-213,1-1 0,-1 1 1,0-1-1,1 0 0,0 0 0,-1 0 1,1 0-1,0-1 0,-1 1 1,1-1-1,0 0 0,0 0 1,-1 0-1,1-1 0,0 1 0,-1-1 1,1 0-1,0 0 0,-1 0 1,1-1-1,2-1 0,0 0 31,-1 0 1,0-1-1,0 1 0,0-1 0,0 0 0,0 0 0,-1-1 0,0 1 1,0-1-1,6-10 0,-8 11 26,0 0 1,0 0-1,-1 0 0,1 0 1,-1-1-1,0 1 0,0 0 1,-1-1-1,1 1 0,-1-1 1,-1-8-1,0 10-77,-1 0-1,0 1 1,0-1 0,0 1-1,0 0 1,0-1 0,0 1-1,-1 0 1,-2-1 0,4 3-25,0 0 0,1 0 0,-1-1 0,0 1 1,0 0-1,0 0 0,1 0 0,-1-1 0,0 1 1,0 0-1,1 0 0,-1-1 0,0 1 0,0-1 1,1 1-1,-1-1 0,1 1 0,-1-1 0,0 1 1,1-1-1,-1 0 0,1 1 0,-1-1 0,1 0 1,-1 1-1,1-1 0,0 0 0,-1 0 0,1 0 1,0 1-1,0-1 0,0 0 0,-1-1 0,-33-17 716,30 19-684,4 0-45,-1 0-1,1-1 1,-1 1-1,1 0 1,-1 0-1,1 0 1,-1 0-1,1 0 1,-1 0-1,1 0 1,-1 0 0,1 0-1,-1 0 1,1 0-1,-1 0 1,1 0-1,-1 0 1,1 0-1,-1 1 1,1-1 0,-1 0-1,1 0 1,0 1-1,-1-1 1,1 0-1,-1 0 1,1 1-1,0-1 1,-1 1-1,1-1 1,0 0 0,-1 1-1,1-1 1,0 1-1,-33 7 534,33-7-537,0-1 0,0 1 1,0-1-1,-1 0 0,1 1 1,0-1-1,0 1 1,-1-1-1,1 0 0,0 1 1,0-1-1,-1 0 1,1 0-1,0 1 0,-1-1 1,1 0-1,0 0 0,-1 1 1,1-1-1,-1 0 1,1 0-1,0 0 0,-1 1 1,1-1-1,-1 0 1,1 0-1,-1 0 0,1 0 1,-1 0-6,0 0 1,1 0 0,-1 0 0,1 0 0,-1 0-1,1 1 1,-1-1 0,1 0 0,-1 0 0,1 0-1,-1 1 1,1-1 0,-1 0 0,1 1 0,0-1-1,-1 0 1,1 1 0,-1-1 0,1 1 0,0-1-1,0 1 1,-1-1 0,1 0 0,0 1 0,-1-1-1,1 1 1,0-1 0,0 1 0,0 1 0,-4 3-35,3-5 35,1 0 1,-1 0-1,1 0 0,0 1 1,-1-1-1,1 0 0,-1 0 1,1 1-1,0-1 0,-1 0 1,1 1-1,0-1 1,-1 0-1,1 1 0,0-1 1,0 1-1,0-1 0,-1 0 1,1 1-1,0-1 1,0 1-1,0-1 0,0 1 1,0-1-1,-1 1 0,1-1 1,0 1-1,0-1 0,0 1 1,1-1-1,-1 0 1,0 2-1,-10 8 16,10-10-15,-1 0 1,0 1 0,0-1 0,1 1-1,-1-1 1,0 0 0,1 1 0,-1-1-1,1 1 1,-1 0 0,0-1 0,1 1-1,-1-1 1,1 1 0,0 0 0,-1-1-1,1 1 1,-1 0 0,1 0 0,0-1-1,0 1 1,-1 1 0,1-1 0,1 1 0,-1-1 0,0 0 0,1 0 0,-1 1 0,1-1 0,-1 0 0,1 0 0,0 1 0,0-1 0,-1 0 0,1 0 0,0 0 0,0 0 0,0 0 0,0 0 0,0 0 0,0-1 0,0 1 0,0 0 0,1-1 0,-1 1 0,0 0 0,0-1 0,0 1 0,1-1 0,-1 0 0,0 1 0,1-1 0,-1 0 0,3 0 0,55 3 51,-44-4-140,-13 1 73,-5 10 673,-8-7-6720,-5-10-5089,14 1 8349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5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0 496,'0'0'5177,"-11"7"-968,15-1-3442,-4-5-679,1-1-1,0 1 1,-1 0 0,1 0-1,-1-1 1,1 1 0,-1 0-1,1 0 1,-1 0 0,1 0-1,-1 0 1,0-1 0,0 1-1,1 0 1,-1 0 0,0 0-1,0 0 1,0 2-1,0 0 138,0 0 1,0 0-1,0 0 0,0 0 0,1 0 0,-1 0 0,1 0 0,0 0 0,0 0 0,0 0 0,3 5 0,-3-6-144,0 0 0,-1 1 0,1-1 0,-1 0 0,1 1 1,-1-1-1,0 1 0,0-1 0,0 0 0,0 1 0,0-1 0,0 1 1,-1 2-1,0-3-44,0 1 1,1 0 0,0-1 0,0 1 0,0-1 0,0 1 0,0 0-1,1-1 1,-1 1 0,2 3 0,1 1 35,13 39 211,-15-44-274,0 1 1,0-1-1,0 0 0,0 0 1,0 0-1,0 0 1,0 0-1,1 0 1,-1-1-1,1 1 1,-1 0-1,1-1 1,0 1-1,0-1 1,0 0-1,0 1 1,3 1-1,29 13-115,-32-16-140,-2 0 170,1 0-1,-1 0 1,0 0-1,1 0 1,-1 0-1,0 0 1,1 0-1,-1 0 1,0 0 0,1 0-1,-1 0 1,0 0-1,1 0 1,-1 0-1,0 0 1,1 0-1,-1 0 1,0-1-1,1 1 1,-1 0-1,0 0 1,0 0-1,1 0 1,-1-1 0,0 1-1,0 0 1,1 0-1,-1-1 1,0 1-1,0 0 1,0 0-1,1-1 1,-1 1-1,0 0 1,0-1-1,0 1 1,0 0-1,0-1 1,0 1 0,0 0-1,1-1 1,-1 1-1,0 0 1,0-1-1,0 1 1,0 0-1,0-1 1,-1 1-1,1 0 1,0-1-1,0 1 1,0 0-1,0-1 1,0 1 0,0 0-1,-1-1 1,1 1-1,-11-25-8040,2 13 5127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5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0 1164,'0'0'2790,"-2"37"3170,0-35-5754,1 0-1,0 1 0,0-1 0,-1 1 1,1-1-1,1 1 0,-1 0 0,0-1 1,1 1-1,-1 0 0,1 3 0,0-1 98,-1-1 0,0 0 0,0 0 0,0 1 0,0-1 0,0 0 0,-4 5 0,1 0 24,1 1-1,0-1 0,0 1 0,1-1 0,0 1 1,0 12-1,2-18-270,-1 3 71,1 1 1,0-1-1,1 0 1,0 1-1,0-1 1,1 0-1,3 10 1,5 37 665,-3-37-604,-6-14-159,0 1-1,0-1 1,1 0-1,0 1 1,-1-1-1,1 0 0,0 0 1,0 0-1,1 0 1,-1-1-1,0 1 1,1 0-1,0-1 1,0 0-1,5 4 0,3-1 41,-1-1 0,1-1 0,-1 1 0,1-2 0,0 0 0,1 0-1,-1-1 1,19 0 0,-28-1-288,0 0-1,-1 0 1,1 0 0,0 0-1,0 0 1,0-1-1,-1 1 1,1-1 0,0 0-1,0 1 1,-1-1-1,1 0 1,-1 0 0,1 0-1,-1 0 1,1 0-1,-1 0 1,3-3 0,16-11-2359,-18 5-3999,-2 3 4214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6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0 320,'2'1'8860,"-1"2"-8531,1-1 1,-1 1 0,0-1-1,1 1 1,-1 0 0,0-1 0,-1 1-1,1 0 1,0 0 0,-1 0-1,1-1 1,-1 1 0,0 4 0,5 23 971,6 25-249,-1-32-883,-7-14-137,1-1 1,-1 0-1,1 0 0,1 0 1,9 13-1,-7-9 2,-6-12-48,-1 1 1,0-1 0,0 1-1,0 0 1,1-1 0,-1 1-1,0-1 1,1 1-1,-1-1 1,0 1 0,1 0-1,-1-1 1,1 0 0,-1 1-1,1-1 1,-1 1 0,1-1-1,-1 0 1,1 1-1,-1-1 1,1 0 0,-1 1-1,1-1 1,0 0 0,-1 0-1,1 0 1,0 1 0,-1-1-1,2 0 1,-10-11-9642,8 10 9375,-1 0 1,1 0 0,0 0-1,0 1 1,0-1 0,0-1-1,0-11-2350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6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31 692,'-10'-31'9032,"29"43"-9110,14 19-5435,-31-25 3348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6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0 1388,'-9'1'784,"1"5"5070,-5-1 1829,7-3-7517,0 0 0,1 0 0,-1 1 0,1-1 0,0 1-1,0 0 1,0 1 0,0-1 0,1 1 0,-1 0 0,1 0-1,0 1 1,-6 8 0,9-12-147,-2 2 63,1 1-1,-1-1 1,1 1 0,0 0-1,0 0 1,0 0-1,0 0 1,1 0-1,0 1 1,0-1 0,-1 7-1,-9 31 432,22-10-313,-10-28-198,-1-1 1,2 1 0,-1-1-1,0 1 1,1-1 0,-1 0-1,1 0 1,0 1-1,0-1 1,0 0 0,1-1-1,-1 1 1,1 0 0,-1-1-1,1 1 1,0-1 0,0 0-1,5 3 1,1-4-16,-1 0-1,1 0 1,0 0 0,0-1 0,0-1-1,0 1 1,0-1 0,-1-1 0,1 0 0,11-4-1,2-1-1526,-1-1 0,1-1-1,20-13 1,-37 19 254,0 0 0,0-1 0,0 0 0,-1 0 0,1 0 1,-1 0-1,5-7 0,-7 0-1560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7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0 832,'-11'1'5899,"22"45"-8,9-3-3822,1 14-1345,-18-53-786,-1 0-1,0 0 0,-1 1 0,1-1 1,-1 1-1,0-1 0,0 1 0,1 4 1,-2 2-3522,-2-1-3422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7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1800,'-22'5'9130,"22"-4"-8735,4 6 79,-3-6-514,0-1-1,-1 1 1,1 0 0,-1-1 0,1 1-1,-1 0 1,1 0 0,-1 0 0,0 0 0,1-1-1,-1 1 1,0 0 0,1 0 0,-1 0-1,0 0 1,0 0 0,0 0 0,0 1-1,0-1-134,0 1 0,0-1 0,1 0 0,-1 0 0,0 0-1,1 1 1,-1-1 0,1 0 0,-1 0 0,1 0 0,-1 0 0,1 0-1,0 0 1,0 0 0,-1 0 0,1 0 0,0 0 0,1 1 0,-1-1-59,0-1 1,0 1-1,0 0 1,-1 0 0,1 0-1,0 0 1,-1 0 0,1 0-1,0 0 1,-1 0-1,1 0 1,-1 0 0,0 0-1,1 0 1,-1 0-1,0 0 1,1 2 0,-1 5-1989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7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86 280,'0'4'752,"1"0"1,-1 0-1,1 0 0,0 0 1,0 0-1,0 0 0,0-1 1,3 6-1,-3-6-609,1-1 1,-1 1-1,1 0 0,-1-1 1,1 0-1,0 1 0,0-1 0,0 0 1,0 0-1,1 0 0,-1 0 1,0 0-1,1-1 0,0 1 0,-1-1 1,1 1-1,0-1 0,5 1 1,41 12 1275,-40-11-1222,0 1-1,1-2 1,-1 1 0,1-1-1,-1-1 1,1 0 0,0 0-1,0-1 1,-1 0 0,17-2 0,-22 0-145,0 0 0,-1 0 1,1-1-1,-1 1 1,0-1-1,0 0 1,0 0-1,0 0 0,0 0 1,-1 0-1,1-1 1,-1 1-1,0-1 1,0 0-1,0 0 0,-1 1 1,1-1-1,-1 0 1,0 0-1,1-7 1,8-17 335,-10 25-308,0-1-1,0 1 1,-1 0 0,1 0-1,-1 0 1,0 0-1,0 0 1,0 0 0,0 0-1,0 0 1,-1 0 0,1 1-1,-1-1 1,0 0-1,0 1 1,0-1 0,0 1-1,0 0 1,-1 0 0,-2-3-1,-4 1 88,0 0 0,1 1 1,-1 0-1,0 1 0,-18-3 0,-10-3 346,34 7-520,0 1 1,0 0-1,0 0 1,1 0 0,-1 0-1,0 0 1,0 1-1,0-1 1,0 1 0,1 0-1,-1 0 1,0 0 0,0 0-1,1 0 1,-1 0-1,1 1 1,-1-1 0,1 1-1,0 0 1,0 0-1,0 0 1,0 0 0,0 0-1,0 0 1,0 1-1,0-1 1,1 0 0,0 1-1,-1-1 1,1 1-1,-2 4 1,3-4-270,0 1-1,-1-1 1,0 0 0,1 0 0,-1 0-1,-1 0 1,1 0 0,-3 4-1,2-4-456,1 1 0,-1-1 0,1 0 0,0 0 0,0 1 0,0-1 0,0 1 0,0 6 0,-6 5-3861,5-13 3766,0 4-1887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8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1 216,'-22'18'6141,"11"36"-1414,11 30-1580,1-80-3110,-1 0 0,1 0 0,0-1 0,0 1-1,0 0 1,1-1 0,-1 1 0,1-1 0,0 0 0,0 1-1,0-1 1,0 0 0,0 0 0,1 0 0,0-1 0,4 5-1,4-4-8,-8-1-21,0-1 0,1 0 0,-1-1 0,0 1 1,1 0-1,-1-1 0,1 0 0,-1 0 0,1 0 1,-1 0-1,0 0 0,1-1 0,5-1 0,0-1 10,-1 0-1,0-1 0,-1 0 1,1 0-1,7-6 0,4-3-6,-16 11-9,0 0 0,-1-1 0,1 1-1,0-1 1,-1 0 0,0 1 0,0-1-1,0-1 1,0 1 0,0 0 0,2-6-1,9-13 103,-13 21-92,1 0 1,-1 1-1,0-1 0,1 0 1,-1 1-1,0-1 1,0 0-1,0 0 1,0 0-1,0 1 1,1-1-1,-1 0 0,-1 0 1,1 1-1,0-1 1,0 0-1,0 0 1,0 0-1,-1 1 1,1-1-1,0 0 0,0 1 1,-1-1-1,1 0 1,-1 1-1,1-1 1,-1 0-1,0 0 0,-5-15 590,6 16-577,0 0 0,0 0 0,0 0 0,0-1 0,-1 1 0,1 0 0,0 0 0,0 0 1,0 0-1,0-1 0,0 1 0,-1 0 0,1 0 0,0 0 0,0 0 0,0 0 0,-1 0 0,1 0 0,0-1 1,0 1-1,0 0 0,-1 0 0,1 0 0,0 0 0,0 0 0,0 0 0,-1 0 0,1 0 0,0 0 0,0 0 1,0 0-1,-1 0 0,1 0 0,0 0 0,0 0 0,-1 1 0,1-1 0,0 0 0,0 0 0,0 0 0,-1 0 0,1 0-17,0 1 0,0-1 0,0 0 0,0 0-1,-1 1 1,1-1 0,0 0 0,0 0-1,0 1 1,0-1 0,0 0 0,0 0 0,0 1-1,0-1 1,0 0 0,0 1 0,0-1-1,0 0 1,0 0 0,0 1 0,0-1 0,0 0-1,0 0 1,0 1 0,0-1 0,1 0-1,-1 0 1,0 1 0,0-1 0,0 0-1,0 0 1,1 1 0,-1-1 0,0 0 0,0 0-1,0 0 1,1 1 0,-1-1 0,0 0-1,0 0 1,1 0 0,-1 0 0,0 0 0,0 0-1,1 0 1,-1 0 0,0 1 0,0-1-1,1 0 1,-1 0 0,0 0 0,0 0 0,1 0-1,1 1-12,0 0 0,0 1 0,-1-1 0,1 1 0,0-1 0,-1 1 1,1 0-1,-1 0 0,0 0 0,0-1 0,0 1 0,0 1 0,0-1 0,0 0 0,0 0 0,0 0 0,0 3 0,-1-4-29,0 0-1,0 0 1,1 1-1,-1-1 1,0 0 0,1 0-1,-1 0 1,1 0 0,-1 0-1,1 0 1,0 0 0,0 0-1,-1 0 1,1 0 0,1 1-1,6 8-1377,-4 3-3377,4-12 2259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8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9 900,'-1'0'156,"1"-1"0,-1 0 0,1 1 0,-1-1 0,1 1 0,-1-1 0,0 1 0,1-1 0,-1 1 0,0-1 0,1 1 1,-1 0-1,0-1 0,0 1 0,1 0 0,-1 0 0,0-1 0,0 1 0,0 0 0,1 0 0,-1 0 0,0 0 0,0 0 0,0 0 0,1 0 0,-1 0 0,0 0 0,0 1 0,0-1 0,1 0 0,-1 0 0,0 1 0,0-1 0,0 1 0,-29 11 1897,-2 6 229,11 1-692,18-17-1492,1 0 0,0 0 0,-1 0 0,1 0 0,0 0 0,0 0 0,0 0 0,1 0 0,-1 1 0,1-1-1,-1 1 1,1-1 0,0 1 0,0 0 0,0 0 0,0-1 0,0 1 0,1 0 0,-1 0 0,1 0 0,0 5 0,1-4-85,0-1 0,1-1 1,-1 1-1,1 0 1,0 0-1,0-1 0,0 1 1,0-1-1,0 1 0,0-1 1,4 3-1,13 16-237,25 19 584,-5 4 151,-38-44-498,0 1-1,-1-1 0,1 1 1,0-1-1,0 1 1,-1 0-1,1-1 1,0 1-1,-1 0 0,1-1 1,-1 1-1,1 0 1,-1 0-1,1 0 1,-1-1-1,0 1 1,1 0-1,-1 0 0,0 0 1,0 0-1,0 0 1,1 0-1,-1 0 1,0 0-1,0-1 1,0 1-1,-1 0 0,1 0 1,0 0-1,0 0 1,0 0-1,-1 0 1,1 0-1,0-1 0,-1 1 1,1 0-1,-1 0 1,1 0-1,-1-1 1,1 1-1,-1 0 1,1 0-1,-2 0 0,-22 13 327,-44 0-640,46-11-3336,3-2-4987,10-1 5640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40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313 13 576,'0'0'5556,"-14"-5"1320,-14-2-3325,26 7-3255,-30 5 805,27-4-1000,1 1 0,-1-1 0,1 1 0,-1 0 0,1 1 0,0-1 0,0 1 0,0 0 0,0 0-1,0 0 1,1 1 0,-1-1 0,-5 8 0,8-9-75,-1 1-1,1-1 1,-1 0-1,1 1 1,0-1 0,0 1-1,0-1 1,0 1-1,0 0 1,1-1-1,-1 1 1,1 0 0,0-1-1,0 1 1,0 0-1,0 0 1,1 4-1,-1-3-22,0 0 2,1 1 0,0-1-1,0 1 1,1-1-1,-1 0 1,1 1 0,0-1-1,0 0 1,1 0-1,-1 0 1,1-1-1,0 1 1,-1-1 0,2 1-1,3 3 1,-2-2-8,0 0 1,-1 1-1,1 0 1,-1 0-1,3 7 0,-3-7 5,-1-1 0,1 1 0,0-1 0,1 1 0,0-1 0,-1-1 0,8 6-1,8 9 2,-19-17-4,0-1-1,0 1 0,-1-1 0,1 0 0,-1 1 0,1-1 1,-1 1-1,1-1 0,-1 1 0,0 0 0,0-1 0,0 1 0,0-1 1,0 1-1,0-1 0,0 1 0,0-1 0,-1 1 0,1 0 1,0-1-1,-1 1 0,1-1 0,-2 2 0,1 0 10,0-1 0,0 1 0,-1-1 1,1 1-1,-1-1 0,1 0 0,-1 0 0,0 0 0,0 0 0,0 0 0,-3 2 0,-57 40 100,38-31-317,12-5 310,-1-1 1,0 0 0,0-1 0,-25 8 0,35-13-219,0-1 0,-1 1 0,1-1 0,0 1 0,-1-1 0,1 0 0,-1 0 0,1-1 0,0 1 0,-1-1 0,1 0 0,0 0 0,-1 0 0,1 0-1,0 0 1,0-1 0,0 1 0,0-1 0,0 0 0,0 0 0,1 0 0,-1 0 0,1-1 0,-4-3 0,-5-12-4941,9 6-4891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41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66 102 1164,'0'0'1472,"12"-7"2259,-3 2-3059,-1 1-84,-1 0 1,0-1-1,0 1 1,0-1 0,9-10-1,-13 12-264,-1 1 0,1-2 0,-1 1 0,0 0 0,0 0 0,0-1 0,-1 1 0,1-1 0,-1 0-1,0 1 1,2-8 0,-3 10 53,-1 0-315,0 1 0,0-1 0,0 1 0,-1-1 0,1 1 1,0 0-1,0-1 0,0 1 0,0 0 0,0 0 0,-1 0 0,1 0 0,0 0 0,0 0 0,0 0 1,0 0-1,-1 0 0,1 1 0,0-1 0,0 0 0,0 1 0,0-1 0,0 1 0,0-1 0,0 1 0,0 0 1,-1 0-1,-38 27 297,15-10 147,20-14-447,0-1-1,0 1 0,1-1 0,-1 1 1,1 1-1,0-1 0,0 1 1,1-1-1,-1 1 0,1 0 0,0 0 1,0 1-1,1-1 0,0 0 1,0 1-1,0 0 0,0-1 0,1 1 1,0 0-1,0 0 0,1 0 1,0 0-1,0 8 0,1-12-48,-1 1 0,1 0 0,0-1-1,0 1 1,1 0 0,-1-1 0,0 1 0,1-1-1,-1 0 1,1 0 0,0 1 0,0-1 0,0 0 0,0 0-1,0-1 1,4 3 0,40 27 154,-40-28-155,-1-1 0,0 0 0,0 0-1,1 0 1,-1-1 0,1 0 0,0 0 0,-1 0-1,1 0 1,0-1 0,-1 0 0,1-1-1,0 1 1,8-3 0,6-2-543,1-1 1,31-14-1,11-4-6384,-29 7-582,-25 11 5435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41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44 146 196,'-2'-1'212,"2"1"-35,-1 0 0,1 0 0,-1-1 1,1 1-1,-1 0 0,1-1 0,-1 1 0,1 0 0,-1-1 0,1 1 0,-1-1 0,1 1 0,-1-1 0,1 1 0,0-1 0,-1 1 0,1-1 0,0 1 0,0-1 0,-1 1 0,1-1 0,0 1 0,0-1 0,0 0 0,0 1 0,0-1 0,0 1 0,0-1 0,0 0 0,0 1 0,0-1 1,0-1 1783,2 38 4293,-2-35-6205,1-1 0,0 1 0,-1 0 0,1-1 0,-1 1-1,1 0 1,-1 0 0,1-1 0,-1 1 0,1 0 0,-1 0 0,0 0-1,1-1 1,-1 1 0,0 0 0,0 0 0,0 0 0,0 0 0,0 0-1,0 0 1,0 0 0,0 0 0,0-1 0,0 1 0,0 0 0,0 0-1,-1 0 1,1 0 0,0 0 0,-1-1 0,1 1 0,-1 0 0,0 1-1,-4 17 974,3-19-949,1 0-1,0 0 1,-1 0 0,1 0-1,-1 0 1,1 0-1,0 0 1,-1 0 0,1-1-1,0 1 1,-1 0-1,1-1 1,0 1-1,-1-1 1,1 0 0,0 1-1,0-1 1,-1 0-1,1 0 1,0 0 0,0 0-1,0 0 1,-1-2-1,2-3-28,1 0-1,0 0 1,1 0-1,0 0 1,-1 0-1,2 1 1,-1-1-1,1 1 1,0-1 0,0 1-1,4-6 1,47-55-663,-50 62 532,0-1-454,1 1-1,0-1 1,0 1-1,0 0 1,1 0 0,8-4-1,39-12-11375,-42 19 9133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41.9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1408,'0'0'1456,"0"11"4619,2 14-3526,12 10 245,-12-28-2561,0-1-1,1 1 1,-1-1 0,1 0 0,0 0 0,1 0-1,4 6 1,26 49 968,-27-47-1005,-7-13-165,0 0 0,0-1 0,0 1-1,0 0 1,1 0 0,-1 0 0,0-1 0,1 1 0,-1 0-1,0 0 1,1-1 0,-1 1 0,1 0 0,-1-1 0,1 1-1,0 0 1,-1-1 0,1 1 0,-1-1 0,1 1 0,0-1-1,0 0 1,0 1 0,1-1 198,9-25 1373,-5 10-1426,0 0 1,1 0-1,1 0 0,19-27 1,-22 36-214,-1 0 0,1 0 1,-1-1-1,0 1 0,0-1 0,2-8 1,35-16-5158,-19 24-6426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42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44 110 672,'1'0'194,"-1"1"0,1-1 1,-1 1-1,1-1 0,-1 1 0,1-1 0,-1 1 0,1-1 1,-1 1-1,1-1 0,0 0 0,-1 1 0,1-1 0,0 0 1,-1 0-1,1 1 0,0-1 0,0 0 0,-1 0 0,1 0 1,0 0-1,0 0 0,-1 0 0,1 0 0,0 0 0,-1 0 1,1 0-1,0-1 0,0 1 0,-1 0 0,1 0 0,0-1 1,-1 1-1,2-1 0,30-10 2713,-27 8-2645,0 1 0,-1-1-1,1 0 1,-1 0 0,1-1 0,-1 1-1,4-6 1,-6 6-77,0 0 1,-1 0-1,0 0 0,1 0 1,-1 0-1,0 0 0,0-1 1,-1 1-1,1 0 0,-1-1 0,0 1 1,0-1-1,0-3 0,-1 6-155,1 0 0,-1 0-1,1-1 1,-1 1 0,0 0-1,0 1 1,1-1 0,-1 0-1,0 0 1,0 0 0,0 0 0,0 1-1,0-1 1,0 0 0,0 1-1,0-1 1,0 1 0,0-1-1,-1 1 1,1-1 0,0 1-1,0 0 1,-2 0 0,-36-6 698,37 6-705,-1 0-1,1 0 1,0 1 0,0 0-1,-1-1 1,1 1 0,0 0-1,0 0 1,0 0-1,0 0 1,0 0 0,0 1-1,0-1 1,0 1 0,0-1-1,1 1 1,-1 0 0,-2 2-1,-11 10 133,13-13-148,0 1 0,-1 0 0,1-1-1,0 1 1,0 0 0,0 0 0,0 0 0,0 0 0,1 0 0,-1 1 0,1-1 0,-1 0-1,1 1 1,0-1 0,0 1 0,0 0 0,0-1 0,0 1 0,1 0 0,-1-1 0,1 1-1,0 0 1,0 0 0,0 0 0,0-1 0,0 1 0,1 0 0,-1 0 0,1-1 0,-1 1 0,1 0-1,0-1 1,0 1 0,0-1 0,1 1 0,-1-1 0,1 0 0,-1 1 0,1-1 0,0 0-1,0 0 1,0 0 0,0 0 0,0 0 0,0-1 0,0 1 0,1-1 0,-1 1 0,1-1-1,4 2 1,7 1-65,45 9-58,-55-13 31,-1 0 0,0 0 0,1 0 0,-1 0 0,0-1 0,1 1 1,-1-1-1,0 0 0,0 0 0,0 0 0,0 0 0,0-1 0,0 1 0,0-1 1,0 0-1,2-2 0,71-40-6809,-53 26 4817,19-18-2642,-32 24 3118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42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67 524,'0'47'4680,"0"-45"-4621,1 0-1,-1 0 0,1 0 0,-1 0 0,1 0 0,0 0 0,0 0 0,0 0 0,0 0 0,0-1 0,2 4 0,-2-4 7,0 1 0,1-1 0,-1 1 1,0 0-1,0 0 0,-1 0 0,1 0 0,0 0 0,-1 0 0,1 0 0,0 3 1,10 42 1296,-12-53 4352,2-28-3457,-1 22-2113,1 1 0,0-1-1,1 1 1,0-1 0,4-11 0,-4 18-133,0 1-1,0-1 1,1 1 0,-1 0 0,1 0 0,0 0-1,0 0 1,0 0 0,1 0 0,-1 1 0,1 0 0,0 0-1,0 0 1,6-4 0,26-7-1288,-7 10-2397,-8-7-4566,-10 10 5254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51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25 420,'0'0'980,"-1"-25"7486,-5 27-9142,3 11 10789,3-10-10083,0-2 77,1 40 304,1-39-397,-1 0 0,0 1 0,0-1-1,0 0 1,0 1 0,0-1 0,-1 1 0,1-1-1,-1 0 1,1 1 0,-1 0 0,0-1 0,-1 5 0,5 8 5,-3-15-19,-1 0 0,0 1-1,0-1 1,1 1-1,-1-1 1,0 1-1,0-1 1,0 1-1,0 0 1,0-1-1,0 1 1,0-1-1,0 1 1,0-1-1,0 1 1,0-1-1,0 1 1,0-1-1,0 1 1,0-1 0,-1 1-1,1-1 1,0 1-1,0-1 1,-1 1-1,1-1 1,0 1-1,0-1 1,-1 1-1,0 0 1,10 41 56,-9 145-95,-11-156 185,13-31-132,-1-1 1,1 0-1,-1 0 0,1 0 1,-1 0-1,0 0 0,0-1 0,0 1 1,1 0-1,-1 0 0,0-1 0,-1 1 1,1-1-1,0 1 0,0-1 1,-1 1-1,1-1 0,0 1 0,-1-1 1,0 1-1,1-3 0,3-6 6,1 1 0,1 0-1,-1 0 1,9-10 0,26-35-91,-33 42 70,-7 12 2,0 0 0,0-1-1,0 1 1,0-1 0,0 1-1,0 0 1,1-1 0,-1 1-1,0-1 1,0 1-1,0 0 1,1-1 0,-1 1-1,0 0 1,0-1 0,1 1-1,-1 0 1,0 0 0,1-1-1,-1 1 1,0 0 0,1 0-1,-1-1 1,0 1 0,1 0-1,-1 0 1,1 0 0,-1 0-1,0 0 1,1 0 0,-1-1-1,1 1 1,-1 0 0,0 0-1,1 0 1,-1 0 0,1 0-1,-1 1 1,0-1 0,1 0-1,-1 0 1,1 0 0,-1 0-1,0 0 1,1 1 0,1 0-49,9 17-27,-2 5 61,-7-21 11,-1 0 1,1 1-1,-1-1 1,0 0-1,0 1 1,0 0-1,0-1 1,0 1-1,-1 0 0,1 3 1,0-3-1,-1-1 0,0 0-1,1 1 1,0-1 0,0 0 0,0 0 0,0 1 0,0-1-1,0 0 1,2 3 0,8 21 45,-11-25-37,1 1 0,-1 0 1,1-1-1,-1 0 1,1 1-1,0-1 1,-1 1-1,1-1 1,0 0-1,0 0 0,0 1 1,0-1-1,0 0 1,0 0-1,1 0 1,0 1-1,0-1-7,-1 0 0,0 0 0,1 0 0,-1 0 0,0 1 0,0-1 0,0 0 0,0 1 0,0-1 0,0 1 0,0-1 0,-1 1 0,1-1 0,0 1 0,-1-1 0,1 3 0,-1-3 2,1-1 0,-1 0 0,0 1 0,0-1 0,0 0 0,1 0 0,-1 1 0,0-1 0,0 0 0,1 0 0,-1 0 0,0 0 0,0 1 0,1-1 0,-1 0 0,0 0 0,1 0 0,-1 0 0,0 0 0,1 0 0,-1 0 0,0 0 0,1 0 0,-1 0 0,0 0-1,1 0 1,-1 0 0,0 0 0,1 0 0,-1 0 0,0 0 0,0 0 0,1 0 0,-1 0 0,0 0 0,1-1 0,-1 1 0,0 0 0,0 0 0,1 0 0,-1-1 0,0 1 0,0 0 0,1 0 0,-1-1 0,0 1 0,0 0 0,17-11-13,-16 10-1,3-6 50,-1-1 1,0 1-1,0-1 1,0 0 0,-1 0-1,0-1 1,-1 1-1,1-14 1,-2-4 115,1 14-59,-1-1-1,0 1 1,-1 0-1,0 0 1,-1 0-1,-4-15 1,1 6 35,5 18-114,0 1-1,0 0 1,0 0 0,-1 0-1,1 0 1,-1-1 0,0 1-1,1 0 1,-1 0 0,0 0-1,0 0 1,0 1 0,0-1-1,-1 0 1,1 0 0,0 1-1,-1-1 1,1 0 0,-4-1-1,4 2-15,-18-6-1543,18 7 1483,0 0 1,1 1 0,-1-1-1,0 0 1,1 1 0,-1-1 0,1 1-1,-1-1 1,1 0 0,-1 1 0,1-1-1,-1 1 1,1 0 0,-1-1-1,1 1 1,0-1 0,-1 1 0,1 0-1,0-1 1,-1 1 0,1 0 0,0-1-1,0 1 1,0 0 0,0-1-1,-1 1 1,1 0 0,0-1 0,0 1-1,1 0 1,-1-1 0,0 1 0,0 0-1,0 1 1,-4 4-2085,-3 7 182,9-7-2208,-1-6 3922,0 1 0,-1-1 0,1 1 0,-1-1 0,1 0 0,0 1 0,-1 0 0,1-1 0,-1 1 0,0-1 1,1 1-1,-1-1 0,1 1 0,-1 0 0,0-1 0,0 1 0,1 0 0,-1 0 0,0-1 0,0 1 0,0 0 0,0-1 0,0 1 0,0 1 0,0 5-2750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52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72 252,'0'-43'7741,"0"38"-3434,0-3-855,0 7-3426,0 1-1,0-1 1,0 1 0,0 0 0,0-1 0,0 1 0,0 0-1,0-1 1,0 1 0,0-1 0,0 1 0,0 0 0,0-1 0,1 1-1,-1 0 1,0-1 0,0 1 0,0 0 0,1-1 0,-1 1-1,0 0 1,0 0 0,1-1 0,-1 1 0,0 0 0,1 0-1,-1 0 1,0-1 0,1 1 0,-1 0 0,0 0 0,1 0-1,-1 0 1,1 0 0,-1 0 0,0 0 0,1 0 0,0 0 0,0 0 264,-4-6 110,-1 15 132,2-3-73,1-9 41,1 2-489,0 1 0,1 0 1,-1 0-1,1 0 0,-1 0 0,0 0 0,1 0 1,-1 0-1,1 0 0,-1 0 0,0 1 0,1-1 1,-1 0-1,0 0 0,1 0 0,-1 0 0,0 0 1,1 1-1,-1-1 0,0 0 0,1 0 0,-1 1 1,0-1-1,0 0 0,1 0 0,-1 1 0,0-1 1,0 0-1,1 1 0,-1-1 0,0 0 0,0 1 1,0 0-1,11 19 348,0 1-196,-1-1-16,-9-19-138,0 1 1,1-1-1,-1 1 1,0-1 0,-1 1-1,1-1 1,0 1-1,0-1 1,-1 1-1,1 0 1,-1-1-1,1 1 1,0 3 0,9 54 110,1-4-87,-10-53-30,-1 0 0,1 0 1,0 0-1,-1 0 0,1 0 1,0 0-1,0 0 0,1-1 0,-1 1 1,0 0-1,1 0 0,-1-1 1,1 1-1,-1-1 0,3 2 1,10-34 182,-9 23-164,-3 5-17,0 1 0,0 0 0,-1-1 0,0 0 0,1 1 0,-1-1 0,0 0 0,0 1-1,0-1 1,0-4 0,-1 6-3,0 0-1,1 0 1,-1 0-1,0 0 1,0 0-1,1 0 1,-1 0 0,1 0-1,-1 0 1,1 0-1,0 0 1,-1 0-1,1 0 1,0 0-1,-1 1 1,2-2-1,0 1-10,-1 0 0,0 0 0,0 0 0,0-1 0,-1 1 0,1 0 0,0 0 0,0 0 0,-1-1 0,1 1-1,0-1 1,-1 1 0,0 0 0,1-1 0,-1 1 0,0-1 0,1-1 0,-1 2-37,21 25 73,-11-5-10,-9-18-15,0 1-1,1-1 1,-1 1-1,0-1 0,0 1 1,0 0-1,-1 0 1,1-1-1,0 1 0,-1 0 1,2 3-1,-2-3-1,1 0 0,0 0-1,0-1 1,0 1 0,0-1 0,0 1-1,0-1 1,0 1 0,0-1 0,0 0-1,1 1 1,-1-1 0,1 0 0,-1 0-1,1 0 1,-1 0 0,1 0 0,0-1-1,-1 1 1,1 0 0,0-1-1,0 1 1,-1-1 0,1 0 0,0 1-1,0-1 1,0 0 0,-1 0 0,1 0-1,0 0 1,0-1 0,0 1 0,0 0-1,-1-1 1,3 0 0,9-6-1,-10 6 8,1-1 1,-1 1 0,0-1-1,-1 0 1,1 0 0,0 0-1,0 0 1,-1 0 0,0 0 0,1-1-1,-1 1 1,3-5 0,-2 0 4,-1-1-1,1 1 1,-1-1 0,-1 0 0,1 0 0,-1 0 0,-1 0 0,0 0 0,0 0 0,-1-10 0,0-7 17,0 24-35,1-1 0,-1 1-1,0-1 1,0 1 0,0 0-1,0 0 1,0-1 0,0 1-1,-1 0 1,1 0 0,0 0-1,-1 0 1,1 0 0,0 0-1,-3 0 1,3 1-108,-5 29-3143,1 2-4722,5-17 1726,0-3 3292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54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30 368,'0'0'891,"11"-18"6908,-20 7-676,9 11-7111,1 0-1,-1 0 0,0 0 0,0 0 0,0 0 0,0 0 0,0 0 1,1 0-1,-1 0 0,0 0 0,0 0 0,0 1 0,0-1 0,0 0 1,1 0-1,-1 0 0,0 0 0,0 0 0,0 0 0,0 0 0,0 1 0,0-1 1,0 0-1,0 0 0,1 0 0,-1 0 0,0 0 0,0 1 0,0-1 1,0 0-1,0 0 0,0 0 0,0 0 0,0 1 0,0-1 0,0 0 0,0 0 1,0 0-1,0 0 0,0 0 0,0 1 0,0-1 0,0 0 0,0 0 1,0 0-1,-1 0 0,1 1 0,0-1 0,0 0 0,0 0 0,0 0 0,0 0 1,0 0-1,0 1 0,-1-1 20,1 0 0,0 0 0,0 0 1,0 1-1,0-1 0,0 0 0,-1 0 0,1 0 0,0 1 0,0-1 1,0 0-1,0 0 0,0 1 0,0-1 0,0 0 0,0 0 1,0 1-1,0-1 0,0 0 0,0 0 0,0 1 0,0-1 0,0 0 1,0 0-1,0 1 0,1-1 0,-1 0 0,0 0 0,0 1 1,0-1-1,0 0 0,0 0 0,1 0 0,-1 0 0,0 1 1,0-1-1,0 0 0,0 0 0,1 0 0,-1 0 0,0 1 0,0-1 1,1 0-1,-1 0 0,0 0 0,0 0 0,1 0 0,-1 0 1,0 0-1,0 0 0,1 0 0,-1 0 0,0 0 0,2 1 198,-2 162 543,-11-125-680,11-38-91,0 1-1,0-1 1,0 0-1,0 0 1,0 0-1,0 1 1,0-1-1,0 0 1,0 0-1,0 1 1,0-1-1,0 0 1,0 0-1,0 1 1,0-1-1,0 0 1,0 0-1,0 0 1,0 1-1,0-1 1,0 0 0,0 0-1,0 1 1,1-1-1,-1 0 1,0 0-1,0 0 1,0 0-1,0 1 1,1-1-1,-1 0 1,0 0-1,0 0 1,0 0-1,0 0 1,1 1-1,-1-1 1,0 0-1,0 0 1,1 0-1,-1 0 1,0 0-1,0 0 1,0 0-1,1 0 1,-1 0-1,0 0 1,0 0-1,1 0 1,-1 0 0,0 0-1,0 0 1,1 0-1,-1 0 1,0 0-1,0 0 1,0 0-1,1 0 1,-1-1-1,0 1 1,0 0-1,0 0 1,1 0-1,-1 0 1,0 0-1,0-1 1,0 1-1,1 0 1,15-17 95,-9 10-72,2-2-11,0-1 0,-1 0 0,0 0 1,0-1-1,5-12 0,20-8-64,-26 31 40,-5 0 3,8 29-8,-9-24 15,1 0 0,-1 0-1,1 0 1,0 0 0,0 0 0,0 0 0,1-1 0,-1 1 0,1-1 0,0 1 0,5 4-1,-4-4 8,-3-3-6,0-1 0,0 0 0,0 1 0,0-1-1,0 0 1,0 0 0,0 0 0,0 0 0,1 0 0,-1 0 0,0 0 0,1 0 0,-1-1 0,0 1 0,1 0 0,-1-1 0,1 1 0,-1-1 0,1 1 0,1-1-1,-1 2 52,-2-3-50,0 1-1,0 0 1,0 0 0,0-1 0,0 1-1,0 0 1,0 0 0,0-1 0,0 1-1,0 0 1,1 0 0,-1-1 0,0 1-1,0 0 1,0 0 0,0 0 0,0 0-1,0-1 1,1 1 0,-1 0 0,0 0 0,0 0-1,0 0 1,1-1 0,-1 1 0,0 0-1,0 0 1,0 0 0,1 0 0,-1 0-1,0 0 1,0 0 0,1 0 0,-1 0-1,0 0 1,0 0 0,1 0 0,-1 0-1,0 0 1,0 0 0,1 0 0,-1 0-1,0 0 1,0 0 0,0 0 0,1 0 0,-1 0-1,0 0 1,0 0 0,1 0 0,-1 1-1,0-1 1,0 0 0,0 0 0,0 0-1,1 0 1,-1 1 0,0-1 0,0 0-1,0 0 1,0 0 0,0 1 0,1-1-1,-1 0 1,0 0 0,0 0 0,0 1-1,20-14-4,-6-27 103,-12 36-99,-1 1-1,1-1 1,-1 1-1,0-1 0,0 1 1,-1-1-1,1 0 1,-1 1-1,1-1 1,-1 0-1,0 1 1,-1-1-1,1 0 1,-1 1-1,1-1 1,-1 0-1,0 1 0,0-1 1,-1 1-1,-1-4 1,-4-9-55,7 15 38,0 0-1,0 1 0,-1-1 0,1 0 1,0 0-1,-1 0 0,1 1 1,-1-1-1,1 0 0,-1 0 0,1 1 1,-1-1-1,1 0 0,-1 1 1,1-1-1,-1 1 0,0-1 1,0 0-1,1 1 0,-1 0 0,0-1 1,0 1-1,1-1 0,-1 1 1,0 0-1,-1-1 0,-12-4-381,13 5 56,1-1 0,-1 1 0,0-1 1,0 1-1,0 0 0,0-1 0,0 1 1,0 0-1,1 0 0,-1-1 0,0 1 0,0 0 1,0 0-1,0 0 0,0 0 0,0 0 0,0 0 1,0 1-1,0-1 0,0 0 0,0 0 0,0 1 1,1-1-1,-1 0 0,0 1 0,0-1 0,0 1 1,1-1-1,-1 1 0,0-1 0,0 1 0,1 0 1,-1-1-1,0 1 0,0 1 0,-6 3-2628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54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30 168,'-6'-23'5555,"1"17"-6977,5 10-1963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55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 52,'-23'11'4764,"21"-10"-4626,1-1-57,1 1 0,-1-1 0,1 0 0,-1 1 0,1-1 0,-1 0 0,1 1 0,-1-1 0,1 1 0,0-1 0,-1 1 0,1-1 0,0 1 0,-1-1 0,1 1 0,0-1 0,0 1 0,0-1-1,-1 1 1,1-1 0,0 1 0,0 0 0,0-1 0,0 1 0,0-1 0,0 1 0,0-1 0,0 1 0,0 0 0,0-1 0,0 1 0,0-1 0,1 1 0,-1 0 0,4 2-760,7-8 4289,-5-1 153,-14 9-2698,-1 2-545,-12 8-28,21-13-487,0 0 0,0 0 0,0 0 1,0 0-1,0-1 0,1 1 0,-1 0 0,0 0 0,0 0 1,0 0-1,1 0 0,-1 0 0,0 0 0,0 1 0,0-1 1,0 0-1,0 0 0,1 0 0,-1 0 0,0 0 0,0 0 1,0 0-1,0 0 0,1 0 0,-1 0 0,0 0 0,0 1 1,0-1-1,0 0 0,0 0 0,0 0 0,0 0 1,1 0-1,-1 1 0,0-1 0,0 0 0,0 0 0,0 0 1,0 0-1,0 0 0,0 1 0,0-1 0,0 0 0,0 0 1,0 0-1,0 0 0,0 1 0,0-1 0,0 0 0,0 0 1,0 0-1,0 0 0,0 1 0,0-1 0,0 0 0,0 0 1,1 1-12,-1 3-3,0-3 34,0-1 0,0 0-1,0 0 1,0 1 0,0-1 0,0 0 0,0 0 0,0 1-1,0-1 1,0 0 0,0 0 0,0 1 0,1-1 0,-1 0 0,0 0-1,0 1 1,0-1 0,0 0 0,0 0 0,0 0 0,1 1-1,-1-1 1,0 0 0,0 0 0,0 0 0,0 0 0,1 1 0,-1-1-1,0 0 1,0 0 0,1 0 0,-1 0 0,0 0 0,0 0-1,1 0 1,-1 1 0,0-1 0,0 0 0,1 0 0,-1 0 0,0 0-1,4 1-2503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56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1 580,'9'1'7179,"-10"-1"-7291,1 1 259,-1-1-1,1 0 1,-1 0-1,1 1 1,-1-1-1,1 0 0,-1 1 1,1-1-1,0 1 1,-1-1-1,1 1 1,-1-1-1,1 1 1,0-1-1,-1 1 1,1-1-1,0 1 1,0-1-1,-1 1 1,1-1-1,0 1 1,0 0-1,0-1 0,0 1 1,0-1-1,0 1 1,0-1-1,0 1 1,0 0-1,0 0 1,-3 4 1065,2-4-1101,0-1 1,1 1 0,-1-1 0,1 1-1,-1-1 1,1 1 0,-1-1 0,1 1-1,0 0 1,-1-1 0,1 1 0,0 0-1,-1-1 1,1 1 0,0 0 0,0-1-1,0 1 1,-1 0 0,1 0 0,0-1-1,0 2 1,1 0-34,-1-1-1,0 1 1,0 0-1,0-1 1,-1 1-1,1-1 1,0 1 0,0-1-1,-1 1 1,1-1-1,-1 1 1,0-1-1,1 1 1,-1-1-1,0 0 1,0 1-1,0-1 1,-1 2 0,-9 10 252,0 1 0,0 1 0,2 0 0,0 0 1,0 1-1,-6 18 0,4 7-60,0 16 69,9-44-254,1 1 1,0-1-1,0 1 0,3 25 0,0-2 8,-2-33-86,0 0 1,1 0-1,0 0 0,0 0 1,0 0-1,1 0 0,-1 0 0,1-1 1,0 1-1,0-1 0,0 1 0,0-1 1,0 0-1,1 1 0,0-1 0,0-1 1,0 1-1,0 0 0,0-1 0,0 1 1,4 1-1,0 0-2,-1 0 1,1-1 0,0 0-1,0 0 1,1 0 0,-1-1-1,1 0 1,-1-1-1,1 1 1,13-1 0,-4 2-15,7 0-3295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17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2 608,'0'0'1178,"-11"-1"2178,11 2-3157,-22 17 11201,22-1-11282,-4-8-104,-2 7 10,6 159 491,0-174-496,-1 8 329,1 4-1944,0-13 1553,0 0 0,0 0 0,0 1 0,0-1 0,0 0 0,0 0 1,0 0-1,0 0 0,-1 1 0,1-1 0,0 0 0,0 0 1,0 0-1,0 0 0,-1 1 0,1-1 0,0 0 0,0 0 1,0 0-1,0 0 0,-1 0 0,1 0 0,0 0 0,0 0 1,-1 0-1,1 0 0,0 0 0,0 0 0,0 0 0,-1 0 1,1 0-1,0 0 0,0 0 0,0 0 0,-1 0 0,1 0 1,0 0-1,0 0 0,0 0 0,-1 0 0,1 0 0,0 0 0,0 0 1,0-1-1,-1 1 0,1 0 0,0 0 0,0 0 0,0-1 1,-33-16-10916,31 11 7951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18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1116,'0'-1'351,"0"0"0,0 0-1,0 0 1,0 0 0,0 0 0,0 0-1,1 0 1,-1 0 0,0 0 0,1 0 0,-1 0-1,1 0 1,-1 0 0,1 0 0,0 1-1,-1-1 1,1 0 0,0 0 0,0 1-1,-1-1 1,1 0 0,0 1 0,0-1-1,0 0 1,0 1 0,0-1 0,0 1-1,0 0 1,0-1 0,0 1 0,0 0 0,0 0-1,0-1 1,0 1 0,0 0 0,0 0-1,0 0 1,0 0 0,0 1 0,2-1-1,-1 0 893,2 7 36,-3-7-1245,-1 0-1,1 0 1,-1 0 0,0 0-1,1 1 1,-1-1-1,0 0 1,1 1-1,-1-1 1,0 0 0,1 0-1,-1 1 1,0-1-1,0 1 1,1-1 0,-1 0-1,0 1 1,0-1-1,0 0 1,0 1-1,1-1 1,-1 1 0,0-1-1,0 1 1,0-1-1,0 0 1,0 1-1,0-1 1,0 1 0,0-1-1,0 1 1,-3 26-2354,3-24 1063,-1 0 1,-1-1 0,1 1-1,0-1 1,-1 0 0,1 1-1,-1-1 1,0 0 0,-3 4-1,3 0-2149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19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25 700,'-5'15'4835,"-1"6"-3229,-5 9 445,11-27-1812,0-1-1,0 0 1,0 0-1,0 0 1,0 0 0,0 0-1,0 0 1,1 0-1,-1 0 1,1 0-1,0 0 1,-1 0 0,1-1-1,0 1 1,0 0-1,2 3 1,9 8 1163,-6-5-1122,1 0 0,0 0 1,0-1-1,1 0 0,0 0 1,9 5-1,-14-11-271,-1 1 0,1-1-1,0 0 1,-1 0 0,1 0 0,0-1 0,0 1 0,0-1 0,-1 1 0,1-1-1,0 0 1,0 0 0,0 0 0,0 0 0,0-1 0,0 1 0,-1-1-1,1 0 1,0 0 0,0 0 0,-1 0 0,1 0 0,-1 0 0,1-1-1,-1 1 1,1-1 0,-1 0 0,3-3 0,-1 2 20,0 0 0,-1-1 1,1 0-1,-1 0 0,0 0 0,0 0 0,0-1 1,-1 1-1,0-1 0,0 0 0,0 1 1,0-1-1,0 0 0,-1 0 0,0 0 1,0 0-1,-1 0 0,1-1 0,-1 1 1,0 0-1,-1 0 0,1 0 0,-1 0 0,0 0 1,0 0-1,-1 0 0,1 0 0,-1 0 1,0 0-1,0 1 0,-5-7 0,6 9 7,0-1-1,-1 1 0,0 0 0,0 0 1,1 0-1,-1 0 0,0 0 0,0 1 1,-1-1-1,1 1 0,0-1 0,-1 1 1,1 0-1,0-1 0,-1 1 1,1 1-1,-1-1 0,0 0 0,1 1 1,-1-1-1,0 1 0,1 0 0,-1 0 1,0 0-1,1 0 0,-1 0 0,0 0 1,1 1-1,-1 0 0,0-1 0,1 1 1,-1 0-1,1 0 0,-3 2 1,0-1-3,-1 1 0,1 0 0,0 0 0,1 0 0,-1 1 1,1 0-1,-1 0 0,1 0 0,0 0 0,0 0 0,1 1 0,-1 0 1,1 0-1,0 0 0,-3 8 0,2 6-42,1-1 0,0 1 0,2 0 1,0 0-1,1 0 0,1 0 0,0 0 0,9 35 0,1 50 6,-9-90 130,-1 1 0,0 0 1,-2 26-1,0-6 579,0-33-660,1 1 0,-1-1 1,1 0-1,-1 1 1,0-1-1,0 0 1,0 0-1,0 0 0,0 1 1,-1-1-1,1 0 1,0-1-1,-1 1 0,0 0 1,1 0-1,-1-1 1,0 1-1,0-1 1,0 1-1,0-1 0,0 0 1,0 1-1,0-1 1,-1-1-1,1 1 0,0 0 1,-1 0-1,1-1 1,0 1-1,-1-1 1,-3 0-1,-7 1-904,1-1 0,0 0 0,-1-1 1,1-1-1,0 0 0,0 0 0,0-1 0,0-1 0,-15-6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0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2 364,'7'-1'7566,"-4"2"-4377,0 2-2858,0-1-1,0 0 1,-1 1 0,0-1-1,1 1 1,-1 0 0,0 0-1,0 0 1,0 0 0,-1 0-1,1 0 1,-1 1 0,0-1-1,0 0 1,0 1 0,1 4-1,9 33 362,-11-28-614,0 1 21,0 1 0,-1-1 0,0 1 0,-6 25 0,4-26-51,1 1 1,1 0-1,0 0 1,1 0-1,3 22 1,-1 8 236,-2 59 626,0-104-894,0 0-1,0-1 0,0 1 0,0 0 1,1 0-1,-1 0 0,0-1 0,0 1 1,0 0-1,1 0 0,-1 0 0,0-1 0,0 1 1,0 0-1,1 0 0,-1 0 0,0 0 1,0 0-1,1 0 0,-1 0 0,0 0 0,0 0 1,1-1-1,-1 1 0,0 0 0,1 0 1,-1 0-1,0 0 0,0 1 0,1-1 1,-1 0-1,0 0 0,0 0 0,1 0 0,-1 0 1,0 0-1,0 0 0,1 0 0,-1 0 1,0 1-1,0-1 0,0 0 0,1 0 0,-1 0 1,0 1-1,1-1 0,-2-4 76,1-1-1,0 0 1,1 1-1,-1-1 1,1 1-1,0-1 1,0 1 0,0-1-1,4-6 1,9-24 184,-13 31-261,1 0-1,-1 0 1,1 0-1,0 0 1,0 0-1,0 0 1,0 0-1,1 1 1,-1-1-1,1 1 1,5-5-1,-2 2 9,1 1 0,-1 0 0,1 1 0,0-1 0,14-6 0,-19 11-17,0-1 0,0 0 0,0 1 0,0 0 0,0-1 0,0 1 0,0 0 0,1 0 0,-1 0 0,0 0 0,0 1 0,0-1-1,0 1 1,0-1 0,0 1 0,0-1 0,0 1 0,0 0 0,0 0 0,-1 0 0,1 0 0,0 1 0,0-1 0,-1 0 0,1 1 0,-1-1 0,3 4 0,1 0-29,0 1 6,0 0-1,0 0 1,0 0-1,-1 0 1,6 13-1,-6-11 19,-1-1 3,0-1 0,0 1-1,0-1 1,-1 1 0,-1 0-1,1 0 1,-1 0 0,1 11 0,-2-14-2,1 1 0,-1-1 0,1 0 0,0 0 0,1 0 0,-1 1 1,3 4-1,-2-5-18,0 1 0,0-1 0,-1 1 0,0-1 0,0 1 0,0 0 0,0 7 0,-1-11-72,-5-4-2569,5 3 2550,-1 0 1,1 0-1,0 0 1,0 0-1,-1 0 1,1 0-1,0 0 1,-1 0-1,1 0 1,0-1 0,0 1-1,-1 0 1,1 0-1,0 0 1,0 0-1,0 0 1,-1-1-1,1 1 1,0 0-1,0 0 1,0 0-1,-1-1 1,1 1-1,0 0 1,0 0-1,0-1 1,0 1-1,0 0 1,0 0 0,-1-1-1,1 1 1,0 0-1,0-1 1,0 1-1,0 0 1,0 0-1,0-1 1,0 1-1,0 0 1,0 0-1,0-1 1,0 1-1,1 0 1,-1-1-1,0 1 1,0 0-1,0 0 1,0-1 0,0 1-1,1 0 1,9-36-9263,-10 24 6115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1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2 1504,'0'-2'13154,"0"3"-13620,0 0 1093,11 17 1008,-11-9-1351,0-1 0,1 1 0,0-1 0,0 0 0,5 16 0,5 42 522,10 33-117,-10-39-445,0 8-105,0-32-137,-10-33-1,-1 1 0,1-1 0,-1 1 0,1-1 0,-1 1 0,0-1 0,0 0 0,-1 5 0,0 4 19,1-11-12,-9-20-179,5 14-50,0-1 0,0 0 0,0 0 0,1-1 0,-4-9 0,4 8-87,0 1 0,-1 1 0,1-1 0,-1 1 0,-8-11 0,-21-30-1148,27 41 1340,4 5 106,1-1 0,-1 1 0,0-1-1,0 1 1,0 0 0,0 0 0,0 0 0,0 0 0,0 0 0,0 0 0,-3 0 0,-5-4 480,-1 0 1,1 0-1,0-1 1,0 0-1,1-1 1,0 0-1,0-1 1,-8-9-1,17 17-439,-1-1 1,1 1-1,0-1 0,0 1 1,0-1-1,0 1 0,-1-1 1,1 1-1,0-1 0,0 1 0,0-1 1,0 1-1,0-1 0,0 1 1,0-1-1,0 1 0,0-1 1,0 1-1,1-1 0,-1 1 0,0-1 1,0 1-1,0-1 0,1 1 1,-1 0-1,0-1 0,0 1 1,1-1-1,-1 1 0,0 0 1,1-1-1,-1 1 0,1 0 0,-1-1 1,0 1-1,1 0 0,-1-1 1,1 1-1,-1 0 0,1 0 1,-1 0-1,1 0 0,-1-1 0,1 1 1,-1 0-1,1 0 0,-1 0 1,1 0-1,0 0 0,31-6 677,41 1-200,-51 2-889,1 2-1,0 0 1,-1 1 0,31 5 0,-50-5 373,32 5-3951,-32-5 3086,0 0 1,-1 0-1,1 0 1,0 0-1,0-1 0,0 1 1,0-1-1,0 0 1,0 1-1,3-3 1,5-3-2657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2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 11 1064,'-3'-2'546,"0"1"0,0-1-1,0 1 1,0 0 0,0 0-1,0 0 1,0 1 0,0-1 0,0 1-1,0-1 1,-1 1 0,1 0 0,0 0-1,0 1 1,0-1 0,0 1 0,-4 0-1,-3 3 562,1 0 0,-1 0 0,1 1 0,-9 7 0,-7 3-523,20-13-480,1 1-1,0 0 1,0 0-1,1 0 1,-1 0-1,0 0 1,1 1-1,0-1 1,0 1-1,0 0 1,0 0-1,-3 7 1,6-9-82,-1 0-1,0 0 1,1 0 0,-1 0 0,1 0 0,-1 0 0,1 1 0,0-1 0,0 0 0,0 0 0,0 0 0,0 0 0,1 0-1,-1 0 1,1 1 0,-1-1 0,1 0 0,0 0 0,0 0 0,0-1 0,0 1 0,0 0 0,0 0 0,0 0-1,1-1 1,-1 1 0,1-1 0,-1 1 0,3 1 0,11 10 13,-1-1-8,1 0 0,27 17 0,-32-23-21,-1 0 0,0 1 0,-1 1 0,1-1 0,9 13 0,-17-19 2,-1 0-1,0 0 1,1 0 0,-1 0-1,0 0 1,0-1 0,0 1-1,0 0 1,0 0-1,0 0 1,0 0 0,0 0-1,0 0 1,0 0 0,0 0-1,-1-1 1,1 1-1,0 0 1,-1 0 0,1 0-1,-1 0 1,1-1 0,-1 1-1,1 0 1,-1 0 0,1-1-1,-1 1 1,0 0-1,1-1 1,-1 1 0,0-1-1,1 1 1,-1-1 0,0 1-1,-1 0 1,-28 19 403,30-20-408,-14 6 22,0-1 0,-1 0 0,1-1 0,-1 0 0,0-1 0,0-1 0,0 0 0,-1-1 0,1-1-1,-17-2 1,9 2-349,23 0 225,-1 0-1,1 0 1,0 0 0,-1 0 0,1 0 0,0 0-1,-1 0 1,1 0 0,-1 0 0,1 0 0,0 0-1,-1 0 1,1 0 0,0 0 0,-1 0 0,1 0-1,0 0 1,-1-1 0,1 1 0,0 0 0,0 0-1,-1 0 1,1-1 0,0 1 0,-1 0 0,1 0-1,0-1 1,0 1 0,0 0 0,-1-1 0,1 1-1,0 0 1,0-1 0,0 1 0,0 0 0,0-1-1,-1 0 1,8-14-4861,17-10-2676,-13 18 4670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2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96 1152,'-2'18'5002,"1"-17"-4941,1 0 0,-1 1 0,0-1 0,1 1 0,-1-1 0,1 0 0,0 1 0,-1-1 0,1 1 0,0-1 0,0 1 0,0-1 0,0 1 0,0-1 0,0 1 0,0-1 0,1 1 0,-1-1 0,0 1 0,1-1 0,-1 1 0,1-1 0,0 0 0,-1 1 0,1-1 0,0 0 0,0 0 0,0 1 0,0-1 0,0 0 0,0 0 0,0 0 0,0 0 0,0 0 0,1 0 0,-1-1 0,2 2 0,3 3 64,1 0 0,0-1 0,-1 0 0,2 0 0,-1-1 0,14 6 1,-17-8 3,0 0 0,0 0 1,1-1-1,-1 1 1,0-1-1,0 0 1,0 0-1,0-1 0,0 1 1,0-1-1,1 0 1,-1 0-1,0 0 1,-1 0-1,1-1 1,0 1-1,0-1 0,-1 0 1,1 0-1,4-5 1,5-3 491,7-11 297,-9 3-466,-9 15-368,1 0 0,-1 0 0,0 0 1,-1 0-1,1-1 0,-1 1 0,1-1 0,-1 0 1,0 1-1,0-1 0,-1 0 0,1 1 0,-1-1 1,0 0-1,0-4 0,0 7-58,1 1-1,-1-1 0,0 0 1,0 0-1,0 0 1,0 0-1,0 0 1,0 0-1,0 0 1,0 0-1,-1 1 1,1-1-1,0 0 0,-1 0 1,1 0-1,0 0 1,-1 0-1,1 1 1,-1-1-1,1 0 1,-1 0-1,1 1 1,-1-1-1,0 0 0,1 1 1,-1-1-1,-1 0 1,-23-23 681,22 22-632,-2-1 95,1 0-1,-1 1 1,1 0 0,-1 0 0,0 0 0,-7-1 0,0 1 24,10 1-172,0 1 0,0-1-1,0 1 1,0 0 0,0 0 0,0 0 0,0 0 0,0 0-1,0 0 1,0 1 0,0-1 0,-3 2 0,0-1-49,-72 25 1196,72-24-1069,1 0 0,-1 1 1,0-1-1,1 1 0,-1 0 1,1 0-1,0 1 0,0-1 0,0 1 1,1 0-1,-7 8 0,6-4-130,2-6 21,1 0 0,-1 0 0,0 1-1,1-1 1,-1 0 0,1 1 0,0 0 0,0-1 0,0 1 0,0 0-1,1-1 1,-1 1 0,1 0 0,-1 0 0,1 0 0,0-1 0,0 1-1,0 0 1,1 0 0,-1 0 0,1 0 0,-1-1 0,1 1 0,0 0-1,2 3 1,0 8-8,-3-13 16,0 0 1,0-1-1,0 1 1,0 0-1,0-1 1,0 1-1,0 0 1,0-1-1,1 1 1,-1 0-1,0-1 0,1 1 1,-1 0-1,0-1 1,1 1-1,-1-1 1,0 1-1,1-1 1,-1 1-1,1-1 1,-1 1-1,1-1 1,-1 1-1,1-1 1,0 1-1,-1-1 1,2 1-1,10 6 10,-9-5-4,0 0 1,-1 0-1,1-1 1,0 1-1,0-1 1,0 1-1,1-1 1,-1 0 0,0 0-1,0-1 1,1 1-1,-1-1 1,1 1-1,-1-1 1,0 0-1,1 0 1,3-1-1,6-2 13,0-1 0,0 0 0,-1-1 0,17-9 0,24-10 58,-51 23-75,0 0-1,1 0 1,-1 0-1,0 0 1,0 0-1,1 0 1,-1 1-1,1-1 1,-1 1 0,0-1-1,1 1 1,-1 0-1,1 0 1,-1 0-1,1 1 1,2-1-1,4 2 3,-6-1-1,1 0 0,-1 1 0,0-1 0,0 1 0,0 0 0,-1-1 0,1 1 0,0 1 0,-1-1 0,1 0 0,-1 0 0,0 1 0,0 0 0,0-1 0,3 5 0,32 51-376,-34-54 268,0 8-227,1 0-1818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3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1224,'0'0'3836,"10"13"-1389,-9-3-1854,1 0-1,-1-1 0,2 1 0,-1-1 0,5 11 1,-3-11-215,-1 1 0,0 0 0,-1 0 0,0 0 1,1 12-1,7 74 1881,-10 19-372,0-114-1737,0 2 480,0-5-343,0 1-100,13-31 546,-9 27-649,0 0 0,0 0 0,1 0 0,0 0 0,-1 0 1,2 1-1,10-7 0,10-8 23,-23 16-98,1 1 0,-1 0 0,1 0 0,0 1 1,-1-1-1,1 1 0,0 0 0,0 0 0,0 0 1,0 0-1,0 1 0,0 0 0,1 0 0,-1 0 1,0 0-1,0 0 0,0 1 0,0 0 0,0 0 1,4 1-1,-5-1-7,0 0 0,-1 0 0,1 0 0,0 0 0,0 0 0,-1 0 0,1 1 1,-1-1-1,1 1 0,-1 0 0,0 0 0,0 0 0,0 0 0,0 0 0,0 0 0,0 1 0,0-1 1,-1 0-1,1 1 0,-1 0 0,0-1 0,0 1 0,1 0 0,-2-1 0,1 1 0,0 0 0,0 3 1,-2 3 50,1 1 0,-2-1 0,1 0 0,-1 0 0,-1 0 0,1-1 0,-1 1 0,-1 0 0,0-1 0,0 0 0,-6 8 0,0-1 220,-1-1 1,0 0 0,-1-1-1,-27 23 1,37-33-270,-1-1 0,0 0 0,0 0 0,1 0 0,-1 0 0,-1 0 0,1-1 0,0 1 0,0-1 0,0 0 1,-1 0-1,1 0 0,-1 0 0,1-1 0,-1 1 0,1-1 0,-1 0 0,1 0 0,-1 0 0,1-1 0,-1 1 0,1-1 0,0 0 1,-1 0-1,1 0 0,0 0 0,-1 0 0,-3-3 0,2 1-404,0-1-1,1 1 1,0-1-1,0 1 1,0-1 0,0-1-1,-3-3 1,-18-37-7451,15 3-449,8 30 5513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4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65 103 636,'5'-3'8736,"7"-2"-4615,25-12-1562,-32 15-2412,1 0-1,-1 0 1,1 0-1,-1-1 0,0 1 1,0-1-1,-1 0 1,1-1-1,0 1 1,-1-1-1,7-8 1,-10 12-128,-1 0 1,1-1 0,-1 1-1,1 0 1,-1-1 0,1 1-1,-1-1 1,1 1 0,-1 0-1,1-1 1,-1 1 0,0-1-1,1 1 1,-1-1 0,0 0-1,0 1 1,1-1 0,-1 1-1,0-1 1,0 1 0,0-1-1,0 0 1,0 1 0,0-1 0,0 1-1,0-1 1,0 0 0,0 1-1,0-1 1,0 1 0,0-1-1,0 0 1,0 1 0,-1-1-1,1 1 1,0-1 0,0 1-1,-1-1 1,1 1 0,0-1-1,-1 1 1,1-1 0,-1 1-1,1-1 1,0 1 0,-1 0-1,1-1 1,-1 1 0,1 0-1,-2-1 1,1 0 17,-1-1 0,0 1 0,0 0 1,0 0-1,0 0 0,-1 0 0,1 1 0,0-1 0,0 0 0,0 1 0,-1-1 0,1 1 1,0 0-1,0 0 0,-1 0 0,1 0 0,0 0 0,0 1 0,-1-1 0,1 1 0,0-1 1,0 1-1,-3 1 0,-39 11 860,37-9-828,1 0 0,-1 1 1,2 0-1,-1 0 0,0 1 1,1-1-1,0 1 0,0 0 1,1 0-1,0 1 1,0-1-1,0 1 0,1 0 1,0 0-1,0 1 0,1-1 1,0 0-1,0 1 1,0-1-1,1 1 0,1 0 1,-1-1-1,1 10 0,1-14-64,0 0-1,0 0 0,0 1 0,0-1 0,0 0 0,1 0 1,0 0-1,-1 0 0,1-1 0,0 1 0,0 0 0,0-1 0,1 1 1,-1-1-1,1 0 0,-1 0 0,1 0 0,0 0 0,0 0 1,0-1-1,0 1 0,0-1 0,5 2 0,7 3-7,1 0 0,0-1 0,24 5 0,-23-7-52,76 12-1109,-32-10-2472,-58-6 2683,0 1 0,-1-1 0,1 0 0,0 0 0,-1 0-1,1 0 1,0-1 0,-1 1 0,0-1 0,1 0 0,-1 1 0,0-1 0,0 0 0,4-4 0,-4-1-1933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4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29 1056,'-3'-4'10956,"-3"14"-9776,5-5-980,0-1-1,0 1 1,0-1-1,1 0 1,0 1 0,0 0-1,0-1 1,0 0 0,1 5-1,0 2 14,-1 12 51,-1-17-242,0 1 1,1-1-1,0 1 0,1-1 1,-1 0-1,1 1 0,0-1 0,1 0 1,0 1-1,2 5 0,-1 1-36,-1-5 237,8-19 170,-4-2-193,-1 0 0,0 0 0,-1 0 0,4-20 0,-6 22-164,1 0 0,0 0-1,0 0 1,1 1 0,0 0 0,1 0 0,0 0 0,9-14 0,-13 23-187,1 0-1,-1 0 1,0 0 0,0 0-1,1 0 1,-1 1 0,0-1-1,1 0 1,-1 1 0,1-1-1,-1 1 1,1 0 0,-1-1-1,1 1 1,-1 0-1,1 0 1,-1 0 0,1 0-1,-1 0 1,1 0 0,-1 0-1,1 0 1,-1 1 0,3 0-1,14 1-9790,-7-2 6913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5.2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30 600,'-15'-10'3669,"-14"-6"3344,28 15-6786,-1 1-1,0-1 1,0 1 0,0-1 0,1 1 0,-1 0 0,0-1 0,0 1 0,0 0 0,0 0 0,0 0-1,0 1 1,0-1 0,0 0 0,1 1 0,-1-1 0,0 1 0,0-1 0,0 1 0,1 0 0,-1 0-1,0 0 1,1 0 0,-1 0 0,1 0 0,-1 1 0,-1 1 0,1 1-204,0 0-1,0 0 1,1-1 0,-1 1 0,1 0 0,0 1 0,0-1-1,0 0 1,1 0 0,0 0 0,-1 0 0,2 5 0,-1-5-15,0 1 0,1-1 0,0 0 0,-1 0 0,2 0-1,-1 1 1,0-1 0,1 0 0,0-1 0,0 1 0,0 0 0,0 0 0,0-1 0,4 5 0,47 40 73,-33-32-60,10 19 148,-29-35-137,-1 0 0,0 1 0,1-1 1,-1 1-1,1-1 0,-1 1 0,0-1 0,0 1 1,1-1-1,-1 1 0,0-1 0,0 1 1,0 0-1,0-1 0,0 1 0,1-1 0,-1 1 1,0-1-1,0 1 0,-1 0 0,1-1 1,0 1-1,0-1 0,0 1 0,0-1 0,0 1 1,0-1-1,-1 1 0,1-1 0,0 1 1,-1-1-1,1 1 0,0-1 0,-1 1 1,1-1-1,0 1 0,-1-1 0,1 1 0,-1-1 1,1 0-1,-1 1 0,-16 14 758,7-12-593,5-1-153,0-1 0,0 0-1,0 1 1,0-1-1,0-1 1,0 1 0,0-1-1,0 0 1,0 0 0,0-1-1,0 1 1,0-1 0,-7-2-1,-40-14-1517,50 12-450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5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2800,'0'-6'10225,"0"12"-11133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7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8 408,'9'-6'5794,"-13"6"-5598,4-1-165,-1 1-1,1 0 0,-1 0 0,1 0 0,-1 0 0,1-1 0,-1 1 0,1 0 0,-1 0 0,1 0 0,-1 0 0,1 0 0,-1 0 0,1 0 0,-1 1 0,1-1 1,-1 0-1,1 0 0,-1 0 0,1 0 0,-1 1 0,1-1 0,-1 0 0,1 0 0,0 1 0,-1-1 0,1 0 0,0 1 0,-1-1 0,1 1 0,0-1 0,-1 0 1,1 1-1,-1 0 0,-4 1 203,3-1-220,0 0 0,0-1 0,0 1 0,0 0 0,0 0 0,0 0 0,1 0 0,-1 0 0,0 1 0,1-1-1,-1 0 1,1 1 0,-3 2 0,4-2-107,0-1 0,0 0 0,-1 1 0,1-1 0,-1 1 0,1-1 0,-1 1-1,1-1 1,-1 0 0,0 1 0,1-1 0,-1 0 0,0 0 0,0 0 0,0 0-1,0 1 1,0-1 0,0 0 0,0-1 0,0 1 0,-1 0 0,1 0 0,-2 0 0,1-1-315,2-6-4326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7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37 152,'1'-1'246,"0"-1"0,0 1 1,0-1-1,0 1 0,0-1 0,0 1 0,0 0 1,0 0-1,1-1 0,-1 1 0,0 0 0,1 0 0,1-1 1,7-6 1562,-10 8-1801,0 0 0,0 0-1,0 0 1,0 0 0,0 0 0,0 0 0,0-1 0,0 1-1,0 0 1,0 0 0,0 0 0,0 0 0,0 0-1,0 0 1,0 0 0,0-1 0,0 1 0,0 0-1,0 0 1,0 0 0,0 0 0,0 0 0,0 0-1,0 0 1,0 0 0,0-1 0,0 1 0,0 0-1,0 0 1,0 0 0,0 0 0,-1 0 0,1 0-1,0 0 1,0 0 0,0 0 0,0 0 0,0-1-1,0 1 1,0 0 0,0 0 0,0 0 0,0 0-1,-1 0 1,1 0 0,0 0 0,0 0 0,0 0-1,0 0 1,0 0 0,0 0 0,0 0 0,-1 0-1,1 0 1,0 0 0,0 0 0,0 0 0,0 0 0,0 0-1,0 0 1,0 0 0,-1 0 0,1 0 0,0 0-1,0 1 1,0-1 0,0 0 0,0 0 0,-15-6 5435,11 7-5112,-1 0 1,1 1-1,0-1 0,-1 1 0,1 0 0,0 1 0,0-1 0,0 1 0,0 0 1,1-1-1,-1 2 0,1-1 0,0 0 0,0 1 0,-3 3 0,-27 35 143,19-17-182,12-23-258,0 1-1,0-1 1,1 1 0,-1-1 0,1 1 0,0 0-1,0 0 1,0-1 0,0 1 0,0 0-1,1 0 1,-1 0 0,1 0 0,0 0 0,0 3-1,0 1-20,1 0 0,0 0 0,0 0 0,1 0 0,0 0 0,0-1 0,1 1 0,-1-1 0,1 0 0,1 0 0,-1 0 0,1 0 0,6 7 0,-7-9-9,0 0 0,1 0-1,0 0 1,0-1-1,0 0 1,0 1 0,0-1-1,1-1 1,-1 1 0,1-1-1,0 0 1,0 0-1,-1 0 1,2 0 0,-1-1-1,0 0 1,0 0-1,5 0 1,-4-2 2,0 0 1,-1 0-1,1 0 1,-1-1-1,0 0 0,0 0 1,1 0-1,-1-1 0,0 0 1,-1 0-1,1 0 1,-1 0-1,1-1 0,-1 0 1,0 0-1,0 0 0,-1 0 1,1-1-1,-1 1 1,4-8-1,6-16 15,-11 25-10,1-1-1,-1 0 0,0-1 0,0 1 0,0 0 0,0-1 0,-1 1 0,0-1 0,0 1 0,0-1 0,-1 1 0,1-1 0,-1 0 0,0 1 0,0-1 0,-1 0 0,1 1 0,-3-9 0,-6-19 336,9 29-311,0 0-1,-1 1 1,1-1 0,-1 0 0,0 1 0,0-1-1,0 1 1,0-1 0,0 1 0,0-1 0,-1 1-1,1-1 1,-1 1 0,1 0 0,-1 0 0,0 0-1,0 0 1,0 0 0,0 1 0,0-1 0,-5-2-1,-4-3 157,8 5-158,1 0 0,-1 1 0,0-1 0,0 0 0,0 1 0,0 0 0,0-1 0,0 1 0,0 1 0,0-1 0,0 0 1,-1 1-1,1-1 0,0 1 0,0 0 0,-1 0 0,1 1 0,0-1 0,0 0 0,-1 1 0,1 0 0,-6 2 0,1 0-196,0 1-1,0 0 1,1 0-1,-1 1 1,1-1-1,0 2 1,0-1 0,-11 12-1,-18 33-8146,25-37 1686,9-7 3368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8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 1400,'4'0'9251,"1"1"-8295,-3 22 1472,-1-4-1746,4-3-358,-1-1 1,0 1-1,-1 0 0,-1 0 0,0 32 0,4-37-205,-2-1 1165,-12-12-451,-3-23 382,9 17-1092,1 1 0,0 0 0,1-1 0,-1 1 0,1-1 0,1 1 0,-1-1 0,1 1 0,1 0 0,-1 0 0,1-1 0,1 1 0,-1 0-1,5-8 1,-3 4 54,-2 6-274,1 0-1,0 0 1,0 0 0,1 0-1,-1 1 1,1-1 0,0 1-1,0 0 1,0 0 0,1 1-1,0-1 1,-1 1 0,1 0-1,0 0 1,0 0 0,1 1-1,10-4 1,24-1-5088,-2 10-5062,-27 3 7145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8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55 1816,'0'0'1699,"-9"1"3521,24 12-1402,-14-12-3639,1 1 0,0 0 0,-1-1 0,1 1-1,0-1 1,0 1 0,0-1 0,0 0-1,0 0 1,0 0 0,5 2 0,-4-3-96,6 3 41,0 0-1,0-1 1,1-1 0,12 1 0,-21-2-116,0 1 0,1-1-1,-1 0 1,0 0 0,1-1 0,-1 1-1,0 0 1,1 0 0,-1-1-1,0 1 1,0 0 0,1-1 0,-1 1-1,0-1 1,0 0 0,0 1 0,0-1-1,0 0 1,0 0 0,0 0-1,0 0 1,0 0 0,0 0 0,0 0-1,0 0 1,-1 0 0,1 0-1,0 0 1,-1 0 0,1 0 0,-1-1-1,0 1 1,1 0 0,-1 0 0,0-1-1,1 1 1,-1 0 0,0-1-1,0-1 1,-2-1 106,0-1 1,0 1-1,0-1 0,-1 1 0,1 0 1,-1 0-1,0 0 0,0 0 0,-1 0 1,1 1-1,-1 0 0,1-1 0,-1 1 1,0 1-1,-8-5 0,10 6-96,1 1 0,-1 0 0,1 0 0,-1 0 0,1 0 0,-1 0 0,1 0-1,-1 0 1,1 0 0,-1 1 0,1-1 0,-1 0 0,1 1 0,-1-1 0,1 1 0,-1 0 0,1 0-1,0-1 1,-1 1 0,1 0 0,0 0 0,0 0 0,0 0 0,0 0 0,0 1 0,0-1-1,0 0 1,0 0 0,0 1 0,0-1 0,0 3 0,-2 0-3,0 0 1,1 0-1,0 0 1,-1 1-1,2-1 0,-1 1 1,0 0-1,1 0 1,-1 5-1,2-1-5,0 21 29,1 1 1,7 45-1,3 2-22,-9-66 23,-1 0 0,0 0 0,-2 24-1,0-6 597,0-30-596,1 1 1,-1 0-1,1-1 0,-1 1 0,0-1 0,1 1 1,-1-1-1,0 1 0,1-1 0,-1 1 0,0-1 1,1 0-1,-1 1 0,0-1 0,0 0 0,0 0 1,1 0-1,-1 0 0,0 1 0,0-1 0,0 0 1,1 0-1,-1 0 0,0-1 0,-1 1 0,-21-1 330,12-2-496,0 0 0,1-1-1,-1 0 1,1-1 0,-12-7 0,19 11-219,1-1 0,0 0-1,0 1 1,0-1 0,0 0 0,1 0 0,-1 0-1,0-1 1,1 1 0,0 0 0,-3-5-1,3 4-235,1 1 0,-1 0 0,1 0-1,0-1 1,0 1 0,-1 0 0,1-1-1,1 1 1,-1 0 0,0-1 0,1 1-1,-1 0 1,1 0 0,0-1 0,-1 1-1,2-2 1,7-4-2866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9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1 880,'9'6'12017,"-15"-5"-8719,8 6-3277,3 1 2045,-4-1 3003,-1-7-5045,0 0 0,0 1 0,0-1 0,0 0 0,0 0 0,0 0 0,0 1 0,0-1 0,0 0 0,0 0 1,0 0-1,-1 0 0,1 1 0,0-1 0,0 0 0,0 0 0,0 0 0,0 0 0,0 1 0,-1-1 0,1 0 0,0 0 0,0 0 0,0 0 0,-1 0 1,1 0-1,0 0 0,0 1 0,0-1 0,-1 0 0,1 0 0,0 0 0,0 0 0,0 0 0,-1 0 0,1 0 0,0 0 0,0 0 0,0 0 0,-1 0 1,1 0-1,0 0 0,0-1 0,0 1 0,-1 0 0,1 0 0,0 0 0,0 0 0,0 0 0,0 0 0,-1 0 0,1 0 0,0-1 0,0 1 0,0 0 0,0 0 1,-1 0-1,1 0 0,0-1 0,0 1 0,0 0 0,0 0 0,0 0 0,0-1 0,0 1 0,0 0 0,0 0 0,-1 0 11,1 0-1,0 0 1,0 1-1,0-1 1,-1 0-1,1 0 1,0 1-1,0-1 1,0 0-1,0 1 0,0-1 1,0 0-1,0 1 1,-1-1-1,1 0 1,0 1-1,0-1 1,0 0-1,0 1 1,0-1-1,0 0 1,1 0-1,-1 1 1,0-1-1,0 0 1,0 1-1,0-1 1,0 0-1,0 1 1,1-1-1,-1 0 1,0 0-1,0 1 0,0-1 1,1 0-1,-1 0 1,0 1-1,0-1 1,1 0-1,-1 0 1,0 0-1,0 1 1,1-1-1,-1 0 1,0 0-1,1 0 1,-1 0-1,0 0 1,1 0-1,-1 0 1,0 0-1,1 0 1,-1 0-1,0 0 0,0 0 1,1 0-1,-1 0 1,0 0-1,1 0 1,0 0 713,0-3-48,-1-5-3013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5:41.2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489 0 556,'9'6'20151,"-16"-6"-22016,5 0 2251,1 3-328,0-1 1,-1 1 0,1-1-1,-1 1 1,1-1 0,-1 0-1,0 0 1,0 0-1,0 0 1,0 0 0,0 0-1,-1-1 1,1 1 0,0-1-1,-4 2 1,-13 12 372,-24 52-79,41-64-321,0 0 0,1 1 1,-1-1-1,1 1 1,0 0-1,0-1 0,0 1 1,0 0-1,0 6 1,-10 19 384,1 9-64,-12 22-94,22-57-255,0 0 0,-1-1 0,0 1 0,1-1 0,-1 1 0,0-1 0,0 1 1,0-1-1,-1 1 0,-1 2 0,2-3 1,-1 0 0,1 0 0,0 1 0,0-1-1,0 1 1,0-1 0,0 1 0,1-1 0,-1 1 0,1 3 0,-11 36 69,11-39-70,-1 1 1,1-1-1,-1 0 0,0 0 1,0 0-1,0 0 1,0-1-1,-4 7 1,4-7 12,-1 1 0,1 1 1,-1-1-1,1 0 0,0 0 1,0 0-1,1 1 1,-1-1-1,0 4 0,-8 23 301,7-26-268,0 0-1,0 0 1,1-1-1,0 1 1,0 1-1,0-1 1,0 0-1,0 7 1,1-8-33,-1 1 1,1 0-1,-1-1 1,0 1-1,0 0 1,0-1-1,0 0 1,-4 7-1,3-6 0,1-1-1,-1 0 1,1 1-1,0 0 1,0-1-1,0 1 1,0-1-1,0 8 1,1-1 70,-2-1-1,1 1 1,-1-1 0,-4 12-1,-4 35 392,9-48-409,0 0-1,0 0 0,-1 1 1,-4 12-1,3-13-52,1 1-1,0-1 1,0 0 0,0 15-1,-9 32 50,1 23-107,9-47 203,-2-1-1,0 1 1,-2-1-1,-14 48 1,8-23 72,10-51-233,0 0 0,0 1 0,0-1 0,0 1 0,1-1 0,0 1 0,0-1-1,1 9 1,-1-9 1,1 0-1,-1-1 0,0 1 0,0 0 0,-1 0 1,1 0-1,-1-1 0,1 1 0,-1 0 0,0-1 1,-3 6-1,3-6 4,0 1 0,0 0-1,1 0 1,-1 0 0,1 0 0,-1 0 0,1 0 0,1-1 0,0 9 0,0-9-2,-1 1 0,1-1 0,-1 1 0,0-1 0,0 1 0,0 0 0,-1-1 0,1 1 0,-1-1 0,0 1 0,0-1 0,0 1 0,0-1 0,-2 4 0,2-6 0,0 0 0,1 1-1,-1-1 1,1 0-1,0 1 1,-1-1-1,1 0 1,0 1-1,0-1 1,0 1 0,0-1-1,0 0 1,0 1-1,1 2 1,-2 15 2,-2-12-2,0-1 1,0 1-1,1 0 1,-1 0-1,2 0 1,-1 0-1,1 0 1,0 0-1,0 0 1,1 10-1,-10 49 278,6-52-200,2-1 0,-1 1 0,1 17-1,2-26-75,0-1-1,0 1 0,0-1 0,0 1 0,-1-1 0,0 0 0,0 1 0,0-1 0,0 0 0,-3 6 0,2-5-1,1 1 0,0-1 0,0 1-1,0-1 1,1 1 0,0 0 0,0-1 0,0 1 0,2 8 0,0 8 5,-2-4 16,1-5-14,-1 0 0,-1 0 0,0 0 0,-1-1-1,-4 17 1,-5 72 371,10-95-345,0 0-1,0 0 0,1 0 0,-1 1 0,2 9 1,0-12-28,-1 1 0,0-1 1,0 0-1,0 0 0,0 0 1,-1 0-1,0 0 0,1 1 1,-2-1-1,1 0 1,-3 5-1,3-1-4,-1-1-1,1 1 1,0 0 0,1-1-1,0 1 1,0 0 0,2 12-1,0-2 6,-2 10-26,-1-1-1,-7 46 1,-3 30 21,9-88 3,0 1 1,1-1-1,1 0 1,2 21-1,-1 5-3,10-3 0,-11-23 14,-1-10-14,1 1 0,0-1 0,0 0 0,0 0 0,1 1 0,0-1 0,0 0 0,0 0 1,0 0-1,4 7 0,-4-6 0,0-1 0,0 1 0,0 0 0,-1 0 0,1 0 0,-1 0 0,-2 12 0,1 1 5,1 247 65,10-205-66,-10 265 567,11-277-556,0-7-1,0-10-6,0 34 31,-1 31 0,1-48-37,0-6 6,0-2-23,-1-3 18,1 22 6,0-5 0,0-23 0,-10-29-12,1 0 1,-1 0 0,1 0-1,-1 1 1,0-1 0,0 0-1,-1 1 1,2 4 0,-2-3-1,1 0 0,-1 1 0,2-1 1,-1 0-1,1 0 0,2 6 1,-2-5-2,0-1-1,0 1 1,-1 0 0,1 0 0,-1-1 0,0 10 0,10 22 1,-2-7-14,-7-26 15,0 0-1,0 0 1,-1 0 0,1 0 0,-1 1 0,0-1-1,0 9 1,0-10 0,-1 0 1,0 0-1,1-1 0,0 1 0,0 0 1,0 0-1,0 0 0,0-1 0,3 5 1,-2-4 1,-1 0 0,0-1 0,1 1 0,-1 0 0,0 0 1,0 0-1,-1 0 0,1 0 0,0 5 0,20 36-9,-20-40 6,1 1-1,-1-1 1,1 1 0,-1-1-1,1 1 1,1-1 0,2 5-1,11 28 28,-16-35-24,1 1 0,0-1 0,-1 0 0,1 1 0,0-1 0,1 1 0,-1-1 0,0 0 0,1 0 0,-1 0-1,4 4 1,-3-4-4,-1 0 0,1 0-1,-1 0 1,1 0-1,-1 0 1,0 0-1,1 1 1,-1-1-1,0 0 1,-1 1-1,2 4 1,-2-5 2,0-1 0,1 0 0,-1 1 0,0-1 0,1 0 0,-1 1 0,1-1 0,0 0 0,-1 0 0,1 0 0,0 1 0,-1-1 0,1 0 0,0 0 1,0 0-1,0 0 0,0 0 0,2 1 0,-1-1 2,-1 0 1,0 0-1,1 1 0,-1-1 1,0 1-1,1-1 1,-1 1-1,0 0 0,0-1 1,0 1-1,0 0 1,-1-1-1,1 1 1,0 0-1,-1 0 0,1 0 1,-1 0-1,0 0 1,0 3-1,4 2 10,-3-6-8,0-1-1,-1 1 1,1 0-1,-1 0 1,1-1-1,-1 1 0,1 0 1,-1 0-1,1 0 1,-1 0-1,0 0 1,1-1-1,-1 1 1,0 0-1,0 0 1,0 0-1,0 0 0,0 1 1,1 2 14,0-1 0,1 1 0,-1 0 0,1-1 0,0 1 0,0-1 0,0 0 0,0 0 0,3 3 0,-5-5-18,1-1 1,-1 0-1,0 0 0,0 0 1,0 1-1,1-1 0,-1 0 0,0 0 1,0 1-1,0-1 0,1 0 1,-1 0-1,0 1 0,0-1 1,0 0-1,0 0 0,0 1 1,0-1-1,0 0 0,1 1 1,-1-1-1,0 0 0,0 1 0,0-1 1,0 0-1,0 1 0,0-1 1,-1 0-1,1 0 0,0 1 1,0-1-1,0 0 0,0 1 1,0-1-1,0 0 0,-1 1 1,3 7 163,19 16 133,-19-23-292,-1 0 1,1 0 0,-1 0 0,0 1 0,1-1-1,-1 0 1,0 1 0,0-1 0,0 1-1,0-1 1,0 1 0,0 0 0,0-1 0,-1 1-1,1 0 1,-1 0 0,1-1 0,-1 1-1,1 0 1,-1 2 0,3-2 10,-3-2-15,0 0 0,0 0 1,0 0-1,0 1 0,0-1 1,0 0-1,0 0 0,0 0 1,0 0-1,1 1 0,-1-1 1,0 0-1,0 0 0,0 0 1,0 0-1,0 0 0,0 0 1,0 1-1,1-1 0,-1 0 1,0 0-1,0 0 0,0 0 1,0 0-1,0 0 0,1 0 1,-1 0-1,0 0 0,0 0 0,0 0 1,0 0-1,1 0 0,-1 0 1,0 0-1,0 0 0,0 0 1,0 0-1,1 0 0,-1 0 1,0 0-1,0 0 0,0 0 1,0 0-1,1 0 0,-1 0 1,0 0-1,0 0 0,0 0 1,0 0-1,0-1 0,1 1 1,-1 0-1,0 0 0,0 0 1,0 0-1,0 0 0,0 0 1,0-1-1,0 1 0,0 0 1,0 0-1,1 0 0,-1 0 1,0-1-1,-1 2 0,1-1 0,0 0 0,0 1 0,0-1 1,0 1-1,0-1 0,0 1 0,-1-1 0,1 1 0,0-1 0,0 0 0,0 1 0,1-1 0,-1 1 0,0-1 1,0 1-1,0-1 0,0 1 0,0-1 0,0 0 0,1 1 0,-1-1 0,0 1 0,0-1 0,0 0 1,1 1-1,-1-1 0,0 0 0,1 1 0,-1-1 0,0 0 0,1 1 0,-1-1 0,0 0 0,1 0 1,-1 0-1,1 1 0,-1-1 0,1 0 0,-1 0-17,0 0 1,1 0-1,-1 0 0,0 0 0,0 0 1,1 0-1,-1 1 0,0-1 1,0 0-1,0 0 0,1 0 1,-1 0-1,0 0 0,0 0 1,0 1-1,0-1 0,1 0 1,-1 0-1,0 0 0,0 0 1,0 1-1,0-1 0,0 0 1,0 0-1,1 1 0,-1-1 1,0 0-1,0 0 0,0 0 0,0 1 1,0-1-1,0 0 0,0 0 1,0 1-1,0-1 0,0 0 1,0 0-1,0 0 0,0 1 1,0-1-1,-1 0 0,1 1-200,-1-1 0,0 0 0,0 0 0,1 0 0,-1 0 0,0 0-1,0 0 1,0 0 0,1 0 0,-1-1 0,0 1 0,0 0 0,1 0 0,-1-1 0,0 1-1,0 0 1,1-1 0,-1 1 0,0-1 0,1 1 0,-1-1 0,1 1 0,-1-1-1,0 1 1,1-1 0,-1 1 0,1-1 0,0 0 0,-1 0 0,1 1 0,0-1-1,-1-1 1,-11-36-8471,4 17 3385,6 3 1164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5:42.7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11 596 476,'0'0'1193,"-2"-17"1460,1 16-2605,1 1-1,-1 0 0,1 0 0,-1-1 0,1 1 1,-1 0-1,1-1 0,-1 1 0,1-1 0,0 1 1,-1 0-1,1-1 0,0 1 0,-1-1 0,1 1 1,0-1-1,-1 1 0,1-1 0,0 1 0,0-1 1,0 1-1,0-1 0,0 0 0,-1 1 0,1-1 1,0 1-1,0-1 0,0 1 0,0-1 0,0 1 1,1-1-1,-1 0 0,0 1 0,0-1 0,0 1 1,0-1-1,1 1 0,-1-1 0,0 1 0,0-1 1,1 1-1,-1-1 0,0 1 0,1 0 0,-1-1 1,1 1-1,-1-1 0,1 1 0,-1 0 0,0-1 1,1 1-1,-1 0 0,2-1 0,0 0 799,-3 1-739,1 0 0,0-1-1,0 1 1,0 0 0,0-1-1,0 1 1,0 0 0,0-1-1,0 1 1,-1-1 0,1 1-1,1 0 1,-1-1 0,0 1 0,0 0-1,0-1 1,0 1 0,0 0-1,0-1 1,0 1 0,0 0-1,1-1 1,-1 1 0,0 0-1,0-1 1,0 1 0,1 0-1,-1 0 1,0-1 0,0 1-1,1 0 1,-1 0 0,0-1-1,1 1 1,-1 0 0,0 0-1,0 0 1,1 0 0,-1-1-1,1 1 1,-1 0 0,0 0-1,1 0 1,-1 0 0,0 0-1,1 0 1,-1 0 0,0 0 0,1 0-1,-1 0 1,2 0 1292,14-11 1773,-16 10-3146,1 1 0,-1 0 0,1 0 0,-1-1-1,1 1 1,-1 0 0,0 0 0,1 0 0,-1 0 0,1 0 0,-1 0-1,1 0 1,-1 0 0,1 0 0,-1 0 0,0 0 0,1 0 0,-1 0 0,1 0-1,-1 0 1,1 0 0,-1 0 0,1 0 0,-1 1 0,0-1 0,1 0-1,-1 0 1,1 1 0,-1-1 0,0 0 0,1 0 0,-1 1 0,0-1-1,1 0 1,-1 1 0,0-1 0,0 1 0,1-1 0,-1 0 0,0 1 0,0-1-1,0 1 1,0-1 0,1 1 0,-1-1 0,0 0 0,0 1 0,0-1-1,0 1 1,0-1 0,0 1 0,0-1 0,0 1 0,30 7 1179,2 20 763,-30-26-1882,29 17 399,-22-14-353,-7-3-73,0-1 0,0 0 1,0 0-1,0 1 0,0-1 1,1-1-1,-1 1 1,0 0-1,1 0 0,-1-1 1,1 0-1,-1 1 0,3-1 1,-3 0-34,1 0 0,-1 0 0,0 1 0,1-1 0,-1 1 1,0 0-1,1 0 0,-1-1 0,0 1 0,0 1 0,0-1 0,0 0 0,0 0 0,0 1 0,0-1 1,3 4-1,9 6 86,-8-7-107,-5-3-2,0 0 1,0-1-1,0 1 0,0 0 1,1 0-1,-1-1 1,0 1-1,1-1 0,-1 1 1,0-1-1,1 0 0,-1 1 1,0-1-1,1 0 1,-1 0-1,0 0 0,1 0 1,-1 0-1,1 0 0,-1 0 1,0-1-1,1 1 0,-1 0 1,0-1-1,1 1 1,1-2-1,51-17 98,-52 19-107,13-9 40,-15 8-24,1 0 1,-1 1 0,1-1 0,-1 0-1,1 1 1,0-1 0,-1 1-1,1-1 1,0 1 0,-1-1 0,1 1-1,0 0 1,-1-1 0,1 1 0,0 0-1,0-1 1,0 1 0,-1 0-1,1 0 1,1 0 0,0 0 320,19-5 182,-21 4-448,3-1-5,-1 1 0,0-1 0,1 1 0,-1-1 0,0 0 0,0 0 0,0 0 0,-1 0 0,1 0 0,0-1 0,-1 1 1,0 0-1,1-1 0,-1 1 0,0-1 0,0 1 0,0-1 0,-1 0 0,2-5 0,9-96 910,-12 86-909,1-5 21,0 0-1,2 0 0,6-33 1,13-104 82,-10 81 23,-10 72-141,0 0-1,0 0 1,-1-1-1,0 1 0,-1-10 1,1 0 65,0 16-91,-3-1-758,-7 3-2509,3 2 2089,-15 1-16932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6:29.1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927 1 1848,'21'10'9637,"-14"-21"-4608,-7 12-5007,0-1 1,-1 0 0,1 0 0,0 0-1,0 0 1,0 0 0,0 1 0,0-1 0,0 0-1,0 0 1,0 0 0,0 0 0,0 0 0,0 1-1,0-1 1,0 0 0,0 0 0,0 0 0,0 0-1,0 1 1,0-1 0,0 0 0,0 0 0,0 0-1,0 0 1,0 1 0,0-1 0,0 0-1,0 0 1,0 0 0,1 0 0,-1 0 0,0 0-1,0 1 1,0-1 0,0 0 0,0 0 0,0 0-1,0 0 1,1 0 0,-1 0 0,0 0 0,0 0-1,0 0 1,0 0 0,0 1 0,1-1-1,-1 0 1,0 0 0,0 0 0,0 0 0,0 0-1,1 0 1,-1 0 0,0 0 0,0 0 0,0 0-1,0 0 1,1-1 0,-1 1 0,0 0 0,0 0-1,0 0 1,1 0 0,-1 1 662,1 1-540,1-1-1,0 1 1,-1 0 0,1 0 0,-1 0 0,0 0 0,1 0 0,-1 0-1,0 0 1,0 1 0,-1-1 0,1 0 0,0 1 0,-1-1 0,1 0-1,-1 1 1,0 4 0,5 11 494,-2-8-474,0 0-1,0 1 1,-1-1 0,-1 1-1,1 13 1,5 32 134,37 121 514,-12-43-586,-22-85-201,4 19 55,-2 1 1,4 101 0,-15-148-24,1 1 1,6 23-1,-4-23 36,-1-1 0,0 26 1,8 83 80,-12-63-46,-4 1 1,-19 97-1,13-81-26,-11 72-100,19-132 4,1-1 0,1 0 1,1 26-1,1-25 16,-1 0 0,-5 40 1,-3-27-3,3-11-24,0 1 1,-1 43-1,-5 6 21,11-65-24,-2 0 0,0 0 1,0 0-1,-8 22 0,6-23 2,1 0 0,0 0-1,1 1 1,-2 20 0,3-21 15,0-1 1,-1 1-1,0 0 0,-8 19 1,6-20-18,1 1-1,0-1 1,1 1 0,-2 20 0,2-11-14,-1-1 1,0 0-1,-1 0 1,-10 27-1,-1 5 37,5-20-28,7-21 9,0-1 0,1 1 1,0 0-1,-2 18 0,3-13 30,-1 0 0,-1 0 0,0 0 0,-10 26 1,5-15-40,-25 107 16,-35 74 254,59-187-259,7-17 0,1 0 0,0-1-1,-1 1 1,1 0-1,0 0 1,1 0 0,-1-1-1,0 1 1,0 5-1,1-4 1,0-1 0,-1 0-1,0 0 1,1 1-1,-1-1 1,0 0 0,-1 0-1,1 0 1,-3 4-1,3-4 1,-1-1 0,1 1-1,0 0 1,0 0 0,0 0-1,0-1 1,0 1 0,1 0-1,-1 4 1,0-4 2,1 1 0,-1-1 0,1 0-1,-1 1 1,0-1 0,-1 0 0,1 0 0,-3 5-1,2-5 1,1 0-1,-1 0 0,1 0 0,0 0 0,0 0 0,0 0 0,0 0 1,0 6-1,0-3-7,-1 0 1,0 0-1,0 0 1,0 0 0,-1-1-1,0 1 1,-5 7-1,-10 23-1,9-12 9,-40 127 39,10-64 11,31-68-40,5-14-13,1 0 0,0 1 1,0-1-1,0 1 1,0-1-1,0 10 1,-9 24 6,0 0-3,0 16 5,10-46-1,-1 0 1,0 0-1,-1-1 0,0 1 0,-1-1 1,1 1-1,-2-1 0,-8 14 0,8-15-9,-40 72-28,2 5 17,9-10 28,-38 45 105,62-98-141,-5 7-38,-12 7 70,20-24-10,-1-1 1,0 0 0,-16 14-1,19-18-1,0 0 1,0 0-1,0 1 0,1-1 1,0 1-1,0 0 0,-4 14 0,6-16-3,0 0-1,-1 1 0,1-1 0,-1 0 0,0 0 1,0 0-1,-1 0 0,1-1 0,-1 0 0,0 1 1,-7 5-1,-11 18 62,8-8-6,-15 8-70,26-9 49,-26 5-16,27-23 71,1-16-5224,0 1 6,-1 0 1,-7-23-1,0 14 1105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6:33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17 831 1136,'0'1'180,"1"0"1,-1-1-1,0 1 1,0 0-1,0 0 0,0 0 1,0 0-1,0 0 0,0 0 1,0 0-1,-1 0 0,1-1 1,0 1-1,-1 0 0,1 0 1,0 0-1,-1 0 0,1-1 1,-1 1-1,1 0 0,-1 0 1,-11 12 11705,20-19-8118,2-10-4900,19-42 1483,16-40-254,-36 71-67,0-1 1,7-44-1,-9 36 35,20-58 0,0 0-25,-23 76-35,-1 1 1,0-1 0,-1-27-1,9-21 332,-10 62-300,0 1-1,1-1 1,-1 1 0,1-1-1,0 1 1,0-1 0,0 1 0,0 0-1,1 0 1,-1 0 0,1 0 0,0 0-1,3-2 1,-1 1 12,-1 1 1,0-1-1,0 0 0,-1 0 1,1-1-1,-1 1 0,0-1 0,0 1 1,-1-1-1,4-7 0,16-25 570,-20 35-534,-1-1 0,1 1 0,-1 0 0,0-1 0,0 1 0,0 0 0,0-1 0,0 0 0,0 1-1,0-5 908,1 20-308,50 34-296,-10-7 139,-33-29-441,2-1 0,-1 0 0,2-1 0,-1 0 0,14 7 0,262 116 776,-209-100-832,49 26-169,-115-51-899,-6-5 146,-1 1 0,0-1 0,0 1 1,0 1-1,8 6 0,-4 8-4970,-9-16 5196,0 0 0,0-1 0,0 1 0,0-1 0,0 1 1,-1 0-1,1-1 0,0 1 0,-1-1 0,0 1 0,1-1 0,-1 1 0,-1 1 1,-7 4-3304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6:57.4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21 864,'5'-18'4688,"-1"15"-1482,-3 12 2243,-5-5-4824,4-3-535,-1-1-1,0 1 1,1 0 0,-1-1-1,1 1 1,-1 0-1,1-1 1,-1 1-1,1 0 1,-1 0-1,1-1 1,0 1 0,0 0-1,-1 0 1,1 0-1,0 0 1,0 0-1,0-1 1,0 1 0,0 0-1,0 0 1,0 0-1,0 0 1,0 0-1,1 0 1,-5 4 160,3-4-228,1-1 1,-1 0-1,1 0 0,0 0 1,-1 1-1,1-1 0,-1 0 1,1 1-1,0-1 0,-1 0 0,1 1 1,0-1-1,-1 0 0,1 1 1,0-1-1,0 0 0,-1 1 1,1-1-1,0 1 0,0-1 0,0 1 1,0-1-1,0 1 0,-1-1 1,1 1-1,0-1 0,0 0 0,0 1 1,0-1-1,0 1 0,1-1 1,-1 2-1,-11 27 571,0 25-235,12-28-240,-1-14-101,1-1 0,-2 1 1,1 0-1,-2-1 1,0 1-1,-4 15 1,-5 68-40,1-28-116,8-59 141,1-1 0,0 1 0,0-1 0,1 1-1,1 10 1,-1-13 32,0 1-1,0 0 1,0 0-1,0 0 1,-1 0-1,0 0 1,0 0-1,-3 6 1,3-7-18,0 0 0,0-1 0,1 1 0,-1 0 0,1-1 0,0 1 0,1 7 0,0 3 60,-1-14 64,3-4-105,-1-1 0,0 0-1,0 1 1,0-1-1,0 0 1,-1 0-1,3-8 1,1-3 10,37-60-33,-1 3 10,-35 58 8,-6 14-34,0-1 0,0 1 1,1-1-1,-1 1 0,0-1 1,0 1-1,0-1 0,1 0 1,-1 1-1,0-1 1,1 1-1,-1 0 0,0-1 1,1 1-1,-1-1 0,1 1 1,-1-1-1,0 1 0,1 0 1,-1-1-1,1 1 0,-1 0 1,1 0-1,0-1 0,-1 1 1,1 0-1,-1 0 1,1 0-1,-1 0 0,1 0 1,-1 0-1,1-1 0,0 1 1,-1 0-1,1 1 0,-1-1 1,1 0-1,0 0 0,-1 0 1,1 0-1,0 1 1,1 0-4,0 0 0,0 1 0,0-1 0,0 1 0,0-1 0,0 1 0,0 0 0,-1 0 1,1-1-1,-1 1 0,0 0 0,1 1 0,-1-1 0,0 0 0,0 0 0,0 0 0,0 4 1,22 53-43,-20-50 35,3 3-14,0-1 1,1 0-1,15 21 1,-19-29 28,1 0 1,-1 1-1,0-1 1,1 0-1,-1-1 0,1 1 1,0-1-1,5 3 1,-7-4-1,-1-1 1,0 1-1,1-1 1,-1 0 0,1 1-1,-1-1 1,1 0-1,-1 0 1,1 0 0,-1 0-1,0 0 1,1 0-1,-1-1 1,1 1 0,-1 0-1,1-1 1,-1 1 0,0-1-1,1 1 1,-1-1-1,0 0 1,1 0 0,-1 0-1,0 1 1,0-1-1,0 0 1,0 0 0,2-2-1,4-6 9,-4 7-7,0-1 0,-1 0-1,1 0 1,-1 0 0,0 0 0,0 0-1,0-1 1,-1 1 0,1 0-1,1-7 1,29-88 196,-30 91-118,0 0 1,-1-1 0,0 1 0,0-1 0,-1 0 0,0 1 0,0-1 0,-1 1 0,0-1 0,-4-13 0,1-3 215,-2-5 16,-2 10-193,7 17-160,1 1 0,0 0 0,-1 0 0,1 0 0,0 0 0,-1 0 0,0 0 0,1 0 0,-1 0 0,1 0 0,-1 0 0,0 0 0,0 0 0,0 0 0,1 1 0,-1-1 0,0 0 0,-2-1 0,-8 1-2682,9 8-1852,-15 0-3946,15-7 7015,0 7-1854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6:58.3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 1008,'11'-19'3492,"-11"19"-3456,0 1-1,0-1 0,0 0 0,0 0 0,0 1 0,0-1 0,0 0 1,0 0-1,0 1 0,0-1 0,0 0 0,0 0 0,0 1 0,0-1 1,0 0-1,0 1 0,0-1 0,0 0 0,0 0 0,0 0 0,1 1 1,-1-1-1,0 0 0,0 0 0,0 1 0,0-1 0,1 0 1,-1 0-1,0 0 0,0 0 0,0 1 0,1-1 0,-1 0 0,0 0 1,0 0-1,1 0 0,-1 0 0,0 0 0,0 0 0,1 0 0,-1 0 1,0 0-1,0 1 0,1-1 0,-1 0 0,0-1 0,1 1 0,-1 0 1,0 0-1,0 0 0,1 0 0,-1 0 0,0 0 0,0 0 1,1 0-1,-1 0 0,0 0 0,0-1 0,0 1 0,1 0 0,-1 0 1,0 0-1,0 0 0,0-1 0,1 1 0,-1 0 0,0 1 282,0-1-292,0-1 0,1 1-1,-1 0 1,0 0 0,0 0 0,0 0 0,1 0-1,-1 0 1,0 0 0,0 0 0,1 0-1,-1 0 1,0 0 0,0 0 0,1 0 0,-1 1-1,0-1 1,0 0 0,0 0 0,1 0 0,-1 0-1,0 0 1,0 0 0,0 0 0,1 1 0,-1-1-1,0 0 1,0 0 0,0 0 0,0 0 0,0 1-1,1-1 1,-1 0 0,0 0 0,0 0-1,0 1 1,0-1 0,0 0 0,0 0 0,0 1-1,0-1 1,4 18 1334,-4 24 975,0-35-2046,10 55 355,1 22-107,-10-76-380,0 0-1,0 0 1,0 0-1,1 0 0,3 9 1,-2-10-6,-1 0-1,0 0 1,-1 1 0,0-1-1,1 9 1,-2-14-113,0-1-1,1 1 0,-1-1 1,1 1-1,-1 0 1,1-1-1,0 1 1,0-1-1,-1 0 0,1 1 1,0-1-1,0 0 1,0 1-1,1-1 1,-1 0-1,0 0 0,2 1 1,-3-1-11,1-1 1,0 1-1,-1-1 0,1 1 1,0-1-1,0 1 0,-1-1 1,1 0-1,0 1 1,0-1-1,0 0 0,0 0 1,0 1-1,-1-1 0,1 0 1,0 0-1,0 0 1,0 0-1,0 0 0,0 0 1,-1 0-1,1-1 0,0 1 1,0 0-1,0 0 1,0-1-1,-1 1 0,1-1 1,0 1-1,0 0 0,-1-1 1,1 1-1,0-1 0,1-1 1,3-3 111,-3 3-75,1-1 0,-1 1 0,0 0 0,0-1 0,0 1 0,0-1-1,-1 0 1,1 0 0,-1 0 0,1 0 0,-1 0 0,0 0 0,1-5 0,-2 7-50,0 1 0,0-1 0,-1 1 0,1-1 0,0 0 0,0 1 0,0-1 0,0 1 0,0-1 0,0 1 0,0-1 0,0 0 0,0 1 0,0-1 0,1 1 0,-1-1 0,0 1 0,0-1 0,0 1 0,1-1 0,-1 1 1,0-1-1,1 1 0,-1-1 0,0 1 0,1-1 0,-1 1 0,1-1 0,-1 1 0,0 0 0,1-1 0,-1 1 0,1 0 0,-1 0 0,1-1 0,-1 1 0,1 0 0,0 0 0,-1 0 0,1-1 0,-1 1 0,1 0 0,-1 0 0,1 0 0,0 0 0,-1 0 1,1 0-1,-1 0 0,1 0 0,-1 1 0,1-1 0,-1 0 0,1 0 0,0 0 0,-1 1 0,1-1 0,-1 0 0,1 0 0,-1 1 0,1-1 0,-1 0 0,0 1 0,1-1 0,-1 1 0,1-1 0,-1 1 0,1 0 0,20 16-7,-20-17-5,-1 1 0,1-1 0,-1 0 0,1 0 0,-1 1 0,1-1 0,-1 0 0,0 1 0,1-1 0,-1 0 0,1 1 0,-1-1 1,0 1-1,1-1 0,-1 1 0,0-1 0,1 0 0,-1 1 0,0 0 0,0-1 0,1 1 0,-1-1 0,0 1 0,0-1 0,0 1 1,0-1-1,0 2 0,1-1-1,-1 1 1,1 0 0,-1-1-1,1 0 1,0 1-1,0-1 1,0 1-1,0-1 1,0 0 0,0 0-1,0 0 1,0 1-1,0-1 1,1 0 0,-1 0-1,0-1 1,3 2-1,31 18-31,-25-15 10,-6-3 24,0 0 0,1-1 1,-1 1-1,1-1 1,-1 0-1,1-1 0,-1 1 1,1-1-1,0 0 1,-1 0-1,1 0 0,-1-1 1,1 1-1,0-1 1,-1 0-1,0-1 0,1 1 1,-1-1-1,0 0 0,1 0 1,-1 0-1,0 0 1,-1-1-1,1 0 0,0 0 1,5-5-1,-4 3 42,1 0-1,-1 0 1,0-1 0,-1 1-1,1-1 1,-1 0-1,0 0 1,-1-1-1,1 1 1,-1-1 0,0 0-1,-1 0 1,0 0-1,0 0 1,0 0 0,0-10-1,1-6 189,-3 21-207,1-1 0,-1 1 0,0 0 0,0 0 0,0 0 0,0-1 0,0 1 0,0 0 0,0 0 0,-1 0 0,0-5 0,-4-21 263,5 26-280,0 0 1,-1 0-1,1 0 1,0 0 0,0 0-1,-1 0 1,1 0 0,-1 1-1,0-1 1,1 0-1,-1 0 1,0 1 0,0-1-1,0 0 1,0 1-1,-1-1 1,1 1 0,0-1-1,-1 1 1,-2-2 0,-3-4-76,-19-13 57,25 20-55,0 0-1,0-1 1,0 1-1,0 0 0,0 0 1,0-1-1,0 1 1,0 0-1,0 0 0,0 0 1,0 0-1,0 0 1,0 0-1,0 1 0,0-1 1,0 0-1,0 0 1,0 1-1,0-1 0,0 1 1,0-1-1,0 1 1,0-1-1,0 1 0,1-1 1,-1 1-1,0 0 1,0-1-1,0 3 0,0-3-299,0 1 0,0 0 0,0 0 0,0 0 0,0 0 0,1 0 0,-1 0-1,0 0 1,1 0 0,-1 0 0,1 0 0,-1 0 0,1 0 0,-1 0 0,1 1-1,0-1 1,0 0 0,0 0 0,-1 0 0,1 1 0,0-1 0,0 0 0,1 0-1,-1 0 1,0 1 0,0-1 0,1 0 0,-1 0 0,0 0 0,1 0 0,-1 0-1,1 1 1,0-1 0,-1 0 0,1 0 0,1 1 0,0 5-2774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6:59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19 1096,'-10'-11'8538,"15"28"-2959,0 7-3827,6 18-1230,-11-11-274,-1-21-154,0 0 0,1-1-1,0 1 1,1 0 0,0 0 0,1 0 0,5 18 0,-3 0 181,-4-27-262,0 1 0,0-1 0,0 1 0,0-1 0,0 0 0,0 1 0,0-1-1,0 1 1,1-1 0,-1 1 0,1-1 0,-1 0 0,1 1 0,-1-1-1,1 0 1,0 1 0,1 1 0,-2-3-4,1 1 1,-1-1-1,0 0 0,1 1 0,-1-1 0,1 1 1,-1-1-1,0 0 0,1 1 0,-1-1 0,1 0 1,-1 1-1,1-1 0,-1 0 0,1 0 1,-1 1-1,1-1 0,0 0 0,-1 0 0,1 0 1,-1 0-1,1 0 0,-1 0 0,1 0 0,0 0 1,-1 0-1,1 0 0,-1 0 0,1 0 1,0-1-1,14-13 135,-1-1-77,27-39 480,-40 54-539,0 0 0,0-1 0,0 1 0,-1 0 0,1 0 0,0 0 0,0 0 0,0 1 0,0-1 0,-1 0 0,1 0 0,0 0 0,0 1 0,0-1 0,-1 0 0,1 1 0,0-1 0,0 1 0,-1-1 0,1 1 0,0-1 0,-1 1 0,1 0 0,-1-1 0,1 1 0,-1 0 0,1-1 0,-1 1 0,1 0 0,-1-1 0,0 1 0,1 0 0,-1 0 0,0 1 0,2 1-9,0 1 0,-1-1 1,1 1-1,-1 0 0,0 0 1,0 0-1,-1 0 0,1 5 1,0-7 0,-1-1 0,0 0 1,1 0-1,-1 1 0,1-1 1,0 0-1,-1 0 0,1 0 1,0 0-1,0 0 1,-1 0-1,1 0 0,0 0 1,0 0-1,0 0 0,0 0 1,0-1-1,0 1 0,1 0 1,-1-1-1,0 1 0,0-1 1,0 1-1,1-1 1,-1 1-1,0-1 0,1 0 1,0 0-1,46 6 60,-39-6-25,0 0 1,-1-1 0,1 0-1,0 0 1,0-1 0,-1 0-1,16-6 1,-20 6 77,0 0 0,0 0 1,0-1-1,-1 0 0,1 0 0,0 0 0,-1 0 1,0 0-1,0-1 0,0 1 0,0-1 0,0 0 0,-1 0 1,0 0-1,0 0 0,0-1 0,2-4 0,3-9 248,-5 14-244,0-1 0,0 1 0,-1-1 0,1 0 1,-1 1-1,0-1 0,0 0 0,-1-6 0,0 2 41,0 0-1,-1 0 0,0-1 1,-4-14-1,4 20-155,0 1 0,0 0 0,-1 0 0,1 0 0,-1 0 0,0 0 0,0 0 0,0 0 0,0 0 0,0 1 1,0-1-1,-1 1 0,1 0 0,-1-1 0,-5-2 0,0-1-124,-21-11-2751,28 16 2732,1 1 0,-1 0 0,1 0 0,-1 0 0,1 0 0,-1 0-1,0 0 1,1 0 0,-1 0 0,1 0 0,-1 0 0,1 0 0,-1 0-1,1 0 1,-1 0 0,0 1 0,1-1 0,-1 0 0,1 0 0,-1 1-1,1-1 1,-1 0 0,1 1 0,0-1 0,-1 0 0,1 1 0,-1-1-1,1 1 1,0-1 0,-1 1 0,1-1 0,0 1 0,0-1 0,-1 1-1,1-1 1,0 1 0,0-1 0,0 1 0,0-1 0,-1 1 0,1 0-1,0-1 1,0 1 0,0-1 0,0 1 0,0-1 0,0 1 0,1-1-1,-1 1 1,0 0 0,0 0 0,-10 22-8325,10-16 5220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6:59.6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 1956,'0'-6'11553,"0"12"-11005,11 6-628,-11-6-316,0 0-364,11 0-416,-11 1-500,10-7-6469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272 6 512,'0'-6'10524,"-1"14"-8507,1-7-1869,0 1 0,0-1 0,0 0 1,-1 0-1,1 1 0,0-1 0,0 0 0,1 0 0,-1 1 1,0-1-1,0 0 0,1 0 0,-1 0 0,0 1 0,1-1 0,0 0 1,-1 0-1,1 0 0,-1 0 0,1 0 0,0 0 0,0 0 1,0 0-1,1 1 0,10 32 1323,-1 58 109,0-12-1202,-11-46-290,1-1 248,-6 49 1,3-72-123,1 0 1,-2 0 0,1 0 0,-1 0 0,-1-1-1,0 1 1,0-1 0,-1 0 0,-6 9 0,3-7 104,1-2 0,-1 1 1,0-1-1,-1 0 1,-15 12-1,19-18-266,-1 1 1,1-1 0,-1 0-1,0-1 1,0 1-1,1-1 1,-2 0 0,1-1-1,0 1 1,0-1-1,0 0 1,-11-1 0,5 1-456,0-1 1,0-1 0,1 0 0,-1-1-1,-14-4 1,24 5 27,-1 0 1,1 1-1,0-1 0,0-1 0,0 1 0,0 0 0,0 0 0,0-1 0,0 1 1,1-1-1,-1 0 0,0 1 0,-2-5 0,3 4-179,0 0 1,1 0-1,-1 0 1,0 0-1,1 0 0,-1 0 1,1 0-1,0-1 1,0 1-1,0 0 1,0 0-1,0 0 0,0-1 1,0 1-1,1 0 1,-1 0-1,2-3 0,5-15-3313,-5-3 185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1.1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1 332,'-9'3'2344,"8"-3"-2132,1 0 1,-1 0-1,0 0 1,1 0-1,-1 1 1,1-1-1,-1 0 1,1 0-1,-1 0 1,1 1-1,-1-1 1,0 0-1,1 1 1,0-1-1,-1 0 1,1 1-1,-1-1 1,1 1-1,-1-1 1,1 1-1,0-1 1,-1 1-1,1-1 1,0 1-1,-1 0 1,-1 1 1410,1-1-1463,1-1 1,-1 0-1,1 0 1,-1 1-1,1-1 0,-1 0 1,1 1-1,-1-1 1,1 0-1,-1 1 1,1-1-1,0 1 0,-1-1 1,1 1-1,0-1 1,-1 1-1,1-1 0,0 1 1,0-1-1,-1 1 1,1-1-1,0 1 0,0 0 1,0-1-1,0 1 1,0-1-1,0 1 1,0 0-1,0-1 0,0 1 1,0-1-1,0 1 1,0-1-1,0 1 0,0 0 1,1-1-1,-1 1 1,0-1-1,0 1 0,1 0 1,21 23-593,-13-6-3725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1.8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94 1956,'0'0'3160,"10"6"1542,10 6-3026,-15-10-1533,1 0-1,-1-1 1,0 1-1,1-1 1,-1 0-1,1 0 1,-1-1-1,1 0 1,-1 0-1,1 0 1,-1 0-1,1-1 1,-1 0-1,6-2 1,-8 3-90,0-1 0,-1 1 0,1-1 0,-1 0 0,1 0 0,-1 0 1,1 0-1,-1 0 0,1 0 0,-1-1 0,0 1 0,0-1 0,0 0 0,0 1 0,0-1 1,0 0-1,0 0 0,0 0 0,-1-1 0,1 1 0,-1 0 0,0-1 0,1 1 0,-1-1 1,0 1-1,-1-1 0,1 1 0,0-4 0,5-9 654,-6 15-691,0 0-1,1-1 1,-1 1 0,0 0-1,0-1 1,1 1-1,-1-1 1,0 1-1,0-1 1,0 1 0,0 0-1,0-1 1,0 1-1,0-1 1,1 1-1,-1-1 1,0 1-1,0 0 1,-1-1 0,1 1-1,0-1 1,0 1-1,0-1 1,0 1-1,0 0 1,0-1 0,-1 1-1,1-1 1,0 1-1,0 0 1,0-1-1,-1 1 1,1 0 0,0-1-1,-1 1 1,1 0-1,0-1 1,-1 1-1,1 0 1,0 0-1,-1-1 1,1 1 0,-1 0-1,-6-14 451,7 14-445,0-1 0,-1 0 0,1 0 0,0 0 0,0 1 0,-1-1 0,1 0 0,-1 0 0,1 1 0,-1-1 0,1 0 0,-1 1 0,1-1 0,-1 0 0,0 1 0,1-1 0,-1 1 0,0-1 0,0 1 0,1-1 0,-1 1 0,0 0 0,0-1 1,0 1-1,1 0 0,-2-1 0,-1 1 29,1-1 0,-1 0 1,1 1-1,-1-1 0,1 1 0,-1 0 1,1 0-1,-1 0 0,1 0 1,-1 0-1,1 1 0,-1-1 1,1 1-1,-1-1 0,1 1 0,0 0 1,-1 0-1,1 0 0,0 0 1,0 1-1,0-1 0,-1 1 1,1-1-1,1 1 0,-1 0 0,-2 2 1,-27 25 534,26-25-493,0 0 1,0 0-1,1 1 0,-1-1 1,1 1-1,0 0 1,1 1-1,-1-1 1,-3 8-1,-4 10 180,9-20-239,-1 1-1,1 1 1,0-1 0,0 0 0,0 1 0,1-1-1,-1 1 1,1-1 0,0 1 0,0-1 0,1 1 0,0 0-1,-1 0 1,2-1 0,-1 1 0,0 0 0,1-1-1,0 1 1,0 0 0,0-1 0,3 7 0,1 3-18,-5-13-14,0 0 0,0 0 0,0 0 0,0 0 0,0 0-1,1 0 1,-1 0 0,1 0 0,-1 0 0,0 0 0,1 0 0,0 0 0,-1-1-1,1 1 1,-1 0 0,1 0 0,0 0 0,0-1 0,-1 1 0,1 0 0,0-1-1,0 1 1,0-1 0,0 1 0,0-1 0,0 1 0,0-1 0,0 0 0,0 1-1,1-1 1,16 4-20,-1-1-355,1 0 0,29 1 0,-37-4-370,0-1 0,0 0 0,-1-1 1,12-3-1,13-11-3387,-29 13 2558,1 0 1,-1 0 0,1 0 0,0 1-1,9-3 1,5 4-1484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2.6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32 352 1020,'-1'11'3805,"0"-11"-3722,0 1 0,1-1 0,-1 1 0,1-1-1,-1 1 1,0-1 0,1 1 0,-1-1 0,1 1 0,0 0 0,-1-1-1,1 1 1,-1 0 0,1-1 0,0 1 0,0 0 0,-1-1 0,1 1 0,0 0-1,0 0 1,0-1 0,0 1 0,0 0 0,0 0 0,0-1 0,0 1-1,0 0 1,0 0 0,0-1 0,0 1 0,1 0 0,-1 0 0,0-1-1,0 1 1,1 0 0,-1-1 0,1 1 0,-1 0 0,1 0 0,5 21 1150,-5-20-1196,-1 0-1,1 0 1,-1 0 0,1 0 0,0 0 0,0 0-1,0-1 1,0 1 0,0 0 0,0-1 0,0 1-1,1-1 1,-1 1 0,1-1 0,-1 1 0,1-1-1,-1 0 1,1 0 0,0 0 0,-1 0 0,4 1-1,-1 0-27,1 1 0,-1-2 0,0 1 0,1 0-1,0-1 1,-1 0 0,1 0 0,6 0 0,-7-1 2,-1 0 1,1 0-1,0-1 1,-1 1 0,1-1-1,0 0 1,-1 0-1,1-1 1,-1 1 0,1 0-1,-1-1 1,0 0-1,1 0 1,-1 0 0,0 0-1,-1-1 1,1 1 0,0-1-1,-1 0 1,1 1-1,3-6 1,-3 2 192,0 0 0,0 1 0,-1-1 0,1 0 0,-1-1 0,-1 1 0,1 0 0,-1-1 0,0 1 0,-1 0 0,1-8 0,-4 9 94,1 0 0,-1 0 0,-1 0 1,1 1-1,0-1 0,-1 1 1,0 0-1,-6-5 0,5 3 7,3 4-277,0 0 0,0 0 0,0 0 0,-1 0 0,1 0 0,0 0 0,-1 1 0,1-1 0,-1 1 0,1-1 0,-1 1 0,0 0 0,1 0 0,-1 1-1,0-1 1,0 0 0,0 1 0,0 0 0,1-1 0,-1 1 0,0 0 0,0 1 0,0-1 0,0 0 0,0 1 0,0 0 0,1-1 0,-1 1 0,0 0 0,0 1 0,1-1 0,-1 0 0,1 1 0,-1-1 0,1 1 0,0 0 0,0 0-1,0 0 1,0 0 0,0 0 0,0 1 0,0-1 0,-2 4 0,-35 54-50,36-55 0,1-1 0,0 1 0,1 0 0,-1 0 0,1 1 0,-1 8 0,2-12 7,0-1 1,0 1-1,0-1 0,1 1 1,-1-1-1,0 1 1,1-1-1,-1 1 1,1-1-1,-1 1 0,1-1 1,0 0-1,-1 1 1,1-1-1,0 0 1,0 1-1,0-1 0,0 0 1,0 0-1,1 0 1,-1 0-1,0 0 1,0 0-1,3 1 1,-3-2-8,1 0 0,-1 0 1,1 0-1,-1-1 1,1 1-1,-1 0 1,1-1-1,-1 1 1,0-1-1,1 1 1,-1-1-1,0 0 0,1 1 1,-1-1-1,0 0 1,0 0-1,1 0 1,-1 0-1,2-2 1,2-1-119,4-2-44,-1 0 1,0-1-1,0 1 0,0-1 1,-1-1-1,0 1 1,-1-1-1,1-1 0,7-14 1,5-12-580,18-43 1,-24 47 585,-8 18 158,-1-1 1,0 1-1,-1-1 0,-1 0 1,0 0-1,-1 0 0,-1-23 1,0 34 230,-1-1 0,1 1 0,-1 0 0,0-1 0,0 1 1,0 0-1,-1 0 0,1 0 0,-1 0 0,1 0 0,-1 1 0,0-1 0,0 0 1,-1 1-1,1-1 0,0 1 0,-4-3 0,5 9-50,1 0-1,0 0 1,-1 0 0,1 0-1,1 0 1,-1 0-1,1 0 1,-1-1 0,3 8-1,3 29 317,5 55 610,-1 9-104,-10-96-976,0 0 0,0 0 1,0 0-1,1 0 0,0 0 0,0 0 0,1-1 1,0 1-1,1-1 0,0 1 0,4 8 1,2 8-183,-8-22 48,-1 0 0,0-1 0,0 1 0,1-1 1,-1 1-1,1-1 0,0 1 0,-1-1 0,1 1 0,0-1 0,0 1 0,0-1 0,0 0 0,0 0 1,0 1-1,0-1 0,0 0 0,1 0 0,-1 0 0,0 0 0,1 0 0,-1-1 0,1 1 0,1 1 1,-1-2 32,-1 1-444,1 0-1,0-1 1,0 1 0,-1-1-1,1 1 1,0-1-1,0 0 1,0 0 0,-1 1-1,1-1 1,0-1 0,0 1-1,0 0 1,0 0 0,-1-1-1,1 1 1,0-1 0,0 1-1,-1-1 1,4-1 0,-4-4-2546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2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1356,'10'18'6196,"-10"-1"-4009,0-5-1298,0-1 1,0 1 0,1 0-1,1 0 1,4 20 0,-4-27-832,-1-1 0,0 1 0,-1 0 1,1-1-1,-1 1 0,0 9 1,-1-11-61,1 1 0,0-1 0,0 0 1,0 0-1,0 0 0,1 1 1,-1-1-1,1 0 0,0 0 0,0 0 1,2 5-1,3 6-613,-5-13 427,-1 0 0,0 0 0,0-1 1,0 1-1,0 0 0,1 0 0,-1-1 0,0 1 1,1 0-1,-1 0 0,0-1 0,1 1 0,-1 0 0,1-1 1,-1 1-1,1-1 0,-1 1 0,1-1 0,0 1 0,-1-1 1,1 1-1,0-1 0,-1 0 0,1 1 0,0-1 0,-1 0 1,1 1-1,0-1 0,1 0 0,0-12-6770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3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68 952,'0'-13'2944,"-11"7"-323,11-6-333,0 6-288,0-6-316,0 6 724,0 0-1656,0 0 21,0 12-1766,0 0-2119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3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0 1908,'0'19'3563,"2"37"5030,5-21-7112,-4-24-1305,-2 0 0,1 0 0,-2 0 0,1 0 0,-1 1 0,-3 15 0,1 12 156,3-3-57,0-18-92,-1 1 0,-1 0 0,0-1 0,-8 35 0,5-15 265,4-34-379,0 1-1,0-1 0,-1 1 1,0 0-1,0-1 1,0 1-1,-2 4 0,1 17 314,2-25-367,1 0 0,-1 0-1,0 0 1,0 0 0,0 0 0,0 0 0,0 1 0,0-1 0,0 0 0,0 0 0,0 0-1,0 0 1,-1 0 0,1 0 0,0 0 0,-1 0 0,1 0 0,-1 0 0,1 0 0,-1 0 0,1 0-1,-1-1 1,0 1 0,1 0 0,-1 0 0,-1 1 0,4-6 59,0 0 1,0 0 0,0 0-1,0 0 1,0 0 0,-1 0-1,0 0 1,0-1 0,1-7-1,0 3-58,0-1-1,0 1 1,1-1 0,1 1-1,7-14 1,4 0 33,-13 19-26,0 1 0,0-1 1,1 0-1,0 1 0,0-1 0,0 1 0,0 0 1,0 0-1,0 0 0,1 0 0,0 0 1,-1 1-1,1 0 0,0 0 0,8-3 1,-6 3-15,0 1 0,0-1 0,0 1 0,0 1 0,0-1 0,0 1 1,0 0-1,-1 0 0,1 1 0,0 0 0,0 0 0,0 0 0,0 1 1,-1 0-1,1 0 0,0 0 0,-1 1 0,0-1 0,6 5 0,27 14 23,-34-20-29,0 0-1,-1 1 0,1 0 1,-1-1-1,1 1 1,-1 1-1,1-1 1,-1 0-1,0 1 1,0 0-1,0-1 0,-1 1 1,5 6-1,-6-8 27,0 1 0,0 0 0,-1 0-1,1 0 1,0 0 0,-1 0 0,0 0-1,1 0 1,-1 1 0,0-1 0,0 0-1,0 0 1,0 0 0,0 0 0,-1 0 0,1 0-1,-1 0 1,1 0 0,-1 0 0,-1 3-1,-1 1 41,0-1-1,0 1 1,-1-1-1,0 0 0,0 0 1,0 0-1,-6 4 1,-2 1-9,0 0 1,-1 0-1,0-1 1,-1-1 0,-19 9-1,8-7-131,0-1 0,-34 7 1,-15-7-3267,50-16-1278,23 7 4142,1 0 0,-1-1 1,0 1-1,1-1 0,-4-3-3309,4 3 3309,0 1 0,-1-1 0,1 0 0,0 1 1,0-1-1,0 0 0,-1 1 0,1-1 1,0-1-1,0-8-2831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4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79 1176,'-5'7'7977,"3"-3"-7515,0 0 0,-1 0-1,2 0 1,-1 0-1,0 0 1,1 0 0,0 1-1,0-1 1,-1 5-1,2-6-402,1 0-1,-1 0 0,0 0 0,1 0 1,-1-1-1,1 1 0,0 0 0,0-1 1,0 1-1,1 0 0,-1-1 0,0 0 1,1 1-1,0-1 0,-1 0 0,1 0 1,0 1-1,0-1 0,0-1 1,1 1-1,2 2 0,0-1-2,-1-1 0,1 0 0,-1 0 0,1 0 0,0 0 0,0-1-1,0 1 1,0-1 0,0-1 0,0 1 0,6-1 0,-7 0-3,0-1 0,0 0 0,0 1 0,0-2 0,0 1 0,0 0 0,0-1 0,-1 0 0,1 1 0,-1-2 0,1 1 0,-1 0 0,5-5 1,36-38 235,-37 36-172,-5 8-52,-1-1 0,0 0 0,0 1 0,1-1-1,-1 0 1,0 0 0,-1 0 0,1 0 0,0 0 0,-1 0 0,1 0 0,-1 0 0,1 0 0,-1 0 0,0 0 0,0-1-1,0 1 1,0 0 0,0 0 0,-1 0 0,1 0 0,-1 0 0,1 0 0,-1 0 0,0 0 0,0 0 0,1 0 0,-1 0-1,-2-2 1,-1-20 597,-5 15-299,9 8-342,-1 0 1,1 1-1,-1-1 1,1 0-1,-1 1 0,1-1 1,-1 1-1,0-1 0,1 1 1,-1 0-1,1-1 0,-1 1 1,0-1-1,0 1 1,1 0-1,-1 0 0,0-1 1,0 1-1,1 0 0,-1 0 1,0 0-1,0 0 0,1 0 1,-1 0-1,0 0 1,0 0-1,0 0 0,-25-12 893,12 8-168,12 2-665,0 1 0,0 0 0,0 1 0,0-1 0,-1 0 0,1 1 0,0-1 0,0 1 0,0-1 0,0 1 0,-4 0 0,4 0-82,0 1-1,-1-1 0,1 1 1,0 0-1,0-1 0,-1 1 1,1 0-1,0 0 0,0 0 1,0 1-1,0-1 0,0 0 1,0 1-1,1-1 0,-1 1 0,0 0 1,1 0-1,-1-1 0,1 1 1,-2 3-1,-18 16-135,15-15 146,0 1 0,0-1 0,1 1 0,0 1 0,0-1 0,1 1 0,0 0 0,0 0 0,-3 10 0,4-10-19,1-6 10,1 0 0,0 0 0,0 1-1,0-1 1,0 0 0,0 1 0,1-1 0,-1 1-1,1-1 1,-1 1 0,1-1 0,0 1-1,0-1 1,0 1 0,0 0 0,1-1-1,-1 1 1,1-1 0,-1 1 0,1-1-1,0 0 1,0 1 0,0-1 0,0 0-1,0 1 1,1-1 0,-1 0 0,1 0-1,-1 0 1,1 0 0,0 0 0,2 1-1,0-1 2,-1 0-1,0 0 1,1-1-1,-1 0 0,1 0 1,0 0-1,-1 0 1,1 0-1,0-1 1,-1 1-1,1-1 0,0 0 1,0 0-1,0-1 1,-1 1-1,1-1 0,0 0 1,-1 0-1,1 0 1,-1 0-1,1 0 0,4-4 1,19-9 19,33-21 35,-50 28 23,0 0 0,1 1 0,0 0 0,1 1 0,18-7-1,-30 12-72,1 0 0,-1 0-1,0 0 1,0 0 0,1 0-1,-1 0 1,0 0-1,1 0 1,-1 0 0,0 0-1,1 0 1,-1 0 0,0 0-1,1 1 1,-1-1-1,0 0 1,1 0 0,-1 0-1,0 0 1,0 0 0,1 1-1,-1-1 1,0 0-1,0 0 1,1 0 0,-1 1-1,0-1 1,0 0 0,0 0-1,0 1 1,1-1-1,-1 0 1,0 1 0,0-1-1,0 0 1,0 0 0,0 1-1,0-1 1,0 1-1,2 18-13,-1-1-783,7 0-828,-7 4-5123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5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1520,'-1'3'8553,"-7"12"-6708,8-13-1662,-1-1 0,1 0 0,-1 1 0,1-1 0,-1 1 1,1-1-1,0 1 0,0-1 0,0 1 0,0-1 0,0 1 0,0-1 1,0 0-1,1 3 0,-2 15 1117,-2-12-1050,1 0 0,1 1-1,-1 0 1,1-1-1,0 15 1,-7 33 663,6-49-784,1 1 0,0 0 0,0-1 0,1 1-1,0 0 1,0 0 0,2 7 0,-1 10 432,-1-23 162,11-21-71,-7 16-599,1-1-1,-1 0 0,0 0 1,-1 0-1,1-1 0,5-11 0,-6 10-40,1 0-1,-1 1 0,2-1 0,-1 1 0,10-11 0,6-5-11,-17 17 1,0 1-1,0-1 1,1 1-1,-1 0 0,1 0 1,0 1-1,1-1 1,-1 1-1,0 0 0,1 0 1,7-3-1,-10 6-1,0-1-1,0 1 1,0 0 0,0 0-1,0 1 1,0-1-1,-1 0 1,1 1-1,0-1 1,0 1-1,0 0 1,0-1 0,0 1-1,-1 0 1,1 0-1,0 0 1,-1 0-1,1 1 1,-1-1-1,1 0 1,-1 1 0,0-1-1,2 3 1,0-1 2,-1 0 0,0 0 0,0 0 0,0 0 0,0 0 0,-1 1 0,1-1 0,-1 1 0,0-1 0,0 1 0,0-1 0,0 1 0,0 5 0,-1 13-140,1-17-426,-1 1-1,0-1 1,0 1-1,0-1 1,-1 0-1,1 1 1,-1-1-1,-1 1 1,1-1-1,-4 9 0,-8 19-9534,13-22 7091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5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 1124,'0'16'6152,"0"20"896,-9 16-4522,-13 32-544,18-71-1712,-2 10 246,-1 0 0,-1 0-1,-22 40 1,8-7 148,18-50-542,0 0-1,0 1 0,1-1 0,0 1 1,0 0-1,0 0 0,1 0 1,0 0-1,1 0 0,-2 15 0,3-21 19,32-6 803,87-26-315,-109 32-524,1 0 0,-1 0 1,1 0-1,-1 2 0,18 5 1,-22-6-97,5 0 21,-7-1-14,1 0 0,-1 0 0,0 0 0,1 1-1,-1-1 1,0 1 0,0 0 0,0 0 0,0 0 0,0 1-1,0 0 1,-1-1 0,1 1 0,5 7 0,3 5 3,-10-14-32,0 1 0,-1-1 0,1 1 0,-1 0 0,0-1-1,1 1 1,-1 0 0,0 0 0,0 0 0,0 0 0,0 0 0,-1 0 0,1 0 0,0 0-1,0 2 1,-1-1-240,1 0 0,-1 0-1,1 0 1,0-1 0,0 1-1,0-1 1,1 1 0,-1 0 0,0-1-1,3 3 1,-3-4-114,0 0 0,-1 0-1,1 0 1,0 0 0,-1-1 0,1 1 0,0 0-1,0-1 1,0 1 0,0 0 0,0-1 0,0 1-1,0-1 1,0 1 0,0-1 0,0 0 0,1 1-1,7-4-5510,2-7 2774,-8 6 1289,8-3-1947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6.4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9 752,'1'-4'20707,"5"-1"-22892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7.3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23 1884,'-2'-17'9962,"0"16"-9610,0 0 0,0 1 1,0-1-1,0 0 0,0 1 1,-1-1-1,1 1 0,0 0 0,0 0 1,-1 0-1,1 0 0,0 0 1,0 0-1,-1 0 0,1 1 1,0-1-1,0 1 0,0 0 1,0 0-1,-1-1 0,-2 4 0,-45 33 1035,26-17-395,-16 23 118,26-25-806,5-7-69,1 0 0,0 1 0,1 0 0,0 1 0,-8 24 0,4-12 79,10-23-299,1-1 0,-1 1 0,1 0 0,0 0 0,-1 0 0,1 0-1,0 0 1,0 0 0,0 0 0,1 0 0,-1 0 0,0 0 0,1 0 0,-1 0 0,1 0 0,0-1 0,-1 1 0,2 2-1,4 17 83,-6-18-94,1-1 0,-1 0 0,1 1 1,-1-1-1,1 0 0,0 1 0,0-1 0,0 0 0,0 0 0,1 0 0,-1 0 1,0 0-1,1 0 0,-1 0 0,1 0 0,0-1 0,0 1 0,0-1 1,0 1-1,0-1 0,0 0 0,0 1 0,0-1 0,0 0 0,0-1 0,3 2 1,1 0-14,0 0 1,-1-1-1,1 1 1,0-1 0,0-1-1,0 1 1,0-1-1,0 0 1,10-1 0,-1-2-785,0-1 1,-1-1-1,1 0 1,21-11-1,-18 6-2640,-1 0-1,-1-1 1,19-16 0,-24 20-1,0 1 163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7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67 592,'0'0'1888,"-9"7"3199,30 18-1444,0 3-2184,-16-24-1404,0 1 1,1-1-1,-1 0 0,1 0 0,0-1 1,0 0-1,1 0 0,-1 0 0,0-1 1,1 0-1,0 0 0,-1-1 1,1 1-1,0-2 0,0 1 0,12-1 1,-7-2 49,1-1 0,-1 0 0,1 0 0,-1-2 0,0 1 0,-1-2 0,21-11 0,-29 15-46,-1 0 0,1 0 0,-1 0 0,0 0 0,0 0 0,0 0 0,0-1 0,0 1 0,0-1 0,-1 1 0,1-1 0,-1 0 0,1 1 0,-1-1 0,0 0 0,0 0-1,-1 0 1,1 0 0,0 0 0,-1-5 0,0 6 9,1 0-1,-1-1 0,-1 1 0,1 0 1,0-1-1,0 1 0,-1 0 0,0 0 0,1 0 1,-1-1-1,0 1 0,0 0 0,0 0 1,0 0-1,0 0 0,-1 0 0,1 1 0,-1-1 1,1 0-1,-1 1 0,1-1 0,-1 1 1,0-1-1,0 1 0,0 0 0,0 0 0,-4-2 1,-5-1 60,-1 1 1,0 0-1,1 1 1,-1 1-1,0 0 1,0 0-1,0 1 1,0 1-1,-11 1 1,17-1-164,0 0 1,0 0-1,1 0 0,-1 1 0,1-1 1,-1 1-1,1 1 0,0-1 0,-1 1 1,1 0-1,1 0 0,-1 0 1,0 1-1,1 0 0,0 0 0,-1 0 1,2 0-1,-1 1 0,0-1 0,1 1 1,-3 5-1,-9 10-1463,4-5-2490,11-14 3607,0 0 1,0 0 0,0 0-1,0 0 1,0 0-1,0 0 1,1 0 0,-1 0-1,0 0 1,0 0-1,1 0 1,-1-1 0,1 1-1,-1 0 1,1 0-1,-1 0 1,1-1 0,-1 1-1,1 0 1,1 1-1,7 4-2707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8.7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1680,'1'-1'237,"-1"0"0,0 0 0,0 0 0,0 0 0,1 1 0,-1-1 0,0 0 0,1 0 0,-1 1 0,1-1 0,-1 0 0,1 1 0,-1-1 0,1 0 0,-1 1-1,1-1 1,0 1 0,-1-1 0,1 1 0,0-1 0,-1 1 0,1-1 0,0 1 0,0 0 0,-1-1 0,1 1 0,0 0 0,0 0 0,0-1 0,0 1 0,-1 0 0,1 0 0,0 0 0,0 0 0,0 0 0,1 1 0,20 3 5031,-12 3-4723,1 3 391,-10-8-853,1-1 0,0 1-1,-1 0 1,1-1-1,-1 1 1,1 0 0,-1 0-1,0 0 1,0 0 0,0 0-1,0 0 1,0 0-1,-1 0 1,1 0 0,0 0-1,-1 0 1,0 1 0,1-1-1,-1 0 1,0 4-1,0 17 265,0-8-196,0 0 0,0-1 0,-1 1 0,-1 0 0,-4 14 0,5-23-122,0 0 0,0 0-1,1-1 1,0 1 0,1 11 0,0-14-11,-1 1 1,1-1 0,-1 0 0,0 1 0,0-1-1,0 0 1,-1 1 0,1-1 0,-1 0-1,1 1 1,-1-1 0,0 0 0,-1 0-1,1 1 1,-3 3 0,1 11 575,4-14 241,-1-13-302,11-28 59,-11 34-563,1-1 0,-1 0 0,1 1 0,0-1 0,0 1 0,0-1 0,0 1 0,4-6 1,-3 5-13,-1 1 1,1 0-1,-1 0 1,0 0 0,0-1-1,0 1 1,-1 0 0,1-7-1,1 4 4,-1 0-1,0 0 1,1 0-1,1 0 1,-1 0-1,1 1 1,0-1-1,6-10 1,7-11 49,-6 9-21,-9 16-32,1 0 1,-1 0-1,1-1 0,-1 1 0,0 0 0,0-1 1,0 1-1,0-1 0,0 1 0,0-5 1,-1 6 23,4 1 8,0 0-24,0-1 1,0 1-1,0 0 1,0 0-1,0 1 1,0-1-1,0 1 1,0 0-1,0 0 1,-1 0-1,1 0 1,0 1 0,-1 0-1,1-1 1,-1 1-1,6 4 1,-7-3 62,-1 0 1,1 1 0,0-1 0,-1 0-1,0 1 1,0-1 0,0 1-1,0-1 1,-1 1 0,1-1 0,-1 1-1,0-1 1,0 1 0,-1 5 0,1 0 370,0-8-106,1-2-248,-1-1-1,0 1 0,1 0 1,-1 0-1,0 0 0,1 0 1,0-1-1,-1 1 1,1 0-1,0 0 0,-1 0 1,1 0-1,0 0 0,0 0 1,1 0-1,-2 1-95,0 1 0,0-1 1,0 1-1,0-1 0,1 0 0,-1 1 0,0-1 0,0 1 0,0-1 0,0 1 0,1-1 0,-1 0 1,0 1-1,1-1 0,-1 1 0,0-1 0,0 0 0,1 1 0,-1-1 0,1 0 0,-1 0 0,0 1 0,1-1 1,-1 0-1,1 0 0,-1 0 0,1 1 0,-1-1 0,0 0 0,1 0 0,-1 0 0,1 0 0,-1 0 1,1 0-1,-1 0 0,1 0 0,-1 0 0,1 0 0,-1 0 0,1 0 0,-1 0 0,0 0 0,1-1 0,-1 1 1,1 0-1,-1 0 0,1 0 0,-1-1 0,0 1 0,1 0 0,-1-1 0,0 1 0,1 0 0,-1-1 1,0 1-1,1 0 0,-1-1 0,0 1 0,0-1 0,1 1 0,-1 0 0,0-1 0,0 1 0,0-1 0,0 1 1,1-1-1,2 6 13,-3-4-21,1-1 0,0 1 0,0 0 0,-1 0 0,1 0-1,-1 0 1,1-1 0,-1 1 0,1 0 0,-1 0 0,1 0-1,-1 0 1,0 0 0,1 0 0,-1 0 0,0 0 0,0 0-1,0 0 1,0 0 0,0 1 0,0-1 0,0 0-1,-1 1 1,12 16 50,-16-7 28,-1 3-113,-7 7 36,9-16 1,11-7 24,-7 3-26,0-1 0,0 1 0,0 0 0,0 0 0,0 0 0,0 0 1,0 0-1,0 0 0,0 0 0,0 0 0,0 0 0,-1 0 0,1-1 1,0 1-1,-1 0 0,1 0 0,-1 0 0,1 0 0,-1-1 0,1 1 0,-1 0 1,1 0-1,-2 0 0,-2 8 24,5-3 5,-1-5-32,0 0 0,0 0 0,0 0 0,1 0 0,-1-1 0,0 1 0,0 0 0,0 0 0,0 0-1,0 0 1,-1 0 0,1 0 0,0 0 0,0-1 0,0 1 0,-1 0 0,1 0 0,-1 0 0,1-1 0,0 1-1,-1 0 1,1 0 0,-1-1 0,0 1 0,1 0 0,-1-1 0,0 1 0,1-1 0,-1 1 0,-1 0 0,4-10 988,12-15-847,-1 2-135,-7 7-22,2 0 0,0 1 0,1 0 0,15-19 0,-12 15 1,-12 16 15,1 0-1,0 0 0,0 0 1,0 0-1,1 1 0,-1-1 0,0 1 1,1-1-1,-1 0 0,1 1 1,-1 0-1,1-1 0,3-1 0,13-8 0,-16 9 1,1 0 1,-1 0-1,1 1 1,-1-1-1,1 1 1,0-1-1,-1 1 1,1 0 0,0 0-1,0 1 1,0-1-1,0 0 1,0 1-1,0 0 1,0 0-1,0 0 1,0 0-1,0 0 1,0 0-1,0 1 1,0-1 0,3 2-1,26 7 0,-16-6-7,-1 1-1,-1 1 0,1 0 1,22 13-1,-34-17 12,1 0 0,-1 0-1,0 1 1,0 0 0,0-1 0,0 1 0,-1 0-1,1 1 1,-1-1 0,1 0 0,-1 1-1,1-1 1,-1 1 0,0 0 0,0 0 0,-1 0-1,1 0 1,-1 0 0,1 0 0,-1 0-1,0 0 1,0 1 0,0-1 0,0 0 0,-1 1-1,0-1 1,1 1 0,-1-1 0,-1 6-1,1 82-821,5-69-43,-1-17-1539,-2-55-19368,-2 37 17666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12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163 1 288,'0'0'12455,"1"12"-10023,-1-12-2398,0 0 0,0 0 1,0 0-1,-1 1 0,1-1 0,0 0 1,0 0-1,0 0 0,-1 1 1,1-1-1,0 0 0,0 0 0,0 1 1,0-1-1,0 0 0,0 0 0,-1 1 1,1-1-1,0 0 0,0 1 1,0-1-1,0 0 0,0 0 0,0 1 1,0-1-1,0 0 0,0 0 1,0 1-1,0-1 0,0 0 0,1 1 1,-1-1-1,0 0 0,0 0 0,0 1 1,0-1-1,0 0 0,0 0 1,1 0-1,-1 1 0,0-1 0,0 0 1,0 0-1,1 0 0,-1 1 1,0-1-1,0 0 0,1 0 0,-1 0 1,0 0-1,0 0 0,1 0 1,-1 1-1,0-1 0,0 0 0,1 0 1,-1 0-1,0 0 0,1 0 1,-1 0-1,0 0 0,0 0 0,1 0 1,-1 0-1,-6 13 544,4-10-511,0 0 0,0-1 0,-1 1 0,1-1-1,-1 1 1,1-1 0,-1 0 0,1 0 0,-7 3 0,-17 16 138,22-18-203,0 1 1,0-1-1,-1 1 1,1-1-1,-1-1 1,-7 4-1,-2 4 4,-18 4-18,12 3-138,18-13-761,2-7-110,0-4-5012,2-17 436,7 12 2271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12.6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1 168,'0'0'2416,"-10"0"-1972,10 6-256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19.8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356 16 52,'-5'-2'1287,"0"-1"0,-1 1 0,1 0 0,-1 1 0,1-1 0,-9 0 0,-41 1 3412,40 2-3966,0 1 0,1 0-1,-1 1 1,1 1 0,-16 7 0,25-10-630,-14 7 448,0 1 0,1 0 1,-28 19-1,43-26-508,0 0 0,0 0 0,0 1 0,0-1 0,0 1 0,0-1 0,1 1 0,-1 0 0,1 0 0,0 0 0,0 1 1,0-1-1,0 0 0,1 1 0,-1-1 0,1 1 0,0 0 0,0-1 0,0 1 0,0 0 0,1 0 0,0-1 0,-1 1 0,1 0 0,1 0 0,-1 0 1,1 4-1,1-2-32,-1 0-5,1-1 1,-1 1-1,1-1 1,0 1-1,1-1 0,-1 0 1,1 0-1,0 0 0,1 0 1,-1 0-1,1-1 0,6 7 1,65 68 10,-35-47-9,-19-16 2,0 2 1,-1 0-1,-1 1 1,22 28-1,-39-44-8,16 29 240,-18-30-222,1 0-1,-1 0 1,0 0-1,0-1 1,0 1-1,0 0 1,-1 0-1,1 0 0,0 0 1,-1 0-1,0-1 1,1 1-1,-1 0 1,0 0-1,0-1 1,-2 4-1,0-1 74,0 1 0,-1-1 0,0 0 0,0 0 0,0-1 0,-1 1 0,1-1 0,-1 0 0,0 0 0,1 0 0,-1-1 0,-1 0 0,-4 2 0,-24 12 213,20-9-260,0-2 0,0 0 0,0-1 1,-1 0-1,-18 2 0,-23 6-508,45-11 1730,2-5-7806,9 4 6117,0-1 0,0 1-1,0-1 1,0 0 0,0 1 0,0-1-1,0 1 1,0-1 0,0 1 0,0-1-1,0 1 1,1-1 0,-1 1 0,0-1-1,0 1 1,19-12-9985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20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13 200,'-2'-12'16743,"1"13"-16646,0-1 0,1 1 0,-1 0 0,0-1 0,0 1-1,1 0 1,-1 0 0,1 0 0,-1 0 0,1 0 0,-1 0 0,1 0 0,-1 0 0,1 0 0,0 0 0,-1 0 0,1 0 0,0 0 0,0 0-1,0 0 1,0 0 0,0 0 0,0 0 0,0 2 0,1 43 716,-1-31-379,0 365 1162,1-372-1543,0 0 0,0 0 1,1 0-1,5 15 1,3 25 315,1-6-562,-11-41 119,-13-25-16536,4 12 13362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20.9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39 1988,'-1'0'281,"0"0"1,0 0-1,0 0 0,1 0 0,-1 0 0,0 0 1,0 0-1,0 0 0,1-1 0,-1 1 0,0 0 1,0 0-1,0-1 0,1 1 0,-1-1 0,0 1 1,1 0-1,-1-1 0,0 1 0,1-1 0,-1 0 1,1 1-1,-1-1 0,1 1 0,-1-1 0,1 0 0,-1 1 1,1-1-1,0 0 0,-1 0 0,1 1 0,0-1 1,0 0-1,-1 0 0,1 0 0,0-1 1239,20-11 1209,-14 11-2699,1 0 0,0 1 1,-1 0-1,1 0 0,0 1 0,0 0 0,0 0 0,0 1 0,-1-1 0,1 2 0,0-1 1,-1 1-1,13 4 0,15 3-929,52 21-8844,-73-25 6743,-3 1 96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21.2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0 119 216,'20'35'2836,"-19"-31"-2705,1 0-1,0 0 1,0 0-1,0-1 1,0 1 0,0-1-1,1 1 1,-1-1-1,1 0 1,0 0 0,0 0-1,6 4 1,0-1 58,1-1 0,0 0 0,0-1 1,0 0-1,0 0 0,1-1 0,-1 0 0,1-1 0,0-1 1,0 1-1,0-2 0,-1 1 0,1-2 0,0 1 1,0-1-1,0-1 0,0 0 0,-1-1 0,1 0 1,-1 0-1,0-1 0,0-1 0,0 1 0,0-2 1,-1 1-1,0-1 0,0-1 0,13-11 0,-20 16-35,0 0 0,0 0 0,0 0 0,0 0 0,0-1 0,0 1 0,-1 0 0,1-1 0,-1 1 0,1-1 0,-1 0 0,0 1 0,0-1 0,0 0 0,-1 0 0,1 0 0,-1 0 0,1 1 0,-1-1 0,0 0 0,0 0 0,0 0 0,-1 0 0,1 0 0,-1 0 0,1 1 0,-1-1 0,0 0 1,0 0-1,0 1 0,-1-1 0,1 0 0,-1 1 0,1-1 0,-4-3 0,0 0 87,0 1 1,-1-1 0,0 1 0,0 1 0,0-1 0,0 1-1,-1 0 1,1 0 0,-1 0 0,0 1 0,0 0 0,-14-3-1,2 2 30,1 0-1,-1 1 0,0 1 1,1 0-1,-1 2 1,0 0-1,-23 4 0,40-4-339,0 1-1,0-1 1,1 1 0,-1 0-1,0 0 1,0 0-1,0 0 1,1 0-1,-1 0 1,0 0 0,1 0-1,-1 0 1,1 1-1,0-1 1,-1 1-1,1-1 1,0 1 0,0 0-1,0-1 1,0 1-1,0 0 1,0 0-1,1 0 1,-2 3 0,2-2-339,-1-1 0,1 1 1,0-1-1,0 1 1,0-1-1,0 1 1,0-1-1,0 0 1,1 1-1,-1-1 0,1 1 1,2 4-1,0 8-3669,-3-13 3769,0-1 1,1 0-1,-1 0 1,0 0-1,0 0 0,0 0 1,1 0-1,-1 0 1,1 0-1,-1 0 0,0 0 1,1 0-1,0 0 1,-1 0-1,1 0 0,0-1 1,-1 1-1,2 1 1,9 5-3089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21.6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46 1132,'0'0'2138,"0"11"5856,0 15-6135,-11 15-297,0 26-896,11-63-647,1 0-8,-1-1 1,0 0-1,0 0 1,0 1-1,-1-1 0,1 0 1,-1 0-1,0 0 1,1 0-1,-1 0 0,-1 0 1,-1 5-1,-3 7 625,7-12 386,4-9-482,1-4-230,-1 0 0,1 0 0,-1-1 0,-1 0 0,0 0 0,-1 0 0,0 0 1,2-14-1,-5 19-291,0 1 1,1-1-1,0 0 1,0 0 0,0 1-1,1-1 1,0 1 0,0-1-1,0 1 1,1 0-1,0 0 1,0 0 0,0 0-1,0 0 1,1 1-1,0-1 1,0 1 0,0 0-1,1 0 1,-1 1 0,1-1-1,0 1 1,0 0-1,0 0 1,0 1 0,0-1-1,8-1 1,48-10-4696,-54 13 3064,0 1 0,0-1 0,0 2 0,0-1 0,0 1 0,10 2 0,-6 2-1860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22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105 131 904,'3'-4'6283,"6"-5"-2346,51-22 610,6-3-3918,-64 33-554,0 0 0,1 0-1,-1-1 1,0 1 0,0-1 0,0 1-1,0-1 1,-1 0 0,1 0-1,0 0 1,-1 0 0,1 0 0,-1 0-1,0 0 1,0-1 0,0 1 0,0 0-1,0-1 1,0 1 0,0-1 0,-1 1-1,1-4 1,-2 5-17,-1 1 1,1-1-1,-1 0 1,1 1-1,0-1 1,-1 1-1,1 0 1,-1-1-1,1 1 1,-1 0-1,1 0 1,-1 0-1,1 0 1,-1 0-1,1 1 1,-1-1-1,1 0 1,-1 1-1,-1 0 1,-9 0 263,-3 1-75,-1 1-1,1 1 1,0 0 0,1 1 0,-1 1-1,1 0 1,0 1 0,1 0-1,-1 1 1,-14 12 0,23-16-106,-1 1 1,1 0-1,0 0 0,0 1 1,0-1-1,1 1 1,0 0-1,-6 12 0,8-15-101,0 0 0,1 0 0,0 0 0,-1 1 0,1-1 0,1 0 0,-1 1-1,0-1 1,1 0 0,-1 1 0,1-1 0,0 1 0,0-1 0,1 0 0,-1 1 0,1-1-1,-1 0 1,1 1 0,0-1 0,3 5 0,1 1 1,0-1 0,1 0 0,0 0 0,1-1 0,-1 1 0,1-1 0,1-1 0,0 1 0,0-1 0,0-1 0,0 1 0,1-2 0,0 1 0,0-1 0,0 0 0,14 3 0,12 4-286,0-2-1,0-2 0,1-1 0,0-1 0,0-2 1,0-2-1,69-6 0,-72 1-740,55-11-2948,-82 13 2927,0 0-1,0 0 0,0 0 0,0-1 0,0 0 0,0 0 0,-1-1 0,1 1 1,-1-1-1,0 0 0,5-6 0,1-2-2800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25.0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1 336 836,'0'0'1249,"10"-1"4545,-10 2-5084,34 11 2097,-17-12-1545,4 1-539,-1-1 0,0-1 1,1-1-1,-1-1 0,0 0 1,21-7-1,-25 5-597,0 2 0,0 0 0,0 0 1,18 1-1,1-1-1,235-38 461,-78 11-391,-74 21-109,-83 8-90,-1-1 1,1-2-1,44-11 1,-5-4 11,0 4 0,1 3-1,0 4 1,112 1 0,-25 1-31,-104 3 47,1-3-1,63-15 1,-6 1-61,-98 19 40,0 0-1,0 0 0,18 3 0,14 0 0,-9-4 1,78-15 1,-97 13 2,-8 0-9,0 1 0,0 1 0,0 0 0,0 1 1,0 1-1,0 0 0,0 1 0,16 2 0,-18 0 4,1-2-1,0 1 0,0-2 0,0 1 0,0-2 0,0 0 0,0 0 0,0-1 0,14-5 0,-7 3 18,1 1-1,32-2 0,-1 3-16,-35 1-3,-1 0 1,1 1-1,-1 1 0,1 0 0,31 8 0,-23-4 10,0 0 0,40 1 0,3 0-25,-38-3 10,-1-2 0,0-2 0,48-6 0,28 0 12,248-11 0,-148 36-1,-41-12 7,213-12-20,-194-6-272,0 6 110,311 12 225,-29-6-30,-280-18 92,92 0 866,-250 6 259,-20 9-806,-9 4-260,-7 1-407,-4 4-884,11-4 711,-1 0 0,0 0 0,0 0 0,-1-1 0,1 1 0,0-1 0,0 0 1,-1 1-1,1-1 0,-1-1 0,-6 2 0,-50 3-7001,38-3 4517,-10 3-960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29.1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0 68,'-1'6'18675,"6"-5"-15786,-5 0-2868,1-1 0,-1 0 1,1 1-1,-1-1 0,1 1 1,-1-1-1,1 1 0,-1-1 1,1 1-1,-1 0 1,0-1-1,1 1 0,-1-1 1,0 1-1,0 0 0,1-1 1,-1 1-1,0 0 0,0-1 1,0 1-1,0 0 0,0-1 1,0 1-1,0 0 0,0 0 1,0 0-1,10 37 316,1 35-25,-11 59-177,11-64-37,-11 338 61,11-358-151,-12-46-7,1 0 0,0 0 0,0 0 0,0 0-1,1 1 1,-1-1 0,0 0 0,1 0 0,-1 0-1,1 0 1,0 0 0,-1-1 0,1 1-1,0 0 1,0 0 0,2 2 0,-2 0-5,0 1 0,0 0 0,0 1 0,-1-1 0,1 0 0,-1 0 0,-1 0 0,0 10 1,0 1-6,1 4 11,0-9 0,0 1 1,0-1-1,-1 1 0,0-1 1,-1 1-1,-3 10 0,-6 61 46,0-39 12,8-37-59,1 1-1,0 0 1,0 1-1,0-1 1,1 0-1,1 0 0,-1 13 1,-9 11-66,10-16 78,0-14-11,1 0-1,-1-1 0,0 1 1,0 0-1,0 0 1,0 0-1,0-1 0,0 1 1,0 0-1,-1 0 1,1-1-1,-1 1 0,1 0 1,-1 0-1,0-1 1,1 1-1,-1-1 1,0 1-1,0-1 0,-2 3 1,12 39-42,-14-26 65,4-15-21,0 0-1,0 0 1,1 0-1,-1 0 0,0 1 1,1-1-1,-1 0 0,1 0 1,0 1-1,0-1 0,0 0 1,0 3-1,0 6-24,-1-9 18,1-1 1,0 0-1,0 1 1,-1-1-1,1 0 1,0 1-1,0-1 1,1 1-1,-1-1 1,0 0-1,0 1 1,1-1-1,-1 0 1,0 0-1,1 1 1,-1-1-1,1 0 1,0 0-1,0 1 1,-1-1-1,1 0 1,0 0-1,0 0 1,1 1-1,-2-1 8,1-1-1,-1 1 0,1 0 1,-1 0-1,0 0 1,1 0-1,-1 0 1,0 0-1,0 0 0,0 0 1,0 0-1,0 0 1,0 0-1,0 0 1,0 0-1,0 0 0,0 0 1,0 0-1,-1 1 1,2 19-9,2-15 6,-1 0 0,0-1-1,0 1 1,-1 0 0,0 0 0,0 1 0,-1-1 0,1 0 0,-1 0 0,0 0 0,-3 12 0,2 6-23,12 20 20,-22 30 18,12-64-11,-1-7-3,0-1 0,0 1 0,0 0-1,0-1 1,0 1 0,0-1 0,0 1 0,-1-1-1,0 1 1,1-1 0,-1 0 0,0 1 0,0-1 0,0 0-1,-3 4 1,3-1 0,0 0 1,0 0-1,0 0 0,1 0 0,-1 0 1,1 0-1,0 0 0,1 0 0,1 7 1,-1 4 2,-1 409 66,10-396-10,-10 61 635,0-89-593,0 0-71,2 3-11,5-3-15,-5-1 15,-13-7-3511,7-2 853,-2-6-3995,6-13-702,0 15 3730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57.1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207 66 108,'9'-12'2169,"-9"12"-2135,0 0 0,0 0 0,1 0 0,-1-1 0,0 1 0,0 0 0,0 0 0,0-1 0,0 1 0,0 0 0,0 0 0,0 0 0,0-1 0,0 1 0,0 0 0,0 0 0,0-1 0,0 1 0,0 0 0,0 0 0,0-1 0,0 1 0,0 0 0,0 0 0,0-1 0,0 1 0,0 0 0,0 0 0,0 0 0,-1-1 0,1 1 0,0 0 0,0 0 0,0 0 0,0-1 0,-1 1 0,1 0 0,0 0 0,0 0 0,0 0 0,-1 0 0,1-1 0,0 1 0,0 0 0,0 0 0,-1 0 0,1 0 0,0 0 0,0 0 0,-1 0 0,1 0 0,0 0 30,-1 0 0,1 0 1,0 0-1,0 0 0,-1 0 1,1 0-1,0-1 0,0 1 1,0 0-1,0 0 0,-1 0 1,1 0-1,0 0 0,0 0 1,0 0-1,-1-1 0,1 1 1,0 0-1,0 0 0,0 0 1,0-1-1,0 1 1,0 0-1,0 0 0,-1 0 1,1-1-1,0 1 0,0 0 1,0 0-1,0 0 0,0-1 1,0 1-1,0 0 0,0 0 1,0 0-1,0-1 0,0 1 1,0 0-1,0 0 0,0-1 1,0 1-1,0 0 1,1 0-1,-1 0 0,0-1 1,0 1-1,0 0 0,0 0 1,0 0-1,0 0 0,1-1 1,-3-26 8627,4 19-8577,4 13 2007,-3 13-1305,-3 28-789,0-36 125,0 158-443,-2-158 325,0-1 0,0 0 0,-1 0 0,0 0 1,-8 14-1,0 4 9,1 1-38,9-20 39,-1-1 0,0 0 0,0 0 0,-1 0 0,0 0 0,0 0 0,-1-1 0,1 1 0,-2-1 0,1 0-1,-1 0 1,1-1 0,-2 1 0,-9 8 0,12-13 33,-1-1 0,1 1 0,0 0 1,-1-1-1,1 0 0,0 0 0,-1 0 0,1 0 0,0 0 0,0-1 0,-1 0 0,1 1 1,0-1-1,0 0 0,-1-1 0,1 1 0,0 0 0,0-1 0,-3-2 0,-14-9-402,18 12 163,1 1 0,-1-1 0,0 0 1,1 0-1,-1 0 0,1 0 0,-1 0 1,1 0-1,-1-1 0,1 1 0,0 0 1,0-1-1,-2-1 0,3 2-143,0 0-1,-1 0 1,1 0-1,0 0 1,0 0-1,0 0 1,0 0 0,0-1-1,0 1 1,0 0-1,0 0 1,0 0-1,1 0 1,-1 0-1,0 0 1,1 0-1,0-2 1,17-37-8907,-16 27 5964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57.7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37 1156,'0'0'1666,"9"-14"2074,-7 9 539,-2 3-3585,-3-13 7369,-3 16-7640,5 0-599,1 0 0,-1 1-1,1-1 1,-1 1 0,1-1-1,0 1 1,-1-1 0,1 1-1,0-1 1,0 1 0,0 0 0,0-1-1,0 1 1,0-1 0,1 1-1,-1-1 1,0 1 0,1-1-1,-1 1 1,1-1 0,0 0-1,-1 1 1,1-1 0,0 0 0,1 2-1,3 12-4962,-5 2-1540,0-10 3468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58.6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91 97 280,'0'0'5701,"34"6"-3223,-31-5-2399,-1 1 1,1-1-1,-1 0 1,1 0-1,0 0 1,0 0-1,-1-1 1,1 1-1,0-1 1,0 1-1,0-1 1,0 0-1,-1 0 1,1 0-1,0-1 0,0 1 1,2-2-1,17 1 152,-19 1-67,0 0 0,-1 0 0,1-1 0,0 1 0,0-1 0,-1 0 0,1 0 0,0 0 0,-1 0 0,1 0 0,-1 0 0,1-1 0,-1 1 0,1-1 0,-1 0 0,0 0 0,0 0 0,0 0 0,0 0 0,0 0 0,-1 0 0,1 0 0,-1-1 0,1 1 0,-1-1 0,0 1 0,0-1 0,0 0 0,0 1 0,0-1 0,-1 0 0,1 0 0,-1 0 0,0 1 0,0-1 0,0 0 0,0-4-1,0 6-134,-1 0 0,1 0 0,0 0 0,0 0-1,0-1 1,-1 1 0,1 0 0,-1 0-1,1 0 1,-1 0 0,1 0 0,-1 0 0,1 0-1,-1 0 1,0 0 0,0 0 0,0 1-1,1-1 1,-1 0 0,0 0 0,0 1 0,0-1-1,-1 0 1,-34-9 664,26 9-562,0 0 0,0 2 0,-1-1 1,1 1-1,-18 4 0,18-1-57,0 1 0,0 0 0,1 1 0,-1 0 0,1 0 0,0 1-1,1 0 1,-14 15 0,20-20-64,-1 1 1,0 0-1,0 1 1,0-1 0,1 1-1,-1 0 1,1-1 0,-1 1-1,1 0 1,1 0 0,-1 1-1,-1 4 1,0 9-3,3-18-8,-1 1 0,1 0-1,0 0 1,0 0 0,0 0-1,-1 0 1,1 0-1,0 0 1,0-1 0,0 1-1,0 0 1,1 0-1,-1 0 1,0 0 0,0 0-1,0 0 1,1 0 0,-1-1-1,1 3 1,5 15-23,-5-16 12,-1 0-1,1 0 1,-1 0 0,1 0-1,0 0 1,0 0 0,0-1-1,0 1 1,0 0-1,0 0 1,1-1 0,-1 1-1,0-1 1,4 3-1,20 20-161,-22-20 95,0 0-1,1-1 1,-1 1 0,1-1-1,0 0 1,0 0 0,0-1-1,0 1 1,1-1 0,-1 1-1,1-2 1,-1 1 0,1 0-1,-1-1 1,1 0 0,0 0-1,0 0 1,0-1 0,8 1-1,-4-2-830,-1 1 0,0-1 0,1-1 0,-1 0-1,0 0 1,0-1 0,0 0 0,0 0 0,0 0-1,-1-1 1,13-9 0,0 1-2429,2 0 494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03.5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173 9 132,'-23'12'2642,"15"-13"-2290,11-1 652,0 0-190,-9 1-782,5 1 154,0-1-169,1 1 0,-1 0-1,0 0 1,1 0 0,-1-1-1,1 1 1,-1 0 0,0 0-1,1 0 1,-1 0 0,1 0-1,-1 0 1,0 0 0,1 0-1,-1 0 1,0 1 0,1-1-1,-1 0 1,1 0 0,-1 0-1,1 1 1,-1-1 0,1 0-1,-1 1 1,0 0 0,-14 3 37,13-4-51,2 0 25,0 1 0,0-1 1,-1 1-1,1-1 1,0 1-1,0-1 0,-1 1 1,1-1-1,-1 1 1,1-1-1,0 1 0,-1-1 1,1 0-1,-1 1 1,1-1-1,-1 0 0,1 1 1,-1-1-1,1 0 1,-1 0-1,0 1 0,1-1 1,-1 0-1,1 0 1,-1 0-1,0 0 0,1 0 1,-1 0-1,1 0 1,-1 0-1,1 0 0,-1 0 1,0 0-1,1 0 1,-1 0-1,1-1 0,-1 1 1,1 0-1,-1 0 0,0-1 1,1 1-1,-3-1 2157,-10-2-562,9 1-442,10 1-1118,-6 1-12,0 0 0,0 1 1,0-1-1,0 0 0,0 1 0,0-1 0,0 0 0,0 0 1,0 1-1,-1-1 0,1 0 0,0 1 0,0-1 0,0 0 1,0 0-1,-1 0 0,1 1 0,0-1 0,0 0 0,0 0 1,-1 1-1,1-1 0,0 0 0,-1 0 0,1 0 0,0 0 1,0 0-1,-1 0 0,1 1 0,0-1 0,-1 0 0,1 0 1,0 0-1,0 0 0,-1 0 0,1 0 0,0 0 0,-1 0 1,1 0-1,0 0 0,-1 0 0,1 0 0,0-1 0,0 1 1,-1 0-1,0 0 0,0-1-15,-1 1 0,0 0 1,0 0-1,1 0 0,-1 0 0,0 0 1,0 0-1,1 0 0,-1 1 1,0-1-1,0 1 0,1-1 0,-1 1 1,1-1-1,-4 3 0,-24 21-65,36 7 39,-8-18 8,1-10-17,0 0-1,0 0 1,0 0-1,0 0 0,0 0 1,0 0-1,1 0 1,0 0-1,-1 0 1,1 0-1,0 0 0,0 0 1,1-1-1,-1 1 1,0 0-1,4 3 1,6 8-10,-9-13 9,0 1-1,0 0 0,-1-1 0,1 1 0,-1 0 0,1 0 0,-1 0 1,0 0-1,0 0 0,0 1 0,0-1 0,1 4 0,11 17 1,-11-22 1,-1 0 0,1 1 0,0-1 0,-1 0 0,1 0 0,0 0 0,0 0 1,0-1-1,0 1 0,0 0 0,0-1 0,0 1 0,0-1 0,0 0 0,0 0 0,0 0 1,0 0-1,0 0 0,0 0 0,0 0 0,0-1 0,0 1 0,0-1 0,3 0 0,57-26 44,-28 10-33,-31 16-10,1 0 0,-1 0 1,0 0-1,0-1 0,-1 0 0,1 1 0,0-1 0,0 0 0,-1-1 0,0 1 0,1 0 0,-1-1 0,0 1 0,0-1 0,0 0 0,0 1 0,-1-1 1,1 0-1,2-6 0,-2-1 7,0 1 1,-1-1-1,0 0 1,-1 1-1,-1-16 1,1 1-5,-5 17-7,5 7 2,0 0 0,-1 0 0,1-1 0,0 1 0,-1 0 0,1 0 0,-1-1 0,1 1 0,0 0 0,0 0 0,-1-1 0,1 1 0,0-1 0,-1 1 0,1 0 0,0-1 0,0 1 0,0 0-1,0-1 1,-1 1 0,1-1 0,0 1 0,0-1 0,0 1 0,0 0 0,0-1 0,0 1 0,0-1 0,0 1 0,0-1 0,-1-1 1,1 1 1,-1 0-1,0 0 0,0-1 1,0 1-1,0 0 0,0 0 0,-1 0 1,1 0-1,0 0 0,0 1 1,-1-1-1,1 0 0,-1 0 1,1 1-1,0-1 0,-1 1 1,1 0-1,-1-1 0,1 1 0,-1 0 1,1 0-1,-1 0 0,-2 0 1,-2-1 2,0 0 0,0 1 0,0 0 0,0 0 0,0 0 0,-10 3 0,-82 31-816,34-3-6084,62-30 6493,2-1 252,-1 1-1,1-1 0,-1 0 0,1 0 1,-1 1-1,1-1 0,0 0 1,-1 0-1,1 1 0,-1-1 1,1 1-1,0-1 0,-1 0 0,1 1 1,0-1-1,-1 1 0,1-1 1,0 1-1,0-1 0,-1 0 0,1 1 1,0-1-1,0 1 0,0 0 1,0-1-1,0 1 0,0 5-2248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04.2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1 764,'0'0'913,"2"18"4832,-2-18-5693,1 0 0,-1 0 0,0 0 0,1 0 0,-1 0 0,1 0 0,-1 0 0,0 0 0,1 1 0,-1-1 0,0 0 0,1 0 0,-1 0 0,0 1 0,1-1 0,-1 0 0,0 0-1,0 1 1,1-1 0,-1 0 0,0 0 0,0 1 0,1-1 0,-1 0 0,0 1 0,0-1 0,0 0 0,0 1 0,0-1 0,1 1 0,-1-1 0,0 0 0,0 1 0,0-1 0,0 0 0,0 1 0,0-1 0,0 1 0,0-1 0,0 0 0,-1 1 0,1-1 0,-5 24 2517,0-6-1350,5-15-1117,-1 0 0,1-1-1,-1 1 1,1 0 0,-1-1-1,0 1 1,0-1 0,0 1 0,-3 3-1,2-3-57,1-1 1,-1 1-1,1 0 0,0-1 0,0 1 1,0 0-1,0 0 0,1-1 0,-1 1 0,1 3 1,-11 66 645,22 67-221,-1-67-349,-10-69-132,0 0 0,0 0-1,1 0 1,-1 0 0,1 0 0,-1 0-1,1 0 1,0 0 0,0 0 0,0 0-1,1-1 1,-1 1 0,0 0-1,1-1 1,0 1 0,0-1 0,0 0-1,0 1 1,0-1 0,0 0 0,1 0-1,-1 0 1,0-1 0,1 1 0,0 0-1,-1-1 1,1 0 0,0 0 0,0 0-1,0 0 1,0 0 0,0 0-1,0-1 1,0 1 0,0-1 0,0 0-1,0 0 1,0 0 0,0 0 0,0-1-1,0 1 1,0-1 0,0 0 0,0 0-1,3-1 1,20-6-857,-21 7 169,-1 0-1,0 0 1,0 0-1,0 0 1,0-1-1,0 0 0,0 0 1,-1 0-1,1 0 1,0 0-1,-1-1 1,0 0-1,4-3 1,-5 0-2228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04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8 172,'0'-7'9412,"0"8"-8556,8 12 873,-7-11-1661,1-1 0,-1 1 0,1 0 0,-1 0-1,0 1 1,0-1 0,0 0 0,0 0 0,0 0 0,-1 1 0,1-1 0,0 3 0,10 31 341,-11-34-399,0 0-1,1 0 1,-1-1-1,1 1 1,-1 0-1,1-1 1,0 1-1,-1-1 0,1 1 1,0-1-1,0 1 1,2 2-1,-1-3-4,-1 0-1,0 1 0,0-1 1,0 1-1,0-1 0,-1 1 1,1-1-1,0 1 0,-1 0 1,1-1-1,-1 1 0,1 3 1,-1-2-4,1-1 1,-1 1 0,1-1-1,-1 1 1,1-1 0,0 1-1,0-1 1,0 0 0,0 1 0,3 2-1,-3-2-6,1-1 0,-1 0 1,0 1-1,0-1 0,0 0 0,0 1 0,0 0 0,-1-1 0,1 1 0,0 4 0,4 0 690,-1-3-2871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05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0 1424,'0'0'184,"-1"2"1476,0-2-1476,1 1 1,0-1-1,0 0 0,0 0 1,-1 0-1,1 0 0,0 0 1,0 0-1,-1 1 0,1-1 1,0 0-1,-1 0 1,1 0-1,0 0 0,0 0 1,-1 0-1,1 0 0,0 0 1,0 0-1,-1 0 0,1 0 1,0-1-1,0 1 1,-1 0-1,1 0 0,0 0 1,0 0-1,-2-1 1107,2 0-1107,6 23 15,1 5-1552,-12-9-3032,-3-7 2071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05.9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0 532,'0'0'4326,"-11"1"-630,33 48 428,-21-43-3953,1-1 1,-1 1 0,1-1-1,1 1 1,-1-1-1,5 8 1,9 20 292,-10-16-355,0 0-1,-1 1 1,-1 0 0,0 0 0,-2 0 0,1 25 0,8 25 594,-11-58 228,0-12-329,-1-28-108,1 22-485,0 0-1,1-1 1,0 1 0,0 0 0,1 0 0,0 0 0,3-9 0,6-1-11,-10 16 0,0 0-1,0-1 1,0 1-1,0 0 1,1 0-1,-1 0 1,1 0-1,-1 0 1,1 1-1,0-1 1,0 0-1,0 1 1,0-1-1,0 1 1,0 0-1,0 0 1,3-2-1,-1 3 1,-1-1 0,0 1 0,1-1 0,-1 1-1,1 0 1,-1 1 0,1-1 0,-1 0 0,1 1 0,-1 0 0,0 0 0,1 0 0,-1 0 0,0 0-1,0 1 1,0-1 0,0 1 0,4 3 0,3 3 15,0 0 0,-1 0 0,12 15 0,-20-22-15,-1 0 1,1 1-1,0-1 0,-1 0 1,1 1-1,-1-1 0,1 0 0,-1 1 1,0-1-1,0 1 0,1-1 1,-1 0-1,0 1 0,0-1 1,-1 1-1,1-1 0,0 1 0,0-1 1,-1 0-1,1 1 0,0-1 1,-1 0-1,0 1 0,1-1 1,-1 0-1,0 0 0,1 1 1,-3 1-1,-25 28 60,20-24-55,0-1-1,1 0 0,0 0 1,0 1-1,1 0 1,-6 8-1,-3 2-28,14-16-30,-1 0-1,1 0 1,0 0 0,0 0 0,0 0 0,0 1-1,0-1 1,0 0 0,0 1 0,0-1 0,1 0-1,-1 1 1,0-1 0,1 1 0,-1-1-1,1 1 1,0-1 0,-1 1 0,1 0 0,0-1-1,0 3 1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07.3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65 116 684,'0'-1'103,"1"1"0,-1 0 0,0-1 0,0 1 1,0 0-1,0-1 0,0 1 0,0-1 0,0 1 0,0 0 0,0-1 0,0 1 0,0 0 0,0-1 0,0 1 1,0 0-1,0-1 0,0 1 0,0 0 0,-1-1 0,1 1 0,0 0 0,0-1 0,0 1 0,0 0 1,-1-1-1,1 1 0,0 0 0,0 0 0,-1-1 0,1 1 0,0 0 0,-1 0 0,1-1 0,0 1 0,0 0 1,-1 0-1,1 0 0,0 0 0,-1 0 0,1 0 0,-1-1 0,-4 1 4292,-16 19-1703,10-4-1123,9-14-1451,0 1 0,0 0-1,0 0 1,0 0 0,1 0-1,-1 0 1,1 0 0,0 1-1,-1-1 1,1 0 0,0 1-1,0-1 1,0 5 0,0-4-107,1 1-1,1-1 1,-1 0 0,0 1 0,1-1 0,0 0 0,0 0 0,0 0-1,0 0 1,3 6 0,-2-6-1,0 1 1,0-1-1,1 0 0,-1 1 1,1-1-1,0 0 0,0 0 0,0-1 1,0 1-1,0-1 0,1 0 1,-1 1-1,1-1 0,0-1 0,5 3 1,-3-3 4,0 0 0,0 0 0,0 0 0,0-1-1,0 0 1,0 0 0,0 0 0,0-1 0,-1 0 0,1 0 0,7-3 0,-7 2 44,0 0-1,0-1 1,0 0-1,-1 0 1,11-7-1,1-1 277,-15 10-238,-2-10 196,1 9-263,-1-1-1,0 0 1,0 0-1,0 1 1,0-1-1,0 0 1,-1 1-1,1-1 1,-1 0-1,0 1 1,0-1-1,0 1 1,0-1-1,0 1 1,-2-3-1,2 1 14,0 1-1,1-1 0,-1 0 1,1 1-1,-1-1 0,1 0 1,0 0-1,0 0 0,2-5 1,-1-1 11,-3 8-40,1 1-12,0 1 1,0-1-1,1 1 0,-1-1 0,0 1 0,1-1 0,-1 1 0,0-1 1,1 0-1,-1 1 0,1-1 0,-1 0 0,1 0 0,-1 1 1,1-1-1,0 0 0,-1 0 0,1 1 0,0-1 0,-1 0 0,1 0 1,0 0-1,0 0 0,0 0 0,0 0 0,0 1 0,0-1 0,0 0 1,0 0-1,0 0 0,0 0 0,1 0 0,-1 1 0,0-1 1,1 0-1,0-1 0,-1 2 1,0 0 0,0-1 0,0 1 1,1 0-1,-1 0 0,0-1 0,0 1 0,0 0 1,0-1-1,0 1 0,1 0 0,-1-1 0,0 1 0,0 0 1,0-1-1,0 1 0,0 0 0,0-1 0,0 1 1,0-1-1,0 1 0,0 0 0,0-1 0,-1 1 1,1 0-1,0-1 0,0 1 0,0 0 0,0-1 0,0 1 1,-1 0-1,1 0 0,0-1 0,0 1 0,-1 0 1,1 0-1,0-1 0,0 1 0,-1 0 0,1 0 1,0 0-1,-1-1 0,1 1 0,0 0 0,-1 0 1,1 0-1,0 0 0,-1 0 0,1 0 0,0 0 0,-1 0 1,1 0-1,0 0 0,-1 0 0,1 0 0,0 0 1,-1 0-1,1 0 0,0 0 0,-1 0 0,-1 0 12,1-2 9,1 0 0,-1 0 0,0 0 0,1 0 0,-1 0 0,0 1-1,0-1 1,0 0 0,-1 0 0,1 1 0,0-1 0,-1 1 0,1-1 0,-1 1 0,-2-2 0,-1-7 324,0 4-166,3 8-24,0-4-124,0 0-1,0 0 1,0 0-1,0 0 1,0 0-1,0 1 1,0-1-1,0 1 1,-1 0-1,1 0 0,0 0 1,-1 0-1,1 0 1,-1 0-1,1 0 1,-5 0-1,6 1-28,-32 25-65,7 10 72,11-17-12,10-9-5,3-8 5,1 1 0,-1 0-1,1-1 1,0 1 0,0 0 0,0 0 0,0 0 0,0 0-1,0 0 1,0 1 0,0-1 0,1 0 0,0 0 0,-1 0-1,1 1 1,0-1 0,0 0 0,0 0 0,0 1 0,0-1-1,1 0 1,-1 0 0,1 1 0,-1-1 0,1 0 0,2 4-1,2 4-8,13 14 3,-15-21-4,-1 0-1,1 0 1,1 0-1,-1-1 1,0 1-1,1-1 1,-1 0 0,1 0-1,-1 0 1,1 0-1,0-1 1,0 1-1,0-1 1,0 0-1,0-1 1,0 1-1,0 0 1,0-1 0,0 0-1,1 0 1,6-1-1,-4-1 30,-3 2-4,0-1 0,1 0-1,-1 0 1,1 0 0,-1-1-1,0 1 1,0-1 0,0 0-1,0 0 1,0-1 0,6-4-1,9-7 13,-15 12-25,-1 1 1,1-1-1,-1 0 1,0-1 0,0 1-1,0 0 1,0-1 0,-1 0-1,1 0 1,-1 0-1,1 0 1,-1 0 0,0 0-1,0 0 1,1-5-1,-3 7 6,0 1-3,0 0-1,0 1 0,0-1 1,0 0-1,0 0 0,0 1 0,0-1 1,0 0-1,0 0 0,0 1 0,0-1 1,0 0-1,0 1 0,0-1 0,1 0 1,-1 0-1,0 1 0,0-1 0,0 0 1,0 0-1,0 0 0,1 1 1,-1-1-1,0 0 0,0 0 0,0 0 1,0 1-1,1-1 0,-1 0 0,0 0 1,0 0-1,1 0 0,-1 0 0,0 1 1,0-1-1,1 0 0,-1 0 1,0 0-1,0 0 0,1 0 0,-1 0 1,0 0-1,1 0 0,-1 0 0,0 0 1,0 0-1,1 0 0,-1 0 0,0 0 1,0 0-1,1 0 0,-1-1 0,0 1 1,0 0-1,1 0 0,-1 0 1,0 0-1,0 0 0,1-1 0,-1 1 1,0 2 0,0 1 12,0-1-1,-1 1 1,1-1-1,1 0 0,-1 1 1,0-1-1,0 0 1,1 1-1,0-1 1,-1 0-1,1 1 0,0-1 1,0 0-1,0 0 1,2 3-1,29 50-1824,-4-38-3052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07.8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63 11 1592,'-20'-11'11970,"18"34"-10677,-8 86 119,9-104-1299,0 1 0,0-1 0,0 0-1,-1 0 1,0 0 0,0 0-1,0 0 1,0-1 0,-4 6-1,3-3 1490,-5-15-926,28-46-270,3 26-401,-16 19-6,0 0 0,0 1 1,16-14-1,-20 20 3,1-1-1,-1 1 1,1 0-1,0 0 1,0 0-1,0 1 1,0-1-1,0 1 1,0 0-1,0 0 1,0 0-1,0 1 1,8-1-1,-9 1 0,1 1 0,-1-1 0,0 1 0,0-1 0,0 1 0,0 0 0,0 0 0,0 0 0,0 1 0,-1-1 0,1 1 0,0 0 0,-1-1 0,1 1 0,-1 0 0,1 1 0,-1-1 0,0 0 0,0 1 0,0-1 0,0 1 0,-1-1 0,1 1 0,1 5 0,-1-4-130,0 0 0,0 1 0,-1-1 0,0 1 0,0 0 0,0-1 0,-1 1 0,0 0 0,0-1 0,0 1 0,0 0 0,-1 0 0,1-1 0,-1 1 0,0-1 0,-1 1 0,-1 5 0,-8 43-6164,9-22-1479,2-18 5013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08.8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167 2 632,'-9'-1'13440,"10"1"-13367,-1 1 0,1-1 1,-1 0-1,0 1 0,1-1 1,-1 1-1,0-1 0,1 0 0,-1 1 1,0-1-1,1 1 0,-1-1 0,0 1 1,0-1-1,0 1 0,0-1 0,1 1 1,-1-1-1,0 1 0,0 0 0,0-1 1,0 1-1,0-1 0,0 1 0,0-1 1,0 1-1,-1-1 0,1 1 0,0-1 1,0 1-1,0-1 0,0 1 1,-1-1-1,1 1 0,0-1 0,-1 1 1,-3 23 639,-7 25 99,0-12-508,0 54 376,0-37-476,1-16-176,9-34-28,1 1-1,-1-1 0,0 0 0,0 1 0,-1-1 0,1 0 0,-3 5 1,2-5-1,0 0 1,1 0 0,-1 0 0,1 0 0,0 0 0,0 0 0,0 6 0,1-7 0,-1 0 0,0-1-1,1 1 1,-1 0 0,0 0-1,-1-1 1,1 1 0,0-1 0,-1 1-1,1-1 1,-1 0 0,-3 4-1,-7 12 19,-7 13 37,16-27-54,0 0-1,0 0 1,1 0 0,-1 0-1,1 1 1,0-1 0,0 1-1,0-1 1,1 1 0,0 0-1,-1 7 1,-3-5-58,5-7 68,0 0 1,1 0-1,-1 0 0,0 0 0,0 0 0,1 0 0,-1 0 0,0 0 1,0 1-1,1-1 0,-1 0 0,0 0 0,0 0 0,1 0 0,-1 0 0,0 1 1,0-1-1,0 0 0,1 0 0,-1 0 0,0 1 0,0-1 0,0 0 1,0 0-1,0 0 0,1 1 0,-1-1 0,0 0 0,0 0 0,0 1 1,0-1-1,0 0 0,0 0 0,0 1 0,0-1 0,0 0 0,0 1 1,0-1-1,0 0 0,0 0 0,0 1 0,0-1 0,0 0 0,0 0 1,0 1-1,-1-1 0,1 0 0,0 0 0,0 1 0,0-1 0,0 0 1,0 0-1,-1 0 0,1 1 0,0-1 0,0 0 0,0 0 0,-1 1 1,12-15 54,-8 12-46,0-1 0,1 1 0,-1-1 0,0 0 0,0 0 1,-1-1-1,1 1 0,4-8 0,17-19 52,-19 25-183,0 1 1,0-1-1,-1 0 0,1 0 1,-1 0-1,0 0 1,-1-1-1,5-10 0,-23 25-1991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09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202 1 796,'0'0'13177,"-22"-1"-10472,22 2-2453,-7 1-106,0 0 1,1 1-1,-1 0 0,1 0 0,-1 1 0,-7 5 0,5-4-37,-45 44 671,-1-8-261,54-41-506,1 0 0,0 1 0,-1-1-1,1 0 1,0 0 0,-1 0 0,1 0 0,0 0 0,-1 1-1,1-1 1,0 0 0,0 0 0,-1 0 0,1 1 0,0-1-1,0 0 1,-1 0 0,1 1 0,0-1 0,0 0 0,0 1-1,-1-1 1,1 0 0,0 1 0,0-1 0,0 0 0,0 1-1,0-1 1,0 0 0,0 1 0,0-1 0,0 0 0,0 1-1,0-1 1,0 0 0,0 1 0,0-1 0,0 0 0,0 1-1,0-1 1,0 0 0,0 1 0,1-1 0,-1 0 0,0 1-1,0-1 1,0 0 0,1 1 0,-1-1 0,0 0 0,0 0-1,1 1 1,-1-1 0,0 0 0,0 0 0,1 0 0,-1 1-1,0-1 1,1 0 0,-1 0 0,0 0 0,1 0 0,32 14 38,3-1 350,-29-10-304,1 0 0,0 0 0,0-1 0,-1 0-1,1 0 1,16 1 0,-20-3-161,0 1 0,0 0-1,0 0 1,-1 0 0,1 1 0,0-1 0,-1 1-1,1 0 1,-1-1 0,1 2 0,5 4 0,-8-6-267,1 0 0,-1 0 0,0 0 0,0 0 0,0 1 0,1-1 0,-1 0 0,0 1 0,-1-1 0,1 1 0,0-1 0,0 1 0,-1-1 0,1 1 0,-1 0 0,1 2 0,8 11-3951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09.9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1 1096,'-3'3'14680,"-5"11"-14109,-1-3-4748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10.7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251 0 624,'4'0'9678,"-17"0"-4990,2 3-4268,1 0 0,0 0-1,0 1 1,0 1 0,0 0-1,1 0 1,-1 1 0,1 0 0,1 0-1,-15 15 1,-64 58 523,83-74-911,0 0 0,1 0 0,-1 1 0,1 0 0,0-1 0,1 1 0,-1 1 0,-2 9 0,4-13-32,1 0-1,-1 0 0,0 0 1,1 0-1,0 0 0,0 0 1,0 0-1,0 1 0,0-1 1,1 0-1,-1 0 0,1 0 1,0 0-1,0 0 0,0 0 1,0 0-1,1 0 1,-1-1-1,1 1 0,2 3 1,-2-3 3,1 1 0,0-1 0,0 0 0,0 0 1,1 0-1,-1 0 0,1 0 0,-1-1 0,1 0 1,0 0-1,0 0 0,0 0 0,0 0 0,0-1 1,1 0-1,-1 0 0,0 0 0,1 0 1,-1-1-1,8 0 0,10-1-756,0-1 1,35-8 0,-29 4-1716,-20 3 979,1 0 0,-2 0 1,1-1-1,0 0 0,-1-1 0,1 0 1,11-10-1,-8 4-1244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11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53 126 192,'0'0'4457,"23"31"-1859,-20-28-2542,-1 0-1,1 0 1,0 0-1,1 0 0,-1 0 1,0-1-1,1 1 1,-1-1-1,1 0 1,0 0-1,0 0 0,0-1 1,0 0-1,0 1 1,0-1-1,0 0 0,0-1 1,0 1-1,1-1 1,-1 0-1,0 0 1,0 0-1,0-1 0,1 1 1,-1-1-1,0 0 1,0 0-1,0-1 0,0 1 1,0-1-1,0 0 1,-1 0-1,1 0 1,-1 0-1,1-1 0,-1 1 1,0-1-1,0 0 1,0 0-1,0 0 0,4-6 1,-6 4 308,1 0 0,-2-1-1,1 1 1,0 0 0,-1 0 0,0 0 0,-1 0 0,1-1 0,-1 1-1,0 0 1,0 0 0,0 0 0,-1 0 0,-3-8 0,2 8-233,0 0 0,-1 0 1,1 0-1,-1 1 0,0-1 1,0 1-1,-1 0 0,1 0 0,-1 1 1,0-1-1,0 1 0,0 0 1,0 0-1,-1 1 0,1 0 1,-1 0-1,-6-2 0,8 4-121,0 0-1,0 1 0,0-1 0,0 1 1,0 0-1,0 0 0,0 0 1,0 1-1,0-1 0,0 1 1,1 0-1,-1 0 0,1 0 0,-1 0 1,1 1-1,0 0 0,0-1 1,0 1-1,-3 4 0,-14 13-44,16-17-131,1 0 0,-1 1 0,1-1 0,0 1 0,0 0 0,0 0 0,0 0 0,-3 7 0,5-8-298,-1-1 0,1 1 0,0 0 0,0 0 0,0-1 0,0 1 0,0 0 0,1 0 1,-1 0-1,1 0 0,0 0 0,0 0 0,0 0 0,0 0 0,0 0 0,1 0 0,-1 0 0,1 0 0,0-1 0,0 1 0,2 4 1,-1 4-2000,-2-4-57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11.7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 0 1564,'0'0'1613,"-13"1"4279,11 1-5669,-1 0 1,1 0-1,-1 0 0,1 1 1,0-1-1,0 1 1,0-1-1,0 1 0,1 0 1,-1 0-1,0-1 1,1 1-1,0 0 0,0 0 1,0 1-1,-1 2 1,-6 18 186,-3 37 224,0 5-349,9-46-87,2-19-170,0 0 1,0 0 0,0-1 0,0 1-1,0 0 1,0 0 0,0 0 0,0 0-1,0 0 1,-1 0 0,1 0-1,0 0 1,0 0 0,-1-1 0,1 1-1,-1 0 1,1 0 0,-1 0 0,1-1-1,-1 1 1,1 0 0,-1-1 0,0 1-1,0 1 1,-1-1 237,0 1 1095,-5-4-778,5 2-435,2-20 256,-1 12-371,1 1 0,0-1 0,0 0-1,1 0 1,0 0 0,1 0 0,4-14-1,-1 9-14,12-17 68,-14 26-50,-2 3-26,0-1 0,0 0 0,1 1 0,-1 0 0,0-1 0,1 1 0,-1 0 0,1-1 0,0 1 0,-1 0 0,1 0-1,0 0 1,0 1 0,-1-1 0,1 0 0,3 0 0,20-16 11,-23 15-13,1 1-1,-1 0 1,1-1-1,-1 1 1,1 0-1,0 1 0,-1-1 1,1 0-1,0 1 1,0-1-1,0 1 1,-1 0-1,1 0 1,0 0-1,0 0 0,0 1 1,-1-1-1,4 2 1,-5-2 10,1 1 0,-1 0 0,0 0 0,0 0 0,1 0 1,-1 0-1,0 0 0,0 0 0,0 0 0,0 0 0,0 1 0,0-1 1,-1 0-1,1 1 0,0-1 0,-1 0 0,1 1 0,-1-1 1,1 1-1,-1-1 0,0 1 0,1-1 0,-1 1 0,0 0 0,0-1 1,0 1-1,0-1 0,-1 1 0,1-1 0,0 1 0,-1-1 0,1 1 1,-1-1-1,1 1 0,-1-1 0,1 0 0,-1 1 0,0-1 0,0 0 1,-1 2-1,1-1 37,0 0 1,1-1 0,-1 1-1,0 0 1,1 0 0,0-1-1,0 1 1,-1 0 0,1 0-1,0 0 1,0 0-1,1-1 1,-1 1 0,0 0-1,0 0 1,1 0 0,-1-1-1,1 1 1,1 2 0,38-34 918,-34 24-912,1 0 1,-1 1 0,1 0-1,0 0 1,0 0 0,0 1-1,1 1 1,0-1 0,0 1-1,-1 0 1,2 1 0,13-3-1,-19 5-31,1 1 0,-1 0 0,0 0 0,1 1 0,-1-1 0,0 1-1,0 0 1,0-1 0,0 1 0,0 1 0,0-1 0,0 0 0,-1 1-1,1-1 1,-1 1 0,0 0 0,0 0 0,0 0 0,0 0 0,0 0 0,2 5-1,0 0-267,-1-1-1,1 1 0,-1 0 1,-1 0-1,0 1 0,0-1 1,0 0-1,0 10 0,-13 30-7431,11-48 7460,0 1 1,0-1-1,0 1 1,0-1-1,0 1 1,0-1-1,0 0 1,0 1 0,-1-1-1,1 1 1,0-1-1,0 1 1,0-1-1,-1 1 1,1-1-1,0 0 1,-1 1-1,1-1 1,0 1-1,-1-1 1,1 0-1,0 1 1,-1-1-1,1 0 1,-1 0-1,0 1 1,-3 2-1183,-6 8-2265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20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18 280,'0'0'249,"2"0"323,-4 0-201,-11-6 2108,3 7-1309,10-1-1077,-1 0-1,1 1 1,-1-1 0,0 0 0,1 0 0,-1 0-1,1 1 1,-1-1 0,1 0 0,-1 0-1,0 0 1,1 0 0,-1 0 0,1 0 0,-1 0-1,1-1 1,-1 1 0,0 0 0,-8-14 12043,9 19-11478,0-4-664,1 0-142,1-1 0,-1 0 0,0 1 0,1-1 0,-1 1 0,0-1 0,0 1 0,1 0 0,-1 0-1,0-1 1,0 1 0,0 0 0,0 0 0,0 0 0,0 0 0,0 0 0,0 0 0,0 1 0,-1-1-1,2 2 1,6 20-8692,-8-17 5079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1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56 244,'0'0'6592,"-9"-6"-573,9 6-5944,0 0 0,1-1 1,-1 1-1,0 0 1,1 0-1,-1 0 0,0 0 1,0 0-1,1 0 1,-1-1-1,0 1 0,0 0 1,0 0-1,1 0 1,-1 0-1,0-1 0,0 1 1,0 0-1,0 0 1,1-1-1,-1 1 0,0 0 1,0 0-1,0-1 1,0 1-1,0 0 0,0 0 1,0-1-1,0 1 1,0 0-1,0-1 0,0 1 1,0 0-1,0 0 1,0-1-1,0 1 0,0 0 1,0-1-1,0 1 1,0 0-1,0 0 0,0-1 1,0 1-1,-1 0 1,1 0-1,0-1 0,0 1 1,0 0-1,0 0 1,-1 0-1,1-1 0,0 1 1,-1 0-1,-3-24 1963,4 23-1675,0 1-318,0-1 0,0 1 0,0-1 0,0 1 0,0 0 0,0-1 0,0 1 0,0-1 0,0 1 0,0-1 0,0 1 0,-1-1 0,1 1 0,0 0 0,0-1 0,0 1 0,-1-1 0,1 1 0,0 0 0,0-1 0,-1 1 0,1 0 0,0-1 0,-1 1 0,1 0 0,-1 0 0,1-1 0,0 1 0,-1 0 0,1 0 0,-1 0 0,1-1 0,-1 1 0,1 0 0,0 0 0,-1 0 0,1 0 0,-1 0 0,1 0 0,-1 0 0,1 0 0,-1 0 0,1 0 0,-9 0 33,6 0-50,0-1 0,-1 1 0,1 0-1,-1 0 1,1 0 0,-1 1 0,1-1 0,0 1 0,-1 0 0,1 0 0,0 0 0,0 0 0,0 1 0,-1-1 0,-2 3 0,-37 27-5,28-20 41,13-10-75,0 0 0,0 0 0,0 0 0,0 0-1,0 1 1,1-1 0,-1 1 0,0-1 0,1 1-1,-1 0 1,1 0 0,0-1 0,-1 1 0,-1 4-1,-5 5 8,7-10 5,0 0 0,0 0 1,0 0-1,0 0 0,0 0 1,1 0-1,-1 0 0,0 0 0,0 0 1,1 0-1,-1 0 0,0 0 1,1 1-1,-1-1 0,1 0 0,0 0 1,-1 1-1,1-1 0,0 2 1,0-1-4,0-1 0,-1 1 1,1 0-1,0-1 1,1 1-1,-1-1 0,0 1 1,0-1-1,1 1 1,-1-1-1,1 1 0,-1-1 1,1 1-1,0-1 0,-1 1 1,1-1-1,0 0 1,2 3-1,7 7 9,-5-4-4,0-1 0,1 0 0,-1 0-1,1-1 1,1 1 0,-1-1 0,1-1 0,0 1 0,0-1 0,8 3 0,-6-2-22,1 0 0,-2 1-1,1 0 1,0 0 0,-1 0 0,14 16 0,2 0-45,-22-20 54,1 1 1,-1-1 0,0 1-1,1-1 1,-1 1 0,0 0-1,-1-1 1,1 1 0,0 0-1,-1 0 1,0 1 0,0-1-1,0 0 1,0 0 0,0 0-1,-1 1 1,1-1 0,-1 0-1,0 1 1,0-1 0,0 1-1,0-1 1,-1 0 0,1 1-1,-1-1 1,-2 5 0,3-7 9,-5 8 10,0 1 1,-1-1-1,0 0 0,-1-1 0,0 0 0,0 0 1,0 0-1,-1-1 0,0 0 0,-16 10 0,5-7 28,-1-1 0,0-1 0,0 0 0,-1-2 0,-23 4 0,29-7-106,0 0 0,0-2 0,0 0-1,0 0 1,0-1 0,0-1 0,-1-1 0,-19-4 0,16 3-1006,17 3 683,0-1 0,0 1 0,0 0 0,0 0 0,0-1 0,0 1 0,0-1 0,0 0 0,1 1 0,-1-1 0,0 0 0,-2-2 0,3 2-135,0 0 0,0 0 0,1 0 0,-1 0 0,0 0 0,1 0 1,-1 0-1,1 0 0,0 0 0,-1 0 0,1 0 0,0-1 0,0 1 0,0 0 0,-1 0 0,1 0 0,1-2 0,-1-8-3020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1.7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0 812,'10'0'6224,"-20"44"-2282,9-14-2980,0-6 122,2 1 0,0-1 0,8 40 0,-8-54-829,1 0-1,-1-1 1,-1 1 0,0 11-1,0-14-146,0 1-1,0 0 0,0-1 0,1 1 0,0-1 0,3 9 0,-1 10-26,-4-8-36,2-16-65,0-1-1,0 1 1,0-1-1,0 0 1,1 1 0,-1-1-1,0 0 1,1 0-1,-1 1 1,1-1-1,-1 0 1,4 1 0,-3-2-274,7 0-6186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2.4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64 1016,'2'36'5399,"20"50"-2741,-15-66-2281,-2-9-155,-1 0 0,-1 0 0,0 0 0,0 1-1,-1-1 1,1 15 0,8 24 482,-11-27-595,0-22-118,-1-2-346,1 1 112,-1-1 1,0 1 0,1 0 0,-1-1 0,1 0 0,-1 1 0,1-1-1,-1 1 1,1-1 0,-1 0 0,1 1 0,0-1 0,-1 0-1,1 1 1,0-1 0,0 0 0,-1 0 0,1 1 0,0-1 0,0 0-1,0 0 1,0-1 0,-4-33-460,-3-5 780,5 33-13,1 1 0,0-1-1,0 0 1,0 1-1,1-1 1,0 0-1,1 1 1,1-11-1,-1-10 692,-1 15-186,0 1 0,1 0 0,0-1 0,0 1 0,1 0 0,1 0 0,0 0 0,0 0 0,1 0 0,1 1 0,-1-1 0,2 1 0,6-10 0,-10 18-458,-1 1-1,1-1 1,0 0 0,0 1-1,0-1 1,0 1-1,0-1 1,0 1 0,0 0-1,1 0 1,-1 0-1,0 0 1,0 0-1,1 1 1,-1-1 0,1 1-1,-1 0 1,1-1-1,-1 1 1,0 0 0,4 1-1,0 0-26,-1 0 0,0 1 0,0-1 0,0 1-1,-1 0 1,1 1 0,0-1 0,-1 1 0,8 6 0,1 1-66,-1 1 0,-1 1 0,0 0 0,-1 0 0,0 1 0,8 14 0,-5-6 1,-5-9 131,-1 0 1,0 1 0,9 25-1,-14-34-105,-1 0 0,0 0 0,0 0 0,-1 0 0,1 0 0,-1 0 0,0 0 0,0 1 0,-1-1 0,1 0 0,-1 0 0,0 0 0,0 0-1,0 0 1,0 0 0,-1 0 0,1-1 0,-4 5 0,-6 7-96,0 0 0,-2 0 0,1-2 0,-2 1-1,0-2 1,-1 0 0,0 0 0,0-2 0,-2 0 0,1 0 0,-1-2-1,0 0 1,-1-1 0,-24 7 0,41-14-54,0 0 0,1 1 0,-1-1 0,0 0-1,1 0 1,-1 1 0,0-1 0,1 0 0,-1 0 0,0 0 0,0 0 0,1 0 0,-1 0-1,0 0 1,0 0 0,1 0 0,-1 0 0,0-1 0,1 1 0,-1 0 0,0 0 0,1-1-1,-1 1 1,0 0 0,1-1 0,-2 0 0,0-14-13128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3.0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49 1716,'-10'8'13115,"10"-8"-13054,1 1 1,0 0-1,0-1 1,-1 1 0,1-1-1,0 1 1,0-1-1,0 1 1,0-1 0,0 1-1,-1-1 1,1 0-1,0 0 1,0 1-1,0-1 1,0 0 0,0 0-1,0 0 1,0 0-1,0 0 1,0 0 0,0 0-1,0-1 1,0 1-1,0 0 1,0 0-1,0-1 1,0 1 0,0-1-1,0 0 1,37-10 146,9-3-267,87-15 0,-114 25-10,35 2-2891,-34 3-853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3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37 912,'-9'0'10777,"46"-1"-10149,57-7-1,-76 5-3565,1-1 0,29-11 0,-28 9 16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6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355 0 284,'-3'1'368,"0"1"0,1-1 0,-1 1-1,0 0 1,1 0 0,-1 0 0,1 0 0,-1 0 0,1 0 0,0 0 0,0 1-1,0-1 1,0 1 0,1 0 0,-1-1 0,1 1 0,-1 0 0,1 0 0,-1 4-1,-9 23 1341,11-21-861,1-8-739,-1 1 0,0-1 0,0 0 0,1 1-1,-1-1 1,0 1 0,-1-1 0,1 1-1,0-1 1,0 1 0,0-1 0,-1 0-1,1 1 1,-1-1 0,1 0 0,-1 1 0,0-1-1,0 0 1,1 0 0,-1 1 0,0-1-1,-2 1 1,-11 24 1677,-6-7-1361,-1 0-1,-34 23 1,32-25-276,-72 50 232,63-37-278,30-29-110,0-1 0,0 1 1,1 1-1,-1-1 0,0 0 0,1 0 1,-1 1-1,1-1 0,0 1 0,-1-1 1,1 1-1,-2 2 0,-6 4-437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6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33 1580,'33'-19'6471,"-24"16"-5659,0 0-1,0 1 1,0 0-1,1 1 0,17-1 1,-22 3-653,0 0 1,0 0-1,0 0 1,0 1-1,0 0 1,-1 0 0,1 0-1,-1 1 1,1 0-1,-1-1 1,0 1-1,7 7 1,-5-4-102,-1 1 0,0 0 0,0-1 0,0 2 0,-1-1 0,0 1 0,0-1 0,-1 1 0,0 0 1,3 14-1,10 22-48,24 15-3185,-31-56 264,5-4-6226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6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389 1 1964,'-2'11'4617,"-50"29"717,-24 42-2621,12-10-2090,4-5-294,41-44-249,-42 38 1,7-12-2369,53-72-6744,2 16 7238,-1-5-681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7.0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0 224,'5'12'9385,"9"-2"-4896,23 9-3273,-8-5-512,-7 4-601,-1 0 0,-1 2 0,0 0 1,-2 1-1,22 33 0,2 8-3437,-37-50 1123,11 10-5178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7.3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367 5 1736,'15'-5'5303,"-19"16"-872,-39 36-582,37-39-3714,-1 0-1,0-1 1,0 0 0,-12 8 0,-23 25 49,-55 69-94,2-5-1202,70-82-1112,12-15-489,13-7 2612,0 0-1,0 0 0,0 0 1,-1 0-1,1 0 1,0 0-1,0 0 0,0 0 1,-1 0-1,1 0 0,0 0 1,0 0-1,0 0 1,-1 0-1,1 0 0,0 0 1,0 0-1,0 0 0,0-1 1,-1 1-1,1 0 1,0 0-1,0 0 0,0 0 1,0 0-1,0 0 1,-1 0-1,1-1 0,0 1 1,0 0-1,0 0 0,0 0 1,0 0-1,0-1 1,0 1-1,0 0 0,0 0 1,0 0-1,-1-1 0,1 1 1,0 0-1,0 0 1,0 0-1,0 0 0,0-1 1,0 1-1,1 0 0,-3-6-1845,-7-6-194</inkml:trace>
  <inkml:trace contextRef="#ctx0" brushRef="#br0" timeOffset="1">55 96 264,'-2'-12'8797,"6"26"-1738,37 55-6077,45 41-778,-80-103-577,0 1 0,1 0 0,0-1 0,0-1 0,1 1 0,9 5 0,-15-10 4,0-1-1,0 1 1,0-1-1,0 1 1,1-1-1,-1 0 1,0 0-1,1 0 1,-1 0-1,0-1 1,1 1-1,-1-1 1,1 1-1,0-1 1,-1 0-1,1 0 1,-1 0-1,1 0 1,-1-1-1,1 1 1,-1-1-1,1 1 1,-1-1-1,1 0 1,-1 0-1,0 0 1,1 0-1,1-2 1,7-8-2383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7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335 8 532,'9'-4'2727,"-9"4"-2634,0 0 1,0 0-1,1-1 1,-1 1-1,0 0 1,0 0-1,0-1 0,1 1 1,-1 0-1,0 0 1,0 0-1,0 0 1,1-1-1,-1 1 1,0 0-1,0 0 0,1 0 1,-1 0-1,0 0 1,1 0-1,-1 0 1,0 0-1,0 0 1,1 0-1,-1 0 0,0 0 1,1 0-1,-1 0 1,0 0-1,0 0 1,1 0-1,-1 0 1,0 0-1,0 0 0,1 0 1,-1 0-1,0 0 1,0 1-1,1-1 1,-1 0-1,0 0 1,0 0-1,1 0 0,-1 1 1,0-1-1,0 0 1,0 0-1,0 1 1,1-1-1,-1 0 1,0 0-1,0 1 0,0-1 1,0 0-1,0 0 1,0 1-1,0-1 1,0 1-1,-12 24 4044,3-11-3369,0 1 1,-1-1-1,-15 15 0,6-5-521,-64 78 107,-19 26-361,61-73-474,40-55 315,1 1-1,-1-1 1,1 0-1,-1 1 0,0-1 1,1 0-1,-1 1 1,1-1-1,-1 0 0,0 0 1,1 0-1,-1 1 0,0-1 1,1 0-1,-1 0 1,0 0-1,0 0 0,1 0 1,-1 0-1,0 0 1,1 0-1,-1-1 0,0 1 1,1 0-1,-1 0 1,1-1-1,-1 1 0,0 0 1,1-1-1,-1 1 0,1 0 1,-1-1-1,1 1 1,-1-1-1,-9-24-5393,6 10 3807,-5 2-394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8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54 560,'-1'-1'452,"-1"-1"1,1 1-1,0-1 0,0 1 1,0-1-1,0 1 1,0-1-1,0 0 0,1 0 1,-1 1-1,1-1 0,-1 0 1,1 0-1,-1 0 0,1 1 1,0-1-1,0 0 0,0 0 1,0 0-1,0 0 0,0 0 1,2-2-1,-2-8 3305,2 13-3548,0-1 1,1 0 0,-1 0 0,0 1 0,0-1-1,0 1 1,0 0 0,0-1 0,0 1 0,0 0-1,0 0 1,0 1 0,0-1 0,1 2 0,13 10 278,-2 2 0,1 0 0,-2 0 0,0 1 0,13 24 1,28 25-341,-47-55-362,0-2 0,1 1 0,-1-1 0,2 0 0,-1-1 0,18 12 0,-21-16-488,1 1 0,-1-2 0,1 1 1,0-1-1,10 3 0,-12-4-280,0 0-1,0-1 1,0 0 0,0 1-1,0-1 1,0-1 0,0 1-1,0-1 1,6-1-1,1 1-2301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1:40.4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678 62 472,'-2'-3'2449,"1"1"-2053,1 1-1,-1 0 1,0-1-1,0 1 1,1 0-1,-1-1 1,0 1-1,0 0 0,0 0 1,0 0-1,0 0 1,0 0-1,-1 0 1,1 0-1,0 0 1,0 1-1,-2-2 1,0 0 164,0 0 0,-1 0 0,1 0 0,0 0 0,0 0 0,-1 1 0,1 0 0,-1 0 1,0 0-1,-4-1 0,-6-4-298,1 6-4,9 1-159,-1-1 1,1 0 0,-1 0-1,0-1 1,1 1 0,-1-1-1,1 0 1,-8-2 0,9 1-47,0 1 0,0 0 1,0 0-1,0 0 0,0 0 1,0 0-1,-1 1 0,1 0 1,0-1-1,0 1 0,-1 0 1,1 0-1,0 1 0,0-1 1,-6 2-1,-34 3 14,31-3-12,0 1 0,0 0-1,0 1 1,0 0 0,0 1 0,1 1 0,0-1 0,-15 12 0,6-6 79,9-5-107,6-4-6,1 0-1,0 1 1,0-1-1,0 1 0,0 0 1,0 0-1,1 0 1,-6 6-1,-36 28 3,12 0-174,3 1 0,-36 57-1,56-77 232,2 1-1,1-1 1,-10 35-1,-8 68-73,23-113-8,0 0-1,1-1 0,0 1 0,0 0 0,0 0 1,1 0-1,0 0 0,1 0 0,0 0 1,2 9-1,-1-13-1,-1 0 0,1-1 0,-1 1 0,1-1 0,0 1 0,1-1 1,-1 0-1,1 1 0,-1-1 0,1 0 0,0-1 0,0 1 0,0 0 0,0-1 0,1 0 1,-1 0-1,1 0 0,-1 0 0,1 0 0,0-1 0,0 0 0,5 2 0,12 1 10,1-1-1,0-1 1,0-1-1,1-1 1,-1 0-1,0-2 1,0-1-1,0 0 1,22-8-1,-6 4 6,20 1 3,-48 7-83,-1-2 0,1 1 0,0-1 1,-1-1-1,1 0 0,-1 0 1,0-1-1,1 0 0,7-5 0,3-1-664,-2-2-3689,-17 9 3816,0 0 1,-1 1-1,1-1 0,0 0 1,-1 0-1,1 0 1,-1 0-1,0 0 0,1 0 1,-1 0-1,0 0 0,0-3 1,0-7-2881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1:41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92 116,'-11'59'3686,"12"-51"-3577,0 0 0,0-1 0,1 1 0,0-1 0,0 1 0,1-1-1,0 0 1,0 0 0,1 0 0,0 0 0,0-1 0,0 1 0,1-1 0,0 0-1,0-1 1,1 1 0,0-1 0,0 0 0,0 0 0,0-1 0,1 0 0,-1 0-1,1 0 1,0-1 0,0 0 0,9 2 0,19 8 213,-30-10-268,1 0-1,0-1 0,0 0 1,0 0-1,0 0 0,0-1 0,0 0 1,9 0-1,-3 0 307,-1-2-1,1 0 1,-1 0-1,1-1 1,21-6-1,-29 6-206,0 1 0,0-1 0,0 0 0,-1 0-1,1 0 1,0-1 0,-1 1 0,0-1 0,1 0 0,-1 0 0,-1 0 0,1 0-1,0-1 1,-1 1 0,1-1 0,-1 0 0,0 1 0,0-1 0,1-4 0,1-4 148,0-1 1,0 1-1,-1 0 1,-1-1 0,1-17-1,-3 24-226,0 1-1,0-1 1,-1 1-1,0-1 1,0 1-1,0 0 0,-1-1 1,0 1-1,0 0 1,0 0-1,-1 0 1,1 1-1,-1-1 1,0 0-1,-7-6 0,4 3 17,-1 1 1,-1 0-1,1 1 0,-1 0 0,0 0 0,-1 0 0,1 1 0,-1 1 0,0-1 0,0 1 0,-1 1 0,-10-3 0,-4 1 76,0 2 0,0 0 1,-42 2-1,62 1-240,0 1-1,0-1 1,0 1 0,0 0 0,0 0 0,0 0 0,1 1 0,-1-1 0,0 1 0,1 0 0,-1 0 0,1 0 0,0 0 0,0 1-1,0 0 1,0-1 0,0 1 0,1 0 0,-3 3 0,-16 32-3395,14 2-3374,7-23 3662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1:41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46 368,'-2'0'187,"-1"1"1,1-1-1,-1 1 0,1 0 0,-1 0 1,1 0-1,0 0 0,-1 0 0,1 1 1,0-1-1,0 0 0,0 1 0,0 0 1,0-1-1,0 1 0,1 0 0,-1 0 1,0 0-1,1 0 0,0 1 0,-1-1 1,1 0-1,0 0 0,0 1 1,0-1-1,1 1 0,-2 3 0,1-2-165,0 0 0,0 0-1,0 0 1,1 0 0,-1 1-1,1-1 1,0 0 0,0 0-1,1 0 1,-1 0 0,1 1-1,0-1 1,0 0 0,0 0-1,1 0 1,-1 0 0,4 5-1,0-2 81,0 0-1,0 0 0,1-1 1,0 1-1,0-2 1,0 1-1,1-1 0,0 0 1,0 0-1,0 0 1,1-1-1,-1 0 0,1-1 1,0 0-1,0 0 1,0-1-1,1 0 0,-1 0 1,0-1-1,1 0 1,-1 0-1,1-1 0,9-1 1,-4 1 76,-1-1 1,0-1-1,0 0 1,0-1-1,0 0 1,-1-1-1,1 0 1,-1-1-1,0-1 1,0 0 0,-1 0-1,1-1 1,-1-1-1,-1 0 1,0 0-1,0-1 1,0 0-1,-1-1 1,-1 0-1,9-13 1,-15 21-92,-1 0 0,1-1 1,-1 1-1,0 0 0,0-1 1,0 1-1,0-1 1,-1 1-1,1-1 0,-1 1 1,1-1-1,-1 1 0,0-1 1,0 1-1,0-1 0,0 0 1,0 1-1,-1-1 0,1 1 1,-1-1-1,0 1 0,0-1 1,0 1-1,0 0 0,0-1 1,0 1-1,-1 0 0,1 0 1,-1 0-1,1 0 0,-1 0 1,0 0-1,0 0 0,0 0 1,0 1-1,-2-2 0,-3-3 2,0 1-1,-1 1 0,1-1 1,-1 1-1,0 1 0,0-1 1,0 1-1,0 1 0,-14-3 1,12 3-68,0 1 0,1 1 1,-1 0-1,0 0 0,1 1 1,-1 1-1,0-1 0,1 1 0,0 1 1,-1 0-1,1 0 0,-17 9 0,18-7-562,-1 1-1,1-1 0,0 2 0,1-1 0,0 1 0,0 0 0,0 1 0,-7 10 0,-16 11-5091,17-17 2452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1:42.3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 7 224,'3'-6'12794,"3"23"-11635,-5-14-1109,0 0 0,-1 0 1,1 0-1,0-1 0,-1 1 0,0 0 0,0 0 0,0 0 0,0 0 0,0 0 0,0 0 0,-1 0 1,1 0-1,-1 0 0,0 0 0,0 0 0,-2 3 0,-3 25 281,1 57 176,-20 120 0,21-178-421,-20 71 40,16-77-125,2 0 1,1 0-1,1 1 0,-2 25 0,-4 37 32,10-87-33,0 0 1,0 0-1,-1 0 0,1 1 0,0-1 1,0 0-1,0 0 0,0 0 1,0 1-1,1-1 0,-1 0 1,0 0-1,0 0 0,0 0 1,0 1-1,0-1 0,0 0 1,0 0-1,0 0 0,0 0 1,0 1-1,0-1 0,1 0 1,-1 0-1,0 0 0,0 0 1,0 0-1,0 1 0,0-1 1,1 0-1,-1 0 0,0 0 1,0 0-1,0 0 0,1 0 1,-1 0-1,0 0 0,0 0 1,0 0-1,0 0 0,1 0 1,-1 0-1,0 0 0,0 0 1,0 0-1,1 0 0,-1 0 1,0 0-1,0 0 0,1 0 0,12-8 64,11-16 3,-6-2-36,75-97-15,-81 109-23,2 0 1,-1 1-1,2 0 0,0 1 1,29-19-1,-42 30 3,4 2-2,-6 0 10,-4 3-1,-9 32 44,9-31-44,1 0 0,-1 0 0,1 1 0,0-1 0,0 1 0,1 0 0,-1 0-1,2 0 1,-1 0 0,0 0 0,1 0 0,-1 12 0,2-15-3,0 0 0,0-1 0,0 1 0,0 0 0,0 0 0,1 0 0,-1 0 0,1 0 0,0 0 0,0 0 0,0 0 0,0-1 0,0 1 0,1 0 0,-1-1 0,1 1 0,0-1 0,0 0 0,-1 1 0,2-1-1,-1 0 1,0 0 0,0 0 0,1-1 0,-1 1 0,1 0 0,-1-1 0,4 2 0,10 3-75,1-1 0,-1 0 0,1-1 1,0 0-1,0-2 0,0 0 0,0-1 0,0-1 0,1 0 0,20-4 0,-32 3-78,47-8-3145,-47 7 2213,-1 1 0,0-1-1,0 0 1,0 0 0,0 0-1,-1-1 1,10-5-1,-4-3-2110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1:42.8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1 388,'10'1'6294,"10"34"-3602,-13-21-2090,-1 1 1,-1 0-1,0 0 0,-1 1 1,3 30-1,-6-40-518,-1 0 1,1 0-1,1-1 1,-1 1-1,1 0 1,2 5-1,-2-6-55,0 1-1,0-1 0,-1 1 1,1-1-1,-1 1 1,0 5-1,0-5-34,-1-1 1,2 1-1,-1 0 1,1-1-1,-1 1 1,2-1-1,-1 0 1,0 0-1,1 0 1,0 0-1,7 9 1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1:43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19 524,'0'-6'1296,"0"0"-396,-11 6-304,11-6 184,11 6-760,-11 6-64,0 0-132,11 0-3600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1:43.5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62 18 564,'-22'13'7539,"22"-9"-6950,0 1 1,0-1 0,1 0 0,0 0-1,-1 0 1,1 0 0,0 0 0,1 0-1,-1 0 1,1 0 0,2 5 0,-1-7-509,-1 1 0,0-1 1,1 1-1,-1-1 1,1 0-1,0 0 1,0 0-1,0 0 0,0 0 1,0-1-1,0 0 1,0 1-1,0-1 1,0 0-1,1 0 0,-1-1 1,1 1-1,-1-1 1,0 0-1,1 1 0,5-2 1,-2 1-30,1 0-1,-1 0 1,1-1-1,-1 0 1,0-1 0,0 1-1,1-1 1,-1-1 0,0 1-1,0-1 1,-1-1-1,1 1 1,-1-1 0,0 0-1,9-7 1,-12 8-16,-1 1 0,1-1 0,-1 1 1,0-1-1,0 0 0,0 0 0,0 0 0,2-4 1,-3 6-13,-1 0 0,1 0 0,-1 0 0,0 0 0,0 0 0,0 0 0,1-1 0,-1 1 0,0 0 1,0 0-1,0 0 0,-1 0 0,1 0 0,0 0 0,0 0 0,0 0 0,-1 0 0,1 0 1,-1 0-1,1 0 0,-1 0 0,1 0 0,-1 0 0,1 0 0,-1 0 0,0 0 0,0 1 1,1-1-1,-1 0 0,0 0 0,0 1 0,0-1 0,0 1 0,0-1 0,-1 0 0,-4-1 15,0 0 0,0 0 0,-1 1-1,1-1 1,0 1 0,-1 1-1,1-1 1,0 1 0,-1 0-1,1 1 1,-1 0 0,1 0 0,0 0-1,-1 1 1,1-1 0,0 2-1,0-1 1,0 1 0,1 0-1,-1 0 1,-6 5 0,3-3-19,0 0 0,1 1 0,-1 1 0,1-1 0,1 1 0,-1 1 1,1-1-1,1 1 0,-1 0 0,1 1 0,1 0 0,-8 15 0,11-20-21,1-1 1,-1 1-1,1 0 0,0-1 1,0 1-1,1 0 0,-1 0 0,1-1 1,0 1-1,0 0 0,0 0 0,0 0 1,1-1-1,-1 1 0,1 0 1,0 0-1,0-1 0,1 1 0,-1-1 1,1 1-1,-1-1 0,1 0 0,0 1 1,1-1-1,-1 0 0,0 0 1,1 0-1,0-1 0,-1 1 0,1-1 1,0 1-1,1-1 0,5 4 1,6 2-146,1-1 0,-1 0 0,1-1 0,1 0 0,-1-1 1,1-1-1,0-1 0,0 0 0,0-2 0,0 1 0,0-2 1,0 0-1,21-4 0,3 0-2270,58-15 0,37-20-6362,-102 27 5807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1:44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1 620,'0'1'67,"1"0"-1,-1-1 0,0 1 1,0 0-1,0 0 1,0 0-1,0 0 1,0 0-1,-1 0 1,1 0-1,0 0 1,0 0-1,0 0 1,-1-1-1,1 1 1,-1 0-1,1 0 1,-1 0-1,1-1 1,-1 1-1,1 0 1,-1 0-1,1-1 0,-1 1 1,0 0-1,-1 0 1,2-1-44,0 0 0,0 0 0,-1 0-1,1 0 1,0 0 0,0 0 0,0 0 0,-1 1 0,1-1 0,0 0 0,0 0 0,0 0 0,0 0-1,0 0 1,-1 0 0,1 1 0,0-1 0,0 0 0,0 0 0,0 0 0,0 0 0,0 1-1,0-1 1,-1 0 0,1 0 0,0 0 0,0 1 0,0-1 0,0 0 0,0 0 0,0 0 0,0 1-1,0-1 1,0 0 0,0 0 0,0 0 0,0 1 0,0-1 0,0 0 0,0 0 0,0 0-1,1 0 1,-1 1 0,0-1 0,0 0 0,11 6 729,12 0 100,-19-6-706,-1-1 0,1 0-1,0 0 1,0 0-1,-1 0 1,1 0 0,0-1-1,-1 0 1,1 1-1,-1-1 1,0-1-1,3-2 1,8-3 525,-14 8-652,0-1-1,0 1 1,0 0 0,1 0-1,-1-1 1,0 1 0,0 0 0,0 0-1,0-1 1,1 1 0,-1 0-1,0-1 1,0 1 0,0 0-1,0-1 1,0 1 0,0 0-1,0-1 1,0 1 0,0 0-1,0 0 1,0-1 0,0 1 0,0 0-1,0-1 1,0 1 0,0 0-1,0-1 1,-1 1 0,1 0-1,0-1 1,0 1 0,0 0-1,0 0 1,-1-1 0,1 1-1,0 0 1,0 0 0,-1-1 0,1 1-1,0 0 1,0 0 0,-1 0-1,1 0 1,0-1 0,-1 1-1,1 0 1,0 0 0,0 0-1,-1 0 1,1 0 0,0 0 0,-1 0-1,1 0 1,0 0 0,-1 0-1,1 0 1,0 0 0,-1 0-1,0 0 57,0 0 127,-41 1-95,41 0-407,-1 0 1,1 0 0,-1-1-1,0 1 1,1 0-1,-1-1 1,0 1 0,0-1-1,1 1 1,-1-1-1,0 0 1,0 0 0,0 0-1,1 0 1,-1 0-1,0 0 1,-3-1 0,-6 0-2021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09:34.4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 98 56,'-11'-33'2857,"11"-30"-814,17 65-1051,-14-2-650,-10-4-420,7 4 147,-1 0-1,1 0 1,0 0 0,-1 0 0,1 0-1,0 0 1,-1 1 0,1-1-1,0 0 1,-1 0 0,1 0 0,0 0-1,-1 0 1,1 0 0,0 1 0,-1-1-1,1 0 1,0 0 0,0 1-1,-1-1 1,1 0 0,0 0 0,0 1-1,0-1 1,-1 0 0,1 1-1,0-1 1,0 0 0,0 1 0,0-1-1,-1 0 1,1 1 0,0-1 0,0 0-1,0 1 1,0-1 0,0 1-1,0-1 1,0 0 0,0 1 0,0 0-1,-4 34 923,3 55-1173,2-71 415,-2-2-241,1-8-2,0 0 0,0 0 0,0 0 0,1 0 0,1 0 0,-1 0 0,5 14 0,-3-13 34,-1 1 0,-1 0 0,1 0 0,-2 1 0,0-1 0,0 0 0,-3 21-1,0 11 7,-8 297 1513,-1-187-1486,12 89-36,6-214-20,-5-24 2,1 0 0,-1 0 1,0 0-1,0 0 0,0 0 1,-1 0-1,0 1 0,1-1 0,-1 0 1,0 0-1,-1 0 0,1 0 1,-1 1-1,-1 5 0,-2 2-7,1 1-1,0 0 1,1 0-1,1 0 1,0 0-1,0 0 1,3 26-1,-1-23 8,-1 0 0,0 0 1,-1 0-1,0 0 0,-5 17 0,4-24-3,1 1 0,0 0 0,0-1 1,1 1-1,1 18 0,0-20-2,-1 0 0,1-1 0,-2 1 0,1 0 1,-1 0-1,0-1 0,0 1 0,-5 13 0,4-9 10,0 1 0,0-1 0,1 0 0,0 1 1,1-1-1,1 1 0,2 16 0,-1 14-46,-13 74 48,-1-33-30,12-66 44,1-12-19,-1 0 0,0-1 1,0 1-1,0 0 0,-1 0 0,0-1 0,0 1 1,0-1-1,-1 1 0,-3 8 0,-6 57-52,8-62 46,2-1 0,-1 1 0,1-1 0,1 1 0,-1 0 0,2-1 0,-1 1 0,3 13 0,-1 11-6,-3-14 10,1-13-9,-1 0 1,1 0-1,0-1 0,1 1 1,-1 0-1,1-1 1,0 1-1,0 0 0,1-1 1,3 10-1,-2 24 41,-4-16-6,8-15 0,-12-2-41,9-1 65,0 0-4829,-14-9 774,-1-3 1387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09:34.4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91 84,'0'0'391,"0"0"-7,0 0-10,0 0-18,0 0-19,2 0 2825,-4 0-3085,2 0 2,0 0-1,0 0 4,0 0-1,-20 0 190,40-1 369,-21-2-644,11 0 12,29-19 10,28 1-60,-58 13 50,0 4-3,33 3-9,108-6 58,-146 9-64,1 0 34,0 1 1,0-1-1,0 0 0,0-1 0,1 1 0,-1-1 1,0 0-1,1-1 0,4 1 0,13 2 146,9 3 17,1-2-1,-1-1 1,1-2 0,54-4 0,-13 0-225,-35 6 66,-32-1-26,-1-1 1,0-1 0,1 1 0,-1-1-1,0 0 1,1-1 0,-1 0 0,0 0-1,7-2 1,53-2 15,-29 3-3,-28 1-8,0-1-1,-1 1 1,1 0 0,-1 1 0,1 0 0,12 2 0,14 0-37,129-23-84,9 15 226,38 12-42,-206-6-74,1 0-1,-1 0 1,0 1-1,1-1 0,-1 1 1,0 0-1,1 1 1,8 3-1,-7-2 8,-1-1 0,1 0 0,0 0 0,0-1 0,0 0 0,0 0 0,0-1 0,12-1 0,166 8-11,213 0 136,-305-14-132,106-14 586,129 14-466,-281 7-126,26-9 43,29-2-36,16 11 9,199 7-57,-283-7 102,94 13-38,-46-6-2,-70-7-5,-8-1-9,-1 1 1,1-1 0,-1 1 0,1 0 0,0 1-1,-1-1 1,1 1 0,-1-1 0,1 1 0,-1 0-1,7 3 1,0-3-1,95-1 29,-49-7 18,-54 7-24,32 7-58,-33-7 35,-1 0 6,49 0 756,-41 0-757,44-5-111,-20 5 4293,-65-9-3892,31 9-254,-20 2 162,21 0-200,1 0 0,-1 1 0,0-1 0,1 1 0,-1-1 0,1 1 0,0-1 0,0 1 0,0 0 0,0-1-1,0 1 1,1-1 0,-1 1 0,1-1 0,-1 1 0,1-1 0,0 0 0,0 1 0,0-1 0,0 0 0,2 4 0,1 6-12,-16 264-3,12 90 71,12-207-75,-13-113 42,0-29-26,0 1 0,1-1 0,1 0 0,1 1 0,0-1 1,6 22-1,-5-23 10,-1 0 0,0 1 0,-1-1 0,-1 1 0,0-1 0,-3 22 0,0 18 1,3 352 152,-12-344-329,12 329-406,0-392 542,2 0-16,-1 1 1,0 0 0,0 0 0,1 0-1,-1 0 1,0 0 0,0 0-1,-1 1 1,1-1 0,0 0 0,-1 0-1,1 1 1,-1-1 0,0 0 0,0 1-1,0-1 1,0 3 0,9 31-550,-9-34 553,1 0 0,0 0 0,-1 0 0,1 0 0,-1 0-1,1 0 1,-1 1 0,0-1 0,0 0 0,0 0 0,0 0-1,0 0 1,0 0 0,-1 1 0,1-1 0,-1 0 0,1 0-1,-1 0 1,0 0 0,0 0 0,0 0 0,-2 3 0,-2 12-175,5 5 455,0 39-10935,0-61 10443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09:34.4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10 146 168,'-9'0'3983,"52"7"-1352,-29-6-2498,1 1 1,0 0-1,-1 0 1,20 8-1,-18-5 16,1-1 1,0-1-1,1 0 0,25 0 0,282-24-45,-91-6 1470,-175 20-1602,-48 5 5,0 0 0,0 1-1,0 0 1,0 0-1,0 2 1,0-1 0,17 4-1,-11-1-72,1 0 0,-1-2-1,0 0 1,1-1 0,-1-1 0,25-5 0,33 0 84,170-1 48,235 0-61,-150 7 446,-84 0-334,-220 1-102,-14 0-1,1-1 0,0 0 0,-1-1 0,1-1 0,15-3 0,-7 1 28,1 0 1,-1 1 0,1 2-1,40 2 1,-37 0 3,0-1 1,44-6-1,-38-2-9,-24 6-4,0 0-1,0 1 1,0 0 0,0 0 0,1 0 0,-1 1-1,0 0 1,14 2 0,-5 0-13,-1-2 0,1 0-1,28-4 1,17 0-41,-5 5 77,0-4 1,0-1-1,0-4 0,70-18 1,-114 23-28,1 0 1,0 1-1,0 1 1,0 0-1,20 2 1,12 0 12,82-22-32,13 28 2,47 0 49,-178-9-20,29-3 16,-33 5-29,-1 0 0,0 1-1,0-1 1,1 1 0,-1 0 0,0 1 0,0-1 0,0 1-1,0 0 1,0 0 0,0 0 0,5 4 0,-7-5 6,6-1 1,-7 0 1,-1 0-3,0 0-8,24-1-10,11 8 72,-35-6-63,0-1 4,0 0 10,-6 0-75,5 1 200,8 24-2178,-27-16-2043,17-9 2979,-9 6-1207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09:34.4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09:34.4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09:34.4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09:34.4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11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4 436,'-24'0'4674,"7"0"3491,15 0-7589,-9 0 4427,11 0-4950,0 1 1,0-1-1,0 1 1,0-1-1,0 1 1,0-1-1,0 1 1,0-1-1,0 1 1,0-1-1,0 0 1,1 1-1,-1-1 1,0 1 0,0-1-1,0 1 1,1-1-1,-1 0 1,0 1-1,1-1 1,-1 0-1,0 1 1,1-1-1,-1 0 1,0 0-1,1 1 1,-1-1-1,0 0 1,1 0-1,-1 1 1,1-1-1,-1 0 1,1 0-1,-1 0 1,0 0-1,1 0 1,-1 0-1,1 0 1,-1 0 0,1 0-1,-1 0 1,1 0-1,0 0 1,169 12 239,-159-11-288,0 1 0,-1 0 1,1 1-1,16 6 0,0 0 2,16 15 0,-31-19-3,-11-4-2,1 0 0,0 0 0,-1 0-1,1 0 1,0 0 0,0-1 0,-1 1-1,1-1 1,0 1 0,0-1 0,0 0-1,0 1 1,0-1 0,0 0 0,0 0-1,0-1 1,0 1 0,0 0 0,-1-1-1,1 1 1,0-1 0,2 0 0,2-4-4,-6 5 2,1-1 0,-1 1 0,1-1 0,0 1 0,-1-1 0,1 1 0,0-1 1,-1 1-1,1-1 0,0 1 0,0 0 0,0 0 0,-1-1 0,1 1 0,0 0 0,0 0 0,0 0 0,0 0 1,1 0-1,8-7-14,-1 3 6,2 1-13,0-1 0,0 0-1,19-10 1,-27 13 25,0-1 0,0 0-1,0 1 1,0 0 0,1-1 0,-1 1-1,0 0 1,1 1 0,-1-1 0,1 1 0,3-1-1,-5 1 6,1-3-9,-3 3 1,0 0 1,0 0-1,0 0 0,-1 0 0,1-1 1,0 1-1,0 0 0,0 0 1,0 0-1,-1 0 0,1 0 1,0 0-1,0-1 0,0 1 1,0 0-1,0 0 0,-1 0 1,1 0-1,0 0 0,0-1 0,0 1 1,0 0-1,0 0 0,0 0 1,0-1-1,0 1 0,0 0 1,0 0-1,0 0 0,0-1 1,0 1-1,0 0 0,0 0 0,0 0 1,0-1-1,0 1 0,0 0 1,0 0-1,0 0 0,0-1 1,0 1-1,0 0 0,0 0 1,0 0-1,0-1 0,1 1 0,-1 0 1,0 0-1,0 0 0,0 0 1,0 0-1,0-1 0,1 1 1,-3 0 1,2-1-10,0-4-2,0 0 10,0 4 21,0 0-26,0-2 4,0 7-4,2 8 3,-1-11 5,0 1 0,0-1 1,0 1-1,0-1 0,0 1 0,0-1 0,0 1 0,0 0 1,-1-1-1,1 1 0,-1 0 0,1 0 0,-1-1 1,0 1-1,0 0 0,0 0 0,0 2 0,7 24 10,14 28 81,-6-14-54,13 60 26,-6-4-6,-19-83-53,-1 0 0,-1 1 0,0-1 1,-1 1-1,-3 22 0,1 10 132,-9 1 123,10-44-221,1-1 0,-1 1 0,0-1 0,-1 1 0,1-1 0,-1 1 0,0-1 0,0 0 0,-4 7 0,-10 23 308,12-26-234,-1 1 0,1-1 0,-2 0 0,1-1 0,-1 1 0,0-1 0,-1 0 0,1 0 0,-1-1 0,-1 0 0,1 0 0,-1-1 0,0 0 0,-13 6 0,15-9-46,1 0 1,-1 0-1,0 0 1,0-1-1,0 0 1,0 0-1,0-1 1,0 0-1,0 0 1,0 0-1,0-1 0,-10-1 1,8 0-47,-1 1 0,1-2 0,-1 1 0,1-1 0,0 0 0,0-1-1,0 0 1,-8-5 0,3-2-368,0 0-1,0-1 0,-18-22 0,-8-19-4189,10-3-8180,24 45 8814,-4-1 475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12.0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76 195 500,'0'0'199,"0"1"0,0-1 0,1 0 0,-1 1 0,0-1 0,0 0-1,0 1 1,1-1 0,-1 0 0,0 1 0,0-1 0,1 0 0,-1 0 0,0 1 0,1-1 0,-1 0 0,0 0-1,1 0 1,-1 1 0,1-1 0,-1 0 0,0 0 0,1 0 0,-1 0 0,0 0 0,1 0 0,-1 0 0,1 0 0,-1 0-1,0 0 1,1 0 0,-1 0 0,1 0 0,-1 0 0,0 0 0,1 0 0,-1 0 0,1-1 0,-1 1 0,0 0-1,1 0 1,-1-1 0,33-11 2666,28-24-1122,-48 25-1358,0-1 1,0 0-1,-1-1 1,0-1-1,9-15 0,-20 28-344,-1-1 1,1 0-1,0 0 0,-1 0 0,0 1 0,1-1 0,-1 0 0,0 0 0,0 0 0,0 0 0,0 0 0,-1 0 0,1 1 0,0-1 0,-1 0 0,1 0 0,-1 0 0,0 1 0,0-1 0,1 0 0,-1 1 0,0-1 0,-1 1 0,1-1 0,0 1 0,0-1 0,0 1 0,-1 0 0,1-1 0,-1 1 0,1 0 0,-1 0 0,0 0 0,1 0 1,-1 1-1,0-1 0,1 0 0,-4 0 0,-2 0 24,1 1 0,0 1 0,0-1 0,0 1 0,0 0 0,0 0 0,0 1 0,0 0 0,0 0 0,1 0 0,-1 1 0,1-1 0,-6 5 0,-4 2 85,2 1-1,0 0 0,0 1 1,0 0-1,2 1 0,-1 0 1,-15 24-1,22-27-87,0 1-1,1-1 0,0 1 1,1 0-1,0 0 1,0 1-1,1-1 0,0 0 1,1 1-1,1-1 0,0 13 1,-1-14 22,1 0-1,1 0 1,0 0 0,4 17-1,-4-22-52,1-1 0,0 1 0,-1 0 1,1-1-1,0 0 0,1 1 0,-1-1 0,1 0 0,-1 0 0,1 0 0,0 0 0,6 4 0,-5-5-2,3 5-9,1-1 1,-1 0 0,2-1-1,-1 1 1,1-2 0,-1 1 0,1-1-1,0-1 1,1 0 0,-1 0 0,14 2-1,-7-3-331,0 0 0,1-1 0,26-3 0,-38 2-165,0-1 0,-1 1 0,1-1-1,0 0 1,-1-1 0,1 1-1,0-1 1,-1 0 0,0 0-1,1 0 1,-1-1 0,0 1-1,0-1 1,-1 0 0,1 0-1,0-1 1,3-3 0,21-29-6604,-24 18 3634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12.7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33 199 1356,'-11'6'3106,"11"-3"-2836,0 1 1,1 0-1,-1 0 0,1 0 1,0-1-1,0 1 1,0-1-1,0 1 0,1 0 1,-1-1-1,1 0 0,0 1 1,0-1-1,0 0 1,1 0-1,4 4 0,-2-2 48,1 0-1,0-1 1,0 0-1,0 0 1,0-1-1,1 1 1,-1-2 0,11 4-1,-1-1 29,0-1-1,0-1 1,0-1-1,0 0 1,0-1-1,0-1 1,28-3-1,-37 2-292,0-1-1,-1 1 1,1-1-1,0-1 1,-1 1 0,1-1-1,-1 0 1,0-1 0,0 0-1,0 0 1,0 0-1,-1 0 1,0-1 0,1 0-1,-2 0 1,1 0-1,6-11 1,-6 8 33,0-1-1,0 0 1,-1 0-1,0-1 0,-1 1 1,0-1-1,0 0 1,-1 0-1,-1 0 1,1 0-1,-1-13 1,-2 18-33,1 0 1,-1 0 0,0 1-1,-1-1 1,1 0-1,-1 1 1,0-1-1,0 1 1,0 0 0,0 0-1,-1-1 1,0 2-1,0-1 1,0 0 0,0 0-1,-1 1 1,1 0-1,-1 0 1,0 0-1,0 0 1,0 0 0,0 1-1,-1 0 1,1 0-1,-8-3 1,1 1-2,1 1 0,-1-1 0,0 2 0,0 0-1,0 0 1,0 1 0,-1 0 0,1 1 0,0 0 0,-18 3 0,13 0-25,8-3-27,0 2 1,0-1-1,0 1 1,0 0 0,0 1-1,1 0 1,-1 0-1,1 1 1,0 0-1,-1 0 1,-7 7-1,7-5-59,1 1 1,0 0-1,0 0 0,1 0 0,0 1 0,0 0 0,1 0 0,0 0 0,1 1 0,-5 12 0,4-7-921,2 0 1,0 1-1,0-1 0,2 1 0,0 0 0,0 15 1,2-28 709,-1-1 0,1 1 0,0 0 1,-1-1-1,1 1 0,0-1 0,0 1 0,0-1 1,0 0-1,0 1 0,0-1 0,0 0 0,0 0 1,0 0-1,1 0 0,-1 0 0,1 0 0,-1 0 1,0 0-1,1-1 0,0 1 0,-1 0 0,1-1 1,-1 1-1,4 0 0,6 0-1855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1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1636,'0'0'1795,"0"6"4115,0 26-2304,0-14-2306,0 14-199,1 1 1,7 47-1,3 33-146,-5-69-567,-6-35-299,1 0 1,0 0 0,1 0 0,0 0-1,1 0 1,5 14 0,12 31 235,2 1-193,-19-38-131,-3-17-5,0 1 0,0-1 0,0 1 0,0-1 0,0 1 0,0-1 0,0 1 0,0-1 0,0 1 0,0-1 0,1 1 0,-1-1 0,0 1-1,0-1 1,0 1 0,1-1 0,-1 1 0,0-1 0,1 1 0,-1-1 0,0 1 0,1-1 0,-1 0 0,1 1 0,-1-1 0,0 0 0,1 1 0,0-1-1,-9 3-7063,8-3 6932,0-1-1,-1 1 1,1 0-1,0-1 1,0 1 0,0 0-1,-1-1 1,1 1-1,0 0 1,0-1-1,0 1 1,0 0 0,0-1-1,-1 1 1,1 0-1,0-1 1,0 1-1,0 0 1,0-1-1,0 1 1,0-1 0,0 1-1,1 0 1,-1-1-1,0 1 1,0 0-1,0-1 1,0 1-1,0 0 1,0-1 0,1 1-1,-1 0 1,0-1-1,0 1 1,1 0-1,-1-1 1,0 1 0,0 0-1,1-1 1,6-10-3067,-5 4 117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13.5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1800,'1'0'426,"0"-1"-1,0 1 1,0 0-1,0-1 1,0 1-1,0 0 1,0 0 0,0 0-1,0 0 1,1 0-1,-1 0 1,0 0-1,0 0 1,0 1-1,0-1 1,0 0-1,0 1 1,0-1 0,0 1-1,0-1 1,0 1-1,0-1 1,0 1-1,1 1 1,27 28 3524,-18-14-3521,-1 1 0,12 24 0,-6-10-64,-13-26-333,0 0-1,0 0 1,0 0 0,-1 0 0,1 1 0,-2 0 0,1-1 0,0 1 0,-1 0 0,0 0 0,0 6 0,10 49-38,-12-57-16,1 0 0,1 0 0,-1 0 0,0 0 0,1 0 0,0 0 0,0 0 0,0 0 0,4 7 0,-14-29-13504,9 1 10506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13.8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54 2376,'-11'-30'12347,"9"25"-11077,-6-11 649,8 16-1913,0 1 0,1-1 0,-1 0 1,0 0-1,0 0 0,0 0 0,0 0 0,0 1 0,0-1 0,1 0 0,-1 0 0,0 0 1,0 0-1,0 0 0,0 0 0,1 0 0,-1 0 0,0 0 0,0 1 0,0-1 1,0 0-1,1 0 0,-1 0 0,0 0 0,0 0 0,0 0 0,1 0 0,-1 0 1,0 0-1,0 0 0,0 0 0,0-1 0,1 1 0,-1 0 0,0 0 0,0 0 0,0 0 1,0 0-1,1 0 0,-1 0 0,0 0 0,0 0 0,0-1 0,0 1 0,0 0 1,1 0-1,-1 0 0,0 0 0,0 0 0,0-1 0,0 1 0,0 0 0,0 0 0,0 0 1,0 0-1,0-1 0,0 1 0,0 0 0,0 0 0,0 0 0,0-1 0,0 1 1,0 0-1,0 3-830,0 0 0,0 0 0,0 0 1,-1 0-1,1 0 0,-1 0 0,0 0 1,0 0-1,0 0 0,0-1 1,-3 6-1,-4 0-2363,7 3 55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16.6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12 198 956,'-9'1'11570,"11"2"-11168,-1-1 0,1 1-1,-1-1 1,0 1 0,0 0 0,0-1 0,-1 1 0,1 0 0,-1 0-1,1 0 1,-1 0 0,0 3 0,7 28 114,-5-32-482,-1 1 0,0 0 0,-1-1 0,1 1 0,0 0 0,-1-1 0,1 1 0,-1 0 0,0-1 0,0 1 0,0 0 0,0 0 0,-1-1 0,1 1 0,-1 3 0,-2 15 129,3 177 562,6-183-695,-6-15-29,0 0 1,1 0 0,-1 1 0,0-1 0,0 0-1,0 0 1,0 1 0,1-1 0,-1 0 0,0 1 0,0-1-1,0 0 1,0 1 0,0-1 0,0 0 0,0 1-1,0-1 1,0 0 0,0 0 0,0 1 0,0-1-1,0 0 1,0 1 0,0-1 0,0 0 0,0 1 0,-1-1-1,1 0 1,0 0 0,0 1 0,0-1 0,0 0-1,-1 0 1,1 1 0,0-1 0,0 0 0,0 0 0,-1 1-1,1-1 1,0 0 0,0 0 0,-1 0 0,1 0-1,0 0 1,-1 1 0,1-1 0,0 0 0,-1 0-1,0 2 11,0 1 0,0-1-1,0 0 1,1 1-1,-1-1 1,0 1 0,1-1-1,0 1 1,0-1-1,0 1 1,0-1 0,0 1-1,1 4 1,0-4-12,-1 0 1,0-1 0,1 1-1,-1 0 1,0 0-1,0-1 1,-1 1 0,1 0-1,-1-1 1,1 1-1,-1 0 1,0-1 0,0 1-1,-2 3 1,0 12 57,4-17 10,-1-15-24,0-117 100,-10 68-135,10-197-57,1 251 50,1 0 0,1 1 0,0-1 0,0 0 0,0 1 0,1 0 0,1 0 0,7-12 0,-7 12-8,3-9-19,-7 14 22,-1 1 1,1 0-1,0 0 0,0 0 1,0 0-1,0 0 1,1 0-1,-1 1 0,0-1 1,1 0-1,1-1 1,18-19-26,-19 19 26,-1 1 1,1-1-1,0 1 0,0 0 0,0 0 0,0 0 0,0 0 1,1 0-1,-1 0 0,1 0 0,-1 1 0,1-1 0,0 1 1,-1 0-1,1 0 0,0 0 0,0 0 0,0 1 0,5-2 1,2 1 2,-7 0-3,1 1 0,0-1 0,-1 1 0,1 0 0,0 0 0,0 0 0,-1 1 0,1-1 0,0 1 0,5 1 1,-4 1-1,1 0 0,-1 1 0,1-1 0,-1 1 1,0 0-1,-1 0 0,1 1 0,-1-1 0,8 11 1,-3-4 1,-6-8 0,0-1 1,-1 1 0,1 0 0,-1 1 0,1-1 0,-1 0 0,0 1 0,0-1 0,-1 1 0,1 0 0,1 5 0,-3-6 3,-1-1 0,1 1 0,0 0 0,-1-1 0,0 1 0,0-1 0,0 0 0,0 1 0,0-1 0,0 0 0,-1 1 0,-2 3 0,-3 5-2,-68 92 239,62-92-171,12-11-56,-1 1-1,1 0 1,0 0 0,-1 0-1,1 0 1,0 0 0,0 0-1,0 0 1,0 0 0,0 0-1,0 1 1,0-1 0,0 0-1,-1 3 1,-10 12 225,7-10-138,10-4-44,-2 1 32,-3-2-86,0-1 0,0 0-1,0 0 1,0 1 0,1-1-1,-1 0 1,0 0 0,0 0-1,0 1 1,1-1 0,-1 0-1,0 0 1,0 0 0,1 1-1,-1-1 1,0 0 0,0 0-1,1 0 1,-1 0 0,0 0-1,0 0 1,1 0 0,-1 1-1,0-1 1,1 0 0,-1 0 0,0 0-1,0 0 1,1 0 0,-1 0-1,0 0 1,1-1 0,-1 1-1,0 0 1,0 0 0,1 0-1,-1 0 1,0 0 0,1 0-1,-1 0 1,0-1 0,0 1-1,0 0 1,1-1 0,49-15 230,-46 15-218,-1 0 0,0 0 0,1 0 0,-1 1 0,1-1 0,-1 1 0,1 0 0,-1 0 0,6 1 0,18-3 67,-19 1-77,1-1 0,-1 1 0,1 1-1,-1 0 1,1 0 0,-1 0 0,1 1 0,-1 1 0,12 2 0,-15-3 3,0 1 0,-1-1 0,1 0 0,-1 1 0,1 0 1,-1 0-1,0 1 0,0-1 0,0 1 0,0 0 0,0 0 0,-1 0 1,1 0-1,-1 1 0,0-1 0,0 1 0,3 5 0,-4-5 36,0 1-1,0-1 1,-1 1-1,0-1 0,0 1 1,0 0-1,0-1 1,-1 1-1,0 0 1,0 0-1,0 0 0,-1-1 1,1 1-1,-1 0 1,0-1-1,-1 1 1,1 0-1,-1-1 0,0 0 1,0 1-1,0-1 1,0 0-1,-1 0 1,-6 7-1,-5 5 144,-1-1-1,-1-1 1,-1-1-1,-27 18 1,6-4-33,25-20-115,0 0 0,0-1 0,-1-1 0,0 0 0,0-1-1,-15 3 1,1 1-6,19-6-102,1-1-1,0 0 1,-1 0-1,1-1 1,-1 0 0,1 0-1,0-1 1,-1 0-1,1 0 1,0-1 0,0 0-1,0-1 1,-12-4-1,18 6-136,1 0-1,0 0 0,-1 1 0,1-1 1,-1 0-1,1 0 0,0 0 0,0 0 1,-1 0-1,1-1 0,0 1 0,0 0 1,0 0-1,0-1 0,1 1 0,-1-1 1,0 1-1,1-1 0,-1 1 0,1-1 1,-1 1-1,1-1 0,-1 0 0,1 1 1,0-1-1,0 1 0,0-1 0,0 0 1,0 1-1,0-1 0,1 1 0,-1-1 1,0 0-1,1 1 0,-1-1 0,2-1 1,1-5-1860,0-1 1,1 1 0,0 1 0,0-1 0,7-9-1,0 4-1224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17.9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61 664,'0'0'2325,"-23"12"2020,10 1-3073,11-11-1009,-1 1 0,1-1 0,0 1 0,-1-1-1,1 1 1,0-1 0,1 1 0,-1 0 0,0 0 0,1 0-1,0 0 1,0 0 0,0 1 0,0-1 0,0 0 0,0 0 0,1 1-1,0-1 1,-1 0 0,2 5 0,-2-5-70,1 1-1,1-1 1,-1 1-1,0 0 1,1-1 0,0 0-1,-1 1 1,2-1 0,-1 1-1,3 4 1,6 11 244,-8-14-380,1 0-1,0 0 1,0-1 0,0 1 0,0-1 0,1 1 0,0-1 0,0 0-1,0 0 1,0-1 0,0 1 0,1-1 0,5 3 0,-6-3-27,1-1 1,-1 1 0,1-1 0,-1 0 0,1-1 0,0 1 0,-1-1 0,1 0-1,0 0 1,0 0 0,0-1 0,0 1 0,0-1 0,0-1 0,0 1-1,5-2 1,-7 2-19,3-1 22,-1 0 0,1-1 0,0 0 0,-1 1 0,1-2 0,-1 1 0,0-1 0,0 1 0,0-1 0,0-1 0,0 1 0,-1-1 0,1 0 0,-1 0 0,4-5 0,3-2 1,-11 11-36,1-1 1,0 1-1,-1-1 1,1 1 0,0-1-1,-1 0 1,1 1 0,-1-1-1,1 0 1,-1 1-1,1-1 1,-1 0 0,1 0-1,-1 1 1,0-1-1,1 0 1,-1 0 0,0 0-1,0 0 1,0 1 0,0-1-1,0 0 1,0 0-1,0 0 1,0 0 0,0 0-1,11-30 295,-11 15-146,1 12-125,-1 1-1,1-1 1,-1 0 0,0 1-1,-1-1 1,1 0-1,-1 1 1,1-1 0,-1 0-1,0 1 1,0-1-1,-1 1 1,-2-7-1,0-14 118,2 22-129,0-1 0,0 0 0,0 1-1,0-1 1,0 0 0,1 0 0,-1 0 0,1-1 0,0 1 0,-2-4 0,2 4 9,-1 0 1,0 0-1,-1 1 1,1-1-1,0 1 1,-1-1-1,0 1 1,1 0-1,-1 0 1,-4-2-1,2 1 27,1 0 0,-1 1 0,0 0 0,0 0 0,-1 0 0,1 0 0,0 1 0,0 0 0,-1 0 0,-8 0 0,13 1-24,-24 2 31,8 2-57,15-2 1,-1-1 0,1 1 0,-1-1 0,1 1 1,0 0-1,0 0 0,-1 0 0,1 0 0,1 0 0,-1 1 1,0-1-1,1 0 0,-1 1 0,1-1 0,-1 1 0,1 0 1,0 0-1,-1 3 0,-5 9 13,5-10 0,-1 1 0,1-1 1,1 1-1,-1 0 0,1 0 1,0-1-1,0 1 0,1 0 1,0 0-1,0 11 0,1-5 4,-2-11-17,1 0-1,1 0 1,-1 0 0,0 0-1,0 0 1,0 0-1,0-1 1,1 1-1,-1 0 1,0 0 0,1 0-1,-1 0 1,1 0-1,-1 0 1,1-1 0,-1 1-1,1 0 1,-1 0-1,1-1 1,0 1 0,0 0-1,-1-1 1,1 1-1,0-1 1,0 1-1,0-1 1,-1 1 0,3-1-1,0 1 10,1 0-1,-1 0 1,1-1-1,-1 0 1,0 0-1,1 0 1,-1 0-1,6-1 0,56-17 200,-58 15-199,-1 0-1,0-1 1,-1 1-1,1-1 1,-1 0-1,9-8 1,-10 8-17,0 0 1,0 0 0,1 1-1,0 0 1,0-1 0,0 2-1,0-1 1,8-3 0,15 3 33,-27 4-5,0-1-1,0 0 1,0 1 0,0-1 0,0 1 0,-1-1-1,1 1 1,0-1 0,0 1 0,-1 0 0,1-1 0,0 1-1,-1 0 1,1-1 0,-1 1 0,1 0 0,-1 0 0,1 0-1,-1 0 1,0 0 0,1-1 0,-1 1 0,0 0 0,0 0-1,0 0 1,1 0 0,-1 0 0,0 0 0,0 0 0,0 0-1,-1 2 1,2 3 111,1 0 0,-1 0 0,1 0 0,0 0-1,1 0 1,-1-1 0,7 10 0,0 2-17,-1 7-15,-7-22-96,-1 1 0,1-1 0,0 1 0,0-1-1,0 0 1,0 1 0,0-1 0,0 0 0,1 0 0,-1 0 0,1 0-1,-1 0 1,1 0 0,0 0 0,0 0 0,2 1 0,2 2-208,-5-4 42,-1-1 0,1 1 0,-1-1 0,1 1 0,0-1 0,-1 1 0,1-1 0,-1 0 0,1 1 0,0-1 0,-1 0 0,1 0-1,0 1 1,-1-1 0,1 0 0,0 0 0,-1 0 0,1 0 0,0 0 0,0 0 0,1 0 0,-1-19-15027,-1 8 11910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19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 24,'10'-4'3513,"3"-2"1730,-13 5-5226,0 1 1,0 0 0,0 0 0,0 0 0,1 0 0,-1 0 0,0 0 0,0 0 0,0 0 0,1 0 0,-1 0 0,0 0 0,0 0-1,0 0 1,0 0 0,1 0 0,-1 0 0,0 0 0,0 0 0,0 0 0,1 0 0,-1 1 0,0-1 0,0 0 0,0 0 0,0 0-1,0 0 1,1 0 0,-1 0 0,0 1 0,0-1 0,0 0 0,0 0 0,0 0 0,0 0 0,1 0 0,-1 1 0,0-1-1,0 0 1,0 0 0,0 0 0,0 1 0,0-1 0,0 0 0,0 0 0,0 0 0,0 0 0,0 1 0,0-1 0,0 0 0,-1 1 90,1-1 0,-1 1 0,0 0 1,1-1-1,-1 1 0,1-1 1,-1 1-1,1 0 0,-1 0 1,1-1-1,0 1 0,-1 0 0,1 0 1,0-1-1,-1 1 0,1 0 1,0 0-1,0 0 0,0 0 1,0-1-1,0 1 0,0 0 0,0 0 1,0 0-1,0 0 0,0-1 1,1 1-1,-1 0 0,0 0 1,0 0-1,1 1 0,2 3 92,-1 1 0,0-1 0,0 1 0,-1 0 0,1 0 0,-1 0 1,-1 0-1,1 10 0,-4 62 743,1-31-311,-8 2 37,4-40-466,5-7-123,6-2 34,-3 0 1,-2-30 201,0 18-187,1 1-1,0 0 0,1-1 0,6-20 1,-1 17-168,0 0-1,0 1 1,11-15 0,-3 5-76,-13 21 134,1 1 1,0 0-1,-1-1 0,1 1 1,0 0-1,0 0 1,0 1-1,0-1 1,0 0-1,0 1 0,1 0 1,-1 0-1,0 0 1,1 0-1,-1 1 0,1-1 1,-1 1-1,1 0 1,-1 0-1,1 0 1,4 1-1,28 6 400,-29-6-291,0 0 0,1 1-1,-1-1 1,0 2 0,-1-1 0,13 6 0,-8-2 67,-8-5-156,0 0 1,0 0 0,0 1-1,0-1 1,0 1 0,-1 0-1,1 0 1,0 0-1,-1 0 1,1 0 0,-1 0-1,0 0 1,0 1-1,0-1 1,0 1 0,0 0-1,-1 0 1,1 0-1,-1-1 1,0 1 0,1 1-1,-1-1 1,-1 0-1,1 0 1,0 0 0,-1 4-1,6 12-7,-5-18-30,0 0 0,-1 1 0,1-1 0,-1 0-1,1 0 1,-1 1 0,1-1 0,-1 0 0,0 1-1,0-1 1,1 0 0,-1 1 0,0-1 0,0 0-1,-1 1 1,1-1 0,0 0 0,0 1 0,-1-1-1,0 2 1,-1 3-124,0 0 0,1 1-1,0-1 1,-1 0 0,2 1-1,-1-1 1,1 12 0,-6 1-1122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19.8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11 516,'22'-11'8383,"-26"16"-7135,3-5-1142,1 0 0,-1 1 0,1-1 0,0 0 0,-1 0 0,1 1 0,0-1 1,-1 0-1,1 0 0,0 1 0,-1-1 0,1 0 0,0 1 0,-1-1 0,1 1 0,0-1 0,0 0 0,0 1 0,-1-1 0,1 1 0,0-1 1,0 1-1,0-1 0,0 0 0,0 1 0,0-1 0,0 1 0,0-1 0,0 1 0,0-1 0,0 1 0,11 48 2551,0 49-1231,-11-87-1298,0-1 0,1 1 0,0 0 0,6 17 0,-5-12 37,0-1 0,-1 0 0,0 0 0,-1 1 0,-3 19 0,1 10 68,3-11-82,0-23-59,0 0 0,-1 1 0,-1-1 0,1 0 0,-2 1-1,0-1 1,-5 16 0,6-21-42,0-1 0,0 0 0,0 1 0,1-1 0,0 1 0,0-1 0,1 10 0,1 5 196,2-22-266,1 0-255,-13-5 58,7 6 48,-19-28-16276,18 22 13544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20.4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159 3 1268,'10'-3'2022,"0"4"5524,-10 7-1753,-11 0-6955,-30 34 2579,-34 23-532,70-62-765,0 1 0,1 0 0,0 1 0,0-1 0,0 1 0,1-1 1,-1 1-1,1 0 0,-4 10 0,7-15-113,0 1 1,0-1-1,0 0 0,0 0 1,0 1-1,-1-1 1,1 0-1,0 0 0,0 0 1,0 1-1,0-1 1,0 0-1,0 0 0,0 0 1,0 1-1,0-1 1,-1 0-1,1 0 0,0 0 1,0 0-1,0 1 1,0-1-1,-1 0 1,1 0-1,0 0 0,0 0 1,0 0-1,0 0 1,-1 1-1,1-1 0,0 0 1,0 0-1,-1 0 1,1 0-1,0 0 0,0 0 1,0 0-1,-1 0 1,1 0-1,0 0 0,0 0 1,-1 0-1,1 0 1,0 0-1,0 0 1,0 0-1,-1-1 0,1 1 49,6 3 57,5 2 242,1 0-1,-1-1 1,1-1 0,13 3 0,-13-4-191,-1 0 1,1 1-1,-1 0 0,0 1 1,0 1-1,-1 0 0,1 0 0,14 10 1,-5-2-20,-18-12-124,0 0-1,0 1 1,0-1-1,0 0 1,0 1-1,0-1 1,0 1 0,0 0-1,0 0 1,-1 0-1,3 2 1,25 28 252,-25-29-251,0 0 0,0 1 0,-1-1 0,0 1 0,0 0 0,0 0 0,5 7-1,-5-5-36,0 0-1,1 0 0,0-1 1,0 0-1,1 1 0,0-2 1,-1 1-1,2 0 0,10 7 1,-5-10-2339,-13-12-3539,1 8 4915,0 0 0,-1 0 0,1 0 0,-1 0 1,1 1-1,-1-1 0,1 0 0,-1 0 0,0 1 1,-3-3-1,-15-2-2822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25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335 7 1008,'-3'-6'18325,"-3"6"-18436,4 0 495,2 3-313,0-3-52,1 1 0,-1 0 0,0 0 1,0 0-1,0-1 0,0 1 0,0 0 1,0 0-1,0 0 0,0-1 0,0 1 1,0 0-1,0 0 0,-1-1 0,1 1 1,0 0-1,-1 0 0,1-1 0,0 1 1,-1 0-1,1-1 0,-1 1 0,1 0 0,-1-1 1,1 1-1,-1-1 0,0 1 0,1 0 1,-1-1-1,-1 1 0,-9 36 179,-3 16-54,12-46-134,0 0-1,0 0 1,0 1-1,1-1 1,0 8-1,-7 30 100,3-4-59,5-37-53,0 0 0,0 0 0,0 0 0,-1 0 0,0 0 0,1 0 0,-4 7 0,-6 56 76,-1-25 69,9-37-116,1 1-1,0-1 1,0 1 0,0-1 0,0 1 0,1 0-1,0-1 1,1 7 0,0-7-5,-1 1 1,0-1-1,0 1 1,-1-1-1,1 0 0,-1 1 1,-3 9-1,-7 34 76,0 5-44,9-45-30,1 0-1,0 0 0,0 1 0,0-1 1,1 0-1,1 0 0,1 12 1,0 8 16,-2-5-23,1-19-8,0 0 1,-1 1 0,1-1 0,-1 0 0,-1 0 0,1 0-1,-1 0 1,0 0 0,0 0 0,0 0 0,-1 0 0,-3 8-1,1 18 23,2-28-20,1 0 1,-1 0-1,1 0 0,-1 1 1,1-1-1,0 1 0,0-1 1,1 1-1,-1 0 0,1-1 1,0 8-1,2 53 249,-1-32 60,0-21-223,-1-8-90,0-1-1,0 1 0,0-1 1,0 1-1,-1-1 0,1 1 1,-1-1-1,1 1 0,-1-1 1,0 0-1,0 1 0,0-1 1,-3 4-1,2 3-8,0 0-1,1-1 1,0 1-1,1 0 1,0-1-1,0 1 1,2 14-1,0 9 16,-2 52 60,-10-52-50,-1 16-44,11 35 180,-11-57-108,22 28 38,-11-35-42,1-13-36,-1 0-1,0 0 1,0 0-1,0 0 1,-1 0 0,0 0-1,0 0 1,0-1 0,-1 1-1,-2 6 1,2-6-9,1-1 0,0 1 0,0 0 0,0 0 0,1 0 0,0 0 0,0 0 0,1 0 0,1 6 0,-1 8 1,-1 4 26,1-15 4,0 0 0,-1 0 0,-1-1 0,0 1 0,0 0 0,0-1 0,-6 17 0,5-18-6,1 0 0,-1 0 0,1 0 0,1 1 0,-1-1 0,2 0 0,-1 0 0,2 11 0,0 22-26,-2-34-2,0-3 35,0 0 0,0-1 0,-1 1 0,1 0 0,-1 0 0,1-1-1,-1 1 1,0 0 0,0-1 0,0 1 0,-1-1 0,1 0 0,-1 1 0,1-1 0,-1 0-1,0 0 1,-2 3 0,1 14 170,1-17-183,0 0 0,0 0 0,0 0 1,1 1-1,-1-1 0,1 1 0,0-1 1,-1 1-1,1 0 0,0-1 0,0 1 1,1 0-1,-1 0 0,0 4 0,-20 55 192,21-55-204,0-7-5,0 1 0,1 0 0,-1-1-1,0 1 1,0 0 0,0-1 0,0 1-1,0 0 1,0-1 0,0 1 0,0 0-1,0 0 1,0-1 0,0 1 0,0 0-1,0-1 1,0 1 0,-1 0 0,1-1-1,0 1 1,-1 0 0,1-1 0,0 1-1,-1-1 1,1 1 0,-1 0 0,1-1-1,-1 1 1,1-1 0,-1 0 0,1 1-1,-1-1 1,1 1 0,-1-1 0,0 0-1,0 1 1,-1-1 37,2 1 189,0-2-160,-13-19-2345,8 12 476,0 1-1,0-1 1,0 0-1,1-1 1,1 1-1,-1-1 1,1 0 0,-2-14-1,3-1-2154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27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65 44,'-21'11'16968,"21"-12"-16904,0 1 0,-1 0-1,1-1 1,0 1 0,0 0-1,0-1 1,0 1 0,0-1 0,0 1-1,0 0 1,1-1 0,-1 1-1,0-1 1,0 1 0,0 0-1,0-1 1,0 1 0,1 0 0,-1-1-1,0 1 1,0 0 0,0-1-1,1 1 1,-1 0 0,0 0-1,1-1 1,-1 1 0,0 0 0,0 0-1,1 0 1,-1-1 0,0 1-1,1 0 1,-1 0 0,1 0-1,-1 0 1,0 0 0,1-1 0,-1 1-1,0 0 1,1 0 0,-1 0-1,1 0 1,-1 0 0,0 0-1,1 1 1,0-1 0,8-7 904,-8 6-943,0 0 0,0 0 1,-1 0-1,1 0 1,0 1-1,0-1 1,0 0-1,0 1 0,0-1 1,1 0-1,-1 1 1,0-1-1,0 1 1,0 0-1,0-1 0,1 1 1,1-1-1,63-11 701,84 31-49,-18-7-2,-92-10-509,-28-1-124,0 0 1,1-1-1,-1-1 1,14-1 0,93-16 109,-57 13-38,-50 5-102,0-1 0,0 0 0,21-5 0,-22 4-6,1 1 0,-1 0-1,1 1 1,-1 0 0,15 2 0,10-1 27,41 5-41,-40-7 5,-20 0 6,0 1-1,0 0 0,0 1 1,27 5-1,-27-1 2,1-2 1,0 0-1,24 0 0,24 3 6,-12-10-17,-41 2 5,0 1 0,0 1-1,0-1 1,0 2 0,0 0-1,17 4 1,-20-3-17,-1-1 0,1 0 1,-1 0-1,19-2 0,23 3-194,1 4 185,-1-3 1,83-3 0,-23-2 24,-55-3-13,-31 2 28,0 0-1,31 2 1,-17 2-21,-21 0 5,1-1 0,0 0 0,0-1 0,27-5 1,-26 1 9,0 2 0,37-3 1,7 13-10,-53-8 7,2-2-8,0 0 1,-1 2-1,1-1 0,0 2 1,0 0-1,18 2 1,12-1 16,22-1-17,10 2 12,11-27-20,-10 7 76,-52 14-147,-33 13-749,-40 15-3434,-59 8-9076,67-21 9567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29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44 230 36,'0'0'84,"-1"0"0,1 0 0,-1 0-1,1 0 1,-1 0 0,1 0 0,-1 0 0,1 0 0,-1-1 0,1 1 0,-1 0-1,1 0 1,0-1 0,-1 1 0,1 0 0,-1-1 0,1 1 0,0-1-1,-1 1 1,1 0 0,0-1 0,-1 1 0,1-1 0,0 1 0,0-1 0,-1 1-1,1-1 1,0 1 0,0-1 0,0 1 0,0-1 0,0 1 0,-1-1-1,1 1 1,0-1 0,0 1 0,0-1 0,1 1 0,-1-1 0,0 0 0,0 0 25,0 0 1,0 0-1,0 0 1,0 0-1,0 0 1,0 0-1,0 0 1,-1 1-1,1-1 1,0 0-1,0 0 1,-1 0-1,1 0 1,-1 1-1,1-1 1,-1 0-1,1 0 1,-1 1-1,1-1 1,-1 0-1,0 1 1,0-2-1,-1 1 738,-13-5 7066,15 6-7818,-1 0 1,1 0 0,0 0-1,-1 0 1,1 0 0,0 1-1,-1-1 1,1 0 0,0 0-1,-1 0 1,1 0 0,0 1-1,-1-1 1,1 0 0,0 0-1,0 1 1,-1-1-1,1 0 1,0 1 0,0-1-1,0 0 1,0 1 0,-1-1-1,1 0 1,0 1 0,0-1-1,0 0 1,0 1 0,0-1-1,0 0 1,0 1 0,0-1-1,0 0 1,0 1 0,0-1-1,0 1 1,0-1 0,0 0-1,0 1 1,0 0 173,4 0-171,0-1 1,0 0-1,0 1 0,0-2 1,-1 1-1,1 0 1,0-1-1,7-1 1,12-2 188,180-8 1551,25 6-576,-151 5-1084,0-4-1,134-25 1,-85-5-122,25-5-95,-131 37 74,1 0 0,0 1 0,0 1 0,0 1 0,30 4 0,-20 0 89,-11 0-67,1 0 0,-1-2 0,0-1 1,1 0-1,-1-1 0,1-2 1,32-5-1,-48 5-46,26-7 88,0 1 1,0 1-1,54-4 1,-8 20-147,9 1-95,-2-15 215,93-16 0,-149 17-69,-7 3-8,-1 0 0,1 1 1,24 4-1,21-1-4,105 3 68,-85 1-38,-8 0-48,-63-5 35,0 0 0,0 0 0,0-2 0,1 0 1,-1 0-1,0-1 0,18-4 0,-22 3 1,0 0 0,0 1 0,0 1 0,0 0-1,0 1 1,22 3 0,19 1 16,-36-4-23,-1 1 0,1 1 0,-1 0-1,0 1 1,28 12 0,-36-12 0,-2-2-2,-1 0 0,0 1 0,0 0 0,0 0 0,0 0 0,-1 0 0,5 5 0,9 5 88,-17-13-106,0 0 1,0 1-1,0-1 0,1 0 0,-1 0 0,0 1 0,0-1 1,1 0-1,-1 0 0,0 1 0,0-1 0,1 0 1,-1 0-1,0 0 0,1 1 0,-1-1 0,0 0 1,1 0-1,-1 0 0,0 0 0,1 0 0,-1 0 1,0 0-1,1 0 0,-1 0 0,0 0 0,1 0 1,-1 0-1,0 0 0,1 0 0,-1 0 0,0 0 0,1 0 1,-1 0-1,0 0 0,1 0 0,-1-1 0,0 1 1,0 0-1,1 0 0,-1 0 0,0-1 0,1 1 1,-1 0-1,0 0 0,0-1 0,0 1 0,1-1 1,-1 0-368,-2-46-7973,-16-8-1279,16 36 6073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0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1 872,'0'0'2590,"9"0"-637,-10 0-1739,0 1 1,-1 0-1,1-1 0,0 1 0,0 0 0,0 0 1,0 0-1,1 0 0,-1 0 0,0 0 1,0 0-1,0 0 0,1 0 0,-1 1 0,1-1 1,-1 0-1,1 0 0,-1 1 0,1-1 0,0 0 1,-1 1-1,1-1 0,0 0 0,0 1 0,0 1 1,-3 45 2909,3-40-2892,0-1 0,0 0 0,1 1 0,0-1 0,0 0 0,5 14 0,-4-14-92,-1 0 0,1 0 0,-2 0 0,1-1 0,-1 1 0,0 0 0,0 0 0,-2 10 0,0 10 259,2 179 1677,-11-139-1578,11-46-364,-1-9-58,1 0 0,1 0 0,-1 0 0,2 0 0,5 23 0,4 50 377,-6-44-242,-6-37-194,1 1-1,1 0 1,-1-1-1,1 1 1,0 0 0,0-1-1,2 7 1,-2-6-3,1 1 1,-1 0 0,-1-1-1,1 1 1,-1 0 0,0-1 0,0 1-1,-2 10 1,1 9 137,-10 21 76,0 40-124,0-19 470,12-43-403,0-19-127,0 1 1,-1 0 0,0-1 0,0 1-1,0 0 1,-1 0 0,0-1 0,0 1-1,0-1 1,0 1 0,-1-1 0,-3 7-1,4-7-8,0 0 0,0 1 0,0-1-1,1 1 1,-1-1 0,1 1-1,1-1 1,0 10 0,0-1-9,0-2-1,-1-10-24,0 1-1,0-1 1,0 1 0,0-1-1,0 1 1,0 0-1,0-1 1,-1 1-1,0-1 1,1 1-1,-1-1 1,0 1-1,0-1 1,0 0-1,-3 4 1,13 35 61,-9-20-70,-1-15 8,1 0-1,0-1 1,0 1 0,0 0-1,1 0 1,0 0 0,0-1-1,0 1 1,1 0 0,2 6-1,-3-8-1,0-1 1,0 1-1,0-1 0,-1 1 0,1-1 1,-1 1-1,0-1 0,0 1 1,-1-1-1,1 1 0,-1-1 0,0 1 1,0-1-1,0 0 0,0 1 0,0-1 1,-4 6-1,4-8 5,1 1-1,-1-1 1,0 0 0,1 1 0,-1-1-1,1 1 1,-1-1 0,1 1 0,0-1-1,0 1 1,0-1 0,0 1 0,0 0-1,0-1 1,0 1 0,0-1 0,0 1 0,1-1-1,-1 1 1,1-1 0,-1 1 0,1-1-1,-1 1 1,1-1 0,0 0 0,0 1-1,0-1 1,0 0 0,0 0 0,0 0-1,0 0 1,2 2 0,4 10 17,-9-5-13,2-7-9,-1-1-1,1 0 1,0 1 0,0-1 0,0 1 0,0-1 0,0 1 0,-1-1 0,1 1 0,0-1 0,0 1 0,0-1 0,0 1 0,0-1 0,1 1 0,-1-1-1,0 1 1,0-1 0,0 1 0,0-1 0,0 1 0,1-1 0,-1 0 0,0 1 0,0-1 0,1 1 0,-1-1 0,0 0 0,1 1 0,-1-1-1,0 1 1,1-1 0,-1 0 0,1 1 0,0 3 2,1 1 0,-2-1 0,1 1-1,0-1 1,-1 1 0,0-1 0,0 1-1,0-1 1,-2 8 0,1 2 33,1 35 9,0-49-76,0 0 1,0 1-1,0-1 1,0 0-1,0 0 0,0 0 1,0 1-1,0-1 1,0 0-1,1 0 0,-1 0 1,0 1-1,0-1 1,0 0-1,0 0 0,0 0 1,0 1-1,1-1 1,-1 0-1,0 0 0,0 0 1,0 0-1,1 0 1,-1 0-1,0 0 1,0 1-1,0-1 0,1 0 1,-1 0-1,0 0 1,0 0-1,0 0 0,1 0 1,-1 0-1,0 0 1,0 0-1,1 0 0,-1 0 1,0 0-1,0 0 1,0 0-1,1 0 1,-1 0-1,0-1 0,0 1 1,0 0-1,1 0 1,-1 0-1,0 0 0,0 0 1,0 0-1,0 0 1,1-1-1,-1 1 0,0 0 1,0 0-1,0 0 1,0-1-1,1 1 1,-1 0-23,0 0 1,0-1-1,1 1 1,-1 0 0,0 0-1,0 0 1,1-1 0,-1 1-1,0 0 1,0 0-1,0-1 1,0 1 0,1 0-1,-1-1 1,0 1 0,0 0-1,0 0 1,0-1-1,0 1 1,0 0 0,0-1-1,0 1 1,0 0 0,0-1-1,0 1 1,0 0-1,0-1 1,0 1 0,0 0-1,0-1 1,0 1 0,0 0-1,0 0 1,-1-1-1,1 1 1,0 0 0,0-1-1,0 1 1,0 0-1,-1 0 1,1-1 0,0 1-1,0 0 1,-1 0 0,1 0-1,0-1 1,0 1-1,-1 0 1,-1-2-711,1 1 0,-1-1 0,1 1 0,0-1 0,0 0 0,-1 0 0,1 1 0,0-1 0,1 0 0,-1 0 1,0 0-1,0 0 0,0-3 0,-5-11-3393,-3 4 912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3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12 607 712,'-2'0'3236,"-7"-18"4220,9-32-1779,0 38-5374,-1 7-203,1 0 1,0 0-1,0 0 1,1 0-1,-1-1 1,1 1-1,0 0 1,1 0-1,-1 0 1,3-5-1,-3 7-86,1-1-1,-1 0 0,0 0 1,-1 0-1,1 0 1,-1 0-1,1 0 1,-2-8-1,6-28-32,6-9 324,-1-11-116,1 11 44,-7 25-53,-4 23-169,0-1 0,0 1 1,0-1-1,0 1 0,0 0 1,0-1-1,0 1 1,1 0-1,-1-1 0,1 1 1,-1 0-1,1-1 1,-1 1-1,1 0 0,0 0 1,1-2-1,-1-16 108,-1 18-116,0 1 0,0-1 0,0 0 0,-1 0 0,1 0 0,0 1 0,0-1 0,0 0 0,0 0 0,0 0 0,1 1 0,-1-1 0,0 0 0,0 0 0,0 0 0,1 1 0,-1-1 0,0 0 0,2-1 0,-2 1 1,1 1 0,0-1 1,0 0-1,0 0 0,0 0 0,-1 0 1,1 0-1,-1 0 0,1-1 0,-1 1 1,1 0-1,-1 0 0,1 0 0,-1 0 1,0-1-1,0 1 0,1 0 0,-1 0 1,0 0-1,0-1 0,0 1 0,-1 0 1,1 0-1,0-2 0,-1-5 5,5 1-10,-3 6 4,0 0 0,-1 1-1,1-1 1,-1 0-1,1 0 1,-1 1 0,1-1-1,-1 0 1,1 0-1,-1 0 1,0 0 0,1 0-1,-1 0 1,0 0-1,0 0 1,0 1 0,0-1-1,0 0 1,0-1 0,0-45 475,-7 44-439,5 2-30,9-3 1,-3-2 718,-6 19-476,13 23-196,0 19-47,-10-51-9,-1 0-1,1-1 1,1 1-1,-1 0 1,0-1-1,1 1 1,0-1 0,0 1-1,0-1 1,4 4-1,8 17 3,-13-23-2,0 0 1,0 0 0,0 0-1,0 0 1,0 0 0,0 0-1,0 0 1,1-1 0,-1 1-1,0 0 1,1-1 0,-1 1-1,0-1 1,1 1 0,-1-1-1,0 0 1,1 1 0,-1-1-1,1 0 1,-1 0 0,1 0-1,-1 0 1,1 0 0,-1 0-1,3-1 1,-1-1 2,1 1 1,-1-1-1,0 0 1,1 1-1,-1-2 1,0 1-1,0 0 1,0-1-1,-1 1 0,4-4 1,7-10 18,-1-1 0,21-35 0,-28 43-20,-1 3-8,-1 1 1,0-1-1,-1 0 1,1 0-1,-1 0 1,0 0-1,-1 0 1,0-1-1,0 1 0,0 0 1,0-8-1,1 14 3,-1 1 0,1 0 0,0 0 0,-1 0 0,1 0 0,-1 0 0,1 0 0,-1 0-1,0 1 1,1-1 0,-1 0 0,0 1 0,1 1 0,-2-2-25,-1 36 59,-2-28-28,0 0 0,1 0 0,0 1 0,1-1 0,0 0 0,0 1 0,1-1 0,0 0 0,2 13 0,0 12 35,8 39 77,-10 61 269,4-129-328,3 3 32,-7-8-87,0 0 0,0 1 0,0-1 0,0 0 0,0 0 0,-1 1 0,1-1 0,0 0 0,0 0 0,0 0 0,0 1 0,0-1 0,-1 0 0,1 0 0,0 0 0,0 1 0,0-1 0,-1 0 0,1 0 0,0 0 0,0 0 0,0 0-1,-1 0 1,1 1 0,0-1 0,0 0 0,-1 0 0,1 0 0,0 0 0,0 0 0,-1 0 0,1 0 0,0 0 0,0 0 0,-1 0 0,1 0 0,0 0 0,0 0 0,-1 0 0,1-1 0,0 1 0,0 0 0,-1 0 0,-1 0 7,2 35-4231,4-40 2046,-4 4 1902,1 0 0,0 1 0,-1-1 1,1 0-1,0 0 0,-1 0 0,1 0 0,-1 0 1,0 0-1,1 0 0,-1 0 0,0 0 0,1 0 1,-1 0-1,0 0 0,0 0 0,0-1 0,0-21-5947,0 16 3094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4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 96,'0'0'3156,"0"43"3084,2-38-5961,0 0 1,0 0-1,0 0 1,1-1-1,0 1 1,0-1-1,0 0 1,0 0-1,1 0 1,0 0-1,0-1 1,0 1 0,0-1-1,5 3 1,-6-4-213,1-1 0,-1 1 1,0-1-1,1 0 0,0 0 0,-1 0 1,1 0-1,0-1 0,-1 1 1,1-1-1,0 0 0,0 0 1,-1 0-1,1-1 0,0 1 0,-1-1 1,1 0-1,0 0 0,-1 0 1,1-1-1,2-1 0,0 0 31,-1 0 1,0-1-1,0 1 0,0-1 0,0 0 0,0 0 0,-1-1 0,0 1 1,0-1-1,6-10 0,-8 11 26,0 0 1,0 0-1,-1 0 0,1 0 1,-1-1-1,0 1 0,0 0 1,-1-1-1,1 1 0,-1-1 1,-1-8-1,0 10-77,-1 0-1,0 1 1,0-1 0,0 1-1,0 0 1,0-1 0,0 1-1,-1 0 1,-2-1 0,4 3-25,0 0 0,1 0 0,-1-1 0,0 1 1,0 0-1,0 0 0,1 0 0,-1-1 0,0 1 1,0 0-1,1 0 0,-1-1 0,0 1 0,0-1 1,1 1-1,-1-1 0,1 1 0,-1-1 0,0 1 1,1-1-1,-1 0 0,1 1 0,-1-1 0,1 0 1,-1 1-1,1-1 0,0 0 0,-1 0 0,1 0 1,0 1-1,0-1 0,0 0 0,-1-1 0,-33-17 716,30 19-684,4 0-45,-1 0-1,1-1 1,-1 1-1,1 0 1,-1 0-1,1 0 1,-1 0-1,1 0 1,-1 0-1,1 0 1,-1 0 0,1 0-1,-1 0 1,1 0-1,-1 0 1,1 0-1,-1 0 1,1 0-1,-1 1 1,1-1 0,-1 0-1,1 0 1,0 1-1,-1-1 1,1 0-1,-1 0 1,1 1-1,0-1 1,-1 1-1,1-1 1,0 0 0,-1 1-1,1-1 1,0 1-1,-33 7 534,33-7-537,0-1 0,0 1 1,0-1-1,-1 0 0,1 1 1,0-1-1,0 1 1,-1-1-1,1 0 0,0 1 1,0-1-1,-1 0 1,1 0-1,0 1 0,-1-1 1,1 0-1,0 0 0,-1 1 1,1-1-1,-1 0 1,1 0-1,0 0 0,-1 1 1,1-1-1,-1 0 1,1 0-1,-1 0 0,1 0 1,-1 0-6,0 0 1,1 0 0,-1 0 0,1 0 0,-1 0-1,1 1 1,-1-1 0,1 0 0,-1 0 0,1 0-1,-1 1 1,1-1 0,-1 0 0,1 1 0,0-1-1,-1 0 1,1 1 0,-1-1 0,1 1 0,0-1-1,0 1 1,-1-1 0,1 0 0,0 1 0,-1-1-1,1 1 1,0-1 0,0 1 0,0 1 0,-4 3-35,3-5 35,1 0 1,-1 0-1,1 0 0,0 1 1,-1-1-1,1 0 0,-1 0 1,1 1-1,0-1 0,-1 0 1,1 1-1,0-1 1,-1 0-1,1 1 0,0-1 1,0 1-1,0-1 0,-1 0 1,1 1-1,0-1 1,0 1-1,0-1 0,0 1 1,0-1-1,-1 1 0,1-1 1,0 1-1,0-1 0,0 1 1,1-1-1,-1 0 1,0 2-1,-10 8 16,10-10-15,-1 0 1,0 1 0,0-1 0,1 1-1,-1-1 1,0 0 0,1 1 0,-1-1-1,1 1 1,-1 0 0,0-1 0,1 1-1,-1-1 1,1 1 0,0 0 0,-1-1-1,1 1 1,-1 0 0,1 0 0,0-1-1,0 1 1,-1 1 0,1-1 0,1 1 0,-1-1 0,0 0 0,1 0 0,-1 1 0,1-1 0,-1 0 0,1 0 0,0 1 0,0-1 0,-1 0 0,1 0 0,0 0 0,0 0 0,0 0 0,0 0 0,0 0 0,0-1 0,0 1 0,0 0 0,1-1 0,-1 1 0,0 0 0,0-1 0,0 1 0,1-1 0,-1 0 0,0 1 0,1-1 0,-1 0 0,3 0 0,55 3 51,-44-4-140,-13 1 73,-5 10 673,-8-7-6720,-5-10-5089,14 1 8349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5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0 496,'0'0'5177,"-11"7"-968,15-1-3442,-4-5-679,1-1-1,0 1 1,-1 0 0,1 0-1,-1-1 1,1 1 0,-1 0-1,1 0 1,-1 0 0,1 0-1,-1 0 1,0-1 0,0 1-1,1 0 1,-1 0 0,0 0-1,0 0 1,0 2-1,0 0 138,0 0 1,0 0-1,0 0 0,0 0 0,1 0 0,-1 0 0,1 0 0,0 0 0,0 0 0,0 0 0,3 5 0,-3-6-144,0 0 0,-1 1 0,1-1 0,-1 0 0,1 1 1,-1-1-1,0 1 0,0-1 0,0 0 0,0 1 0,0-1 0,0 1 1,-1 2-1,0-3-44,0 1 1,1 0 0,0-1 0,0 1 0,0-1 0,0 1 0,0 0-1,1-1 1,-1 1 0,2 3 0,1 1 35,13 39 211,-15-44-274,0 1 1,0-1-1,0 0 0,0 0 1,0 0-1,0 0 1,0 0-1,1 0 1,-1-1-1,1 1 1,-1 0-1,1-1 1,0 1-1,0-1 1,0 0-1,0 1 1,3 1-1,29 13-115,-32-16-140,-2 0 170,1 0-1,-1 0 1,0 0-1,1 0 1,-1 0-1,0 0 1,1 0-1,-1 0 1,0 0 0,1 0-1,-1 0 1,0 0-1,1 0 1,-1 0-1,0 0 1,1 0-1,-1 0 1,0-1-1,1 1 1,-1 0-1,0 0 1,0 0-1,1 0 1,-1-1 0,0 1-1,0 0 1,1 0-1,-1-1 1,0 1-1,0 0 1,0 0-1,1-1 1,-1 1-1,0 0 1,0-1-1,0 1 1,0 0-1,0-1 1,0 1 0,0 0-1,1-1 1,-1 1-1,0 0 1,0-1-1,0 1 1,0 0-1,0-1 1,-1 1-1,1 0 1,0-1-1,0 1 1,0 0-1,0-1 1,0 1 0,0 0-1,-1-1 1,1 1-1,-11-25-8040,2 13 5127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5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0 1164,'0'0'2790,"-2"37"3170,0-35-5754,1 0-1,0 1 0,0-1 0,-1 1 1,1-1-1,1 1 0,-1 0 0,0-1 1,1 1-1,-1 0 0,1 3 0,0-1 98,-1-1 0,0 0 0,0 0 0,0 1 0,0-1 0,0 0 0,-4 5 0,1 0 24,1 1-1,0-1 0,0 1 0,1-1 0,0 1 1,0 12-1,2-18-270,-1 3 71,1 1 1,0-1-1,1 0 1,0 1-1,0-1 1,1 0-1,3 10 1,5 37 665,-3-37-604,-6-14-159,0 1-1,0-1 1,1 0-1,0 1 1,-1-1-1,1 0 0,0 0 1,0 0-1,1 0 1,-1-1-1,0 1 1,1 0-1,0-1 1,0 0-1,5 4 0,3-1 41,-1-1 0,1-1 0,-1 1 0,1-2 0,0 0 0,1 0-1,-1-1 1,19 0 0,-28-1-288,0 0-1,-1 0 1,1 0 0,0 0-1,0 0 1,0-1-1,-1 1 1,1-1 0,0 0-1,0 1 1,-1-1-1,1 0 1,-1 0 0,1 0-1,-1 0 1,1 0-1,-1 0 1,3-3 0,16-11-2359,-18 5-3999,-2 3 4214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6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0 320,'2'1'8860,"-1"2"-8531,1-1 1,-1 1 0,0-1-1,1 1 1,-1 0 0,0-1 0,-1 1-1,1 0 1,0 0 0,-1 0-1,1-1 1,-1 1 0,0 4 0,5 23 971,6 25-249,-1-32-883,-7-14-137,1-1 1,-1 0-1,1 0 0,1 0 1,9 13-1,-7-9 2,-6-12-48,-1 1 1,0-1 0,0 1-1,0 0 1,1-1 0,-1 1-1,0-1 1,1 1-1,-1-1 1,0 1 0,1 0-1,-1-1 1,1 0 0,-1 1-1,1-1 1,-1 1 0,1-1-1,-1 0 1,1 1-1,-1-1 1,1 0 0,-1 1-1,1-1 1,0 0 0,-1 0-1,1 0 1,0 1 0,-1-1-1,2 0 1,-10-11-9642,8 10 9375,-1 0 1,1 0 0,0 0-1,0 1 1,0-1 0,0-1-1,0-11-2350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6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31 692,'-10'-31'9032,"29"43"-9110,14 19-5435,-31-25 3348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6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0 1388,'-9'1'784,"1"5"5070,-5-1 1829,7-3-7517,0 0 0,1 0 0,-1 1 0,1-1 0,0 1-1,0 0 1,0 1 0,0-1 0,1 1 0,-1 0 0,1 0-1,0 1 1,-6 8 0,9-12-147,-2 2 63,1 1-1,-1-1 1,1 1 0,0 0-1,0 0 1,0 0-1,0 0 1,1 0-1,0 1 1,0-1 0,-1 7-1,-9 31 432,22-10-313,-10-28-198,-1-1 1,2 1 0,-1-1-1,0 1 1,1-1 0,-1 0-1,1 0 1,0 1-1,0-1 1,0 0 0,1-1-1,-1 1 1,1 0 0,-1-1-1,1 1 1,0-1 0,0 0-1,5 3 1,1-4-16,-1 0-1,1 0 1,0 0 0,0-1 0,0-1-1,0 1 1,0-1 0,-1-1 0,1 0 0,11-4-1,2-1-1526,-1-1 0,1-1-1,20-13 1,-37 19 254,0 0 0,0-1 0,0 0 0,-1 0 0,1 0 1,-1 0-1,5-7 0,-7 0-1560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7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0 832,'-11'1'5899,"22"45"-8,9-3-3822,1 14-1345,-18-53-786,-1 0-1,0 0 0,-1 1 0,1-1 1,-1 1-1,0-1 0,0 1 0,1 4 1,-2 2-3522,-2-1-3422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7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1800,'-22'5'9130,"22"-4"-8735,4 6 79,-3-6-514,0-1-1,-1 1 1,1 0 0,-1-1 0,1 1-1,-1 0 1,1 0 0,-1 0 0,0 0 0,1-1-1,-1 1 1,0 0 0,1 0 0,-1 0-1,0 0 1,0 0 0,0 0 0,0 1-1,0-1-134,0 1 0,0-1 0,1 0 0,-1 0 0,0 0-1,1 1 1,-1-1 0,1 0 0,-1 0 0,1 0 0,-1 0 0,1 0-1,0 0 1,0 0 0,-1 0 0,1 0 0,0 0 0,1 1 0,-1-1-59,0-1 1,0 1-1,0 0 1,-1 0 0,1 0-1,0 0 1,-1 0 0,1 0-1,0 0 1,-1 0-1,1 0 1,-1 0 0,0 0-1,1 0 1,-1 0-1,0 0 1,1 2 0,-1 5-1989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7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86 280,'0'4'752,"1"0"1,-1 0-1,1 0 0,0 0 1,0 0-1,0 0 0,0-1 1,3 6-1,-3-6-609,1-1 1,-1 1-1,1 0 0,-1-1 1,1 0-1,0 1 0,0-1 0,0 0 1,0 0-1,1 0 0,-1 0 1,0 0-1,1-1 0,0 1 0,-1-1 1,1 1-1,0-1 0,5 1 1,41 12 1275,-40-11-1222,0 1-1,1-2 1,-1 1 0,1-1-1,-1-1 1,1 0 0,0 0-1,0-1 1,-1 0 0,17-2 0,-22 0-145,0 0 0,-1 0 1,1-1-1,-1 1 1,0-1-1,0 0 1,0 0-1,0 0 0,0 0 1,-1 0-1,1-1 1,-1 1-1,0-1 1,0 0-1,0 0 0,-1 1 1,1-1-1,-1 0 1,0 0-1,1-7 1,8-17 335,-10 25-308,0-1-1,0 1 1,-1 0 0,1 0-1,-1 0 1,0 0-1,0 0 1,0 0 0,0 0-1,0 0 1,-1 0 0,1 1-1,-1-1 1,0 0-1,0 1 1,0-1 0,0 1-1,0 0 1,-1 0 0,-2-3-1,-4 1 88,0 0 0,1 1 1,-1 0-1,0 1 0,-18-3 0,-10-3 346,34 7-520,0 1 1,0 0-1,0 0 1,1 0 0,-1 0-1,0 0 1,0 1-1,0-1 1,0 1 0,1 0-1,-1 0 1,0 0 0,0 0-1,1 0 1,-1 0-1,1 1 1,-1-1 0,1 1-1,0 0 1,0 0-1,0 0 1,0 0 0,0 0-1,0 0 1,0 1-1,0-1 1,1 0 0,0 1-1,-1-1 1,1 1-1,-2 4 1,3-4-270,0 1-1,-1-1 1,0 0 0,1 0 0,-1 0-1,-1 0 1,1 0 0,-3 4-1,2-4-456,1 1 0,-1-1 0,1 0 0,0 0 0,0 1 0,0-1 0,0 1 0,0 6 0,-6 5-3861,5-13 3766,0 4-1887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8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1 216,'-22'18'6141,"11"36"-1414,11 30-1580,1-80-3110,-1 0 0,1 0 0,0-1 0,0 1-1,0 0 1,1-1 0,-1 1 0,1-1 0,0 0 0,0 1-1,0-1 1,0 0 0,0 0 0,1 0 0,0-1 0,4 5-1,4-4-8,-8-1-21,0-1 0,1 0 0,-1-1 0,0 1 1,1 0-1,-1-1 0,1 0 0,-1 0 0,1 0 1,-1 0-1,0 0 0,1-1 0,5-1 0,0-1 10,-1 0-1,0-1 0,-1 0 1,1 0-1,7-6 0,4-3-6,-16 11-9,0 0 0,-1-1 0,1 1-1,0-1 1,-1 0 0,0 1 0,0-1-1,0-1 1,0 1 0,0 0 0,2-6-1,9-13 103,-13 21-92,1 0 1,-1 1-1,0-1 0,1 0 1,-1 1-1,0-1 1,0 0-1,0 0 1,0 0-1,0 1 1,1-1-1,-1 0 0,-1 0 1,1 1-1,0-1 1,0 0-1,0 0 1,0 0-1,-1 1 1,1-1-1,0 0 0,0 1 1,-1-1-1,1 0 1,-1 1-1,1-1 1,-1 0-1,0 0 0,-5-15 590,6 16-577,0 0 0,0 0 0,0 0 0,0-1 0,-1 1 0,1 0 0,0 0 0,0 0 1,0 0-1,0-1 0,0 1 0,-1 0 0,1 0 0,0 0 0,0 0 0,0 0 0,-1 0 0,1 0 0,0-1 1,0 1-1,0 0 0,-1 0 0,1 0 0,0 0 0,0 0 0,0 0 0,-1 0 0,1 0 0,0 0 0,0 0 1,0 0-1,-1 0 0,1 0 0,0 0 0,0 0 0,-1 1 0,1-1 0,0 0 0,0 0 0,0 0 0,-1 0 0,1 0-17,0 1 0,0-1 0,0 0 0,0 0-1,-1 1 1,1-1 0,0 0 0,0 0-1,0 1 1,0-1 0,0 0 0,0 0 0,0 1-1,0-1 1,0 0 0,0 1 0,0-1-1,0 0 1,0 0 0,0 1 0,0-1 0,0 0-1,0 0 1,0 1 0,0-1 0,1 0-1,-1 0 1,0 1 0,0-1 0,0 0-1,0 0 1,1 1 0,-1-1 0,0 0 0,0 0-1,0 0 1,1 1 0,-1-1 0,0 0-1,0 0 1,1 0 0,-1 0 0,0 0 0,0 0-1,1 0 1,-1 0 0,0 1 0,0-1-1,1 0 1,-1 0 0,0 0 0,0 0 0,1 0-1,1 1-12,0 0 0,0 1 0,-1-1 0,1 1 0,0-1 0,-1 1 1,1 0-1,-1 0 0,0 0 0,0-1 0,0 1 0,0 1 0,0-1 0,0 0 0,0 0 0,0 0 0,0 3 0,-1-4-29,0 0-1,0 0 1,1 1-1,-1-1 1,0 0 0,1 0-1,-1 0 1,1 0 0,-1 0-1,1 0 1,0 0 0,0 0-1,-1 0 1,1 0 0,1 1-1,6 8-1377,-4 3-3377,4-12 2259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8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9 900,'-1'0'156,"1"-1"0,-1 0 0,1 1 0,-1-1 0,1 1 0,-1-1 0,0 1 0,1-1 0,-1 1 0,0-1 0,1 1 1,-1 0-1,0-1 0,0 1 0,1 0 0,-1 0 0,0-1 0,0 1 0,0 0 0,1 0 0,-1 0 0,0 0 0,0 0 0,0 0 0,1 0 0,-1 0 0,0 0 0,0 1 0,0-1 0,1 0 0,-1 0 0,0 1 0,0-1 0,0 1 0,-29 11 1897,-2 6 229,11 1-692,18-17-1492,1 0 0,0 0 0,-1 0 0,1 0 0,0 0 0,0 0 0,0 0 0,1 0 0,-1 1 0,1-1-1,-1 1 1,1-1 0,0 1 0,0 0 0,0 0 0,0-1 0,0 1 0,1 0 0,-1 0 0,1 0 0,0 5 0,1-4-85,0-1 0,1-1 1,-1 1-1,1 0 1,0 0-1,0-1 0,0 1 1,0-1-1,0 1 0,0-1 1,4 3-1,13 16-237,25 19 584,-5 4 151,-38-44-498,0 1-1,-1-1 0,1 1 1,0-1-1,0 1 1,-1 0-1,1-1 1,0 1-1,-1 0 0,1-1 1,-1 1-1,1 0 1,-1 0-1,1 0 1,-1-1-1,0 1 1,1 0-1,-1 0 0,0 0 1,0 0-1,0 0 1,1 0-1,-1 0 1,0 0-1,0-1 1,0 1-1,-1 0 0,1 0 1,0 0-1,0 0 1,0 0-1,-1 0 1,1 0-1,0-1 0,-1 1 1,1 0-1,-1 0 1,1 0-1,-1-1 1,1 1-1,-1 0 1,1 0-1,-2 0 0,-22 13 327,-44 0-640,46-11-3336,3-2-4987,10-1 5640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40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313 13 576,'0'0'5556,"-14"-5"1320,-14-2-3325,26 7-3255,-30 5 805,27-4-1000,1 1 0,-1-1 0,1 1 0,-1 0 0,1 1 0,0-1 0,0 1 0,0 0 0,0 0-1,0 0 1,1 1 0,-1-1 0,-5 8 0,8-9-75,-1 1-1,1-1 1,-1 0-1,1 1 1,0-1 0,0 1-1,0-1 1,0 1-1,0 0 1,1-1-1,-1 1 1,1 0 0,0-1-1,0 1 1,0 0-1,0 0 1,1 4-1,-1-3-22,0 0 2,1 1 0,0-1-1,0 1 1,1-1-1,-1 0 1,1 1 0,0-1-1,0 0 1,1 0-1,-1 0 1,1-1-1,0 1 1,-1-1 0,2 1-1,3 3 1,-2-2-8,0 0 1,-1 1-1,1 0 1,-1 0-1,3 7 0,-3-7 5,-1-1 0,1 1 0,0-1 0,1 1 0,0-1 0,-1-1 0,8 6-1,8 9 2,-19-17-4,0-1-1,0 1 0,-1-1 0,1 0 0,-1 1 0,1-1 1,-1 1-1,1-1 0,-1 1 0,0 0 0,0-1 0,0 1 0,0-1 1,0 1-1,0-1 0,0 1 0,0-1 0,-1 1 0,1 0 1,0-1-1,-1 1 0,1-1 0,-2 2 0,1 0 10,0-1 0,0 1 0,-1-1 1,1 1-1,-1-1 0,1 0 0,-1 0 0,0 0 0,0 0 0,0 0 0,-3 2 0,-57 40 100,38-31-317,12-5 310,-1-1 1,0 0 0,0-1 0,-25 8 0,35-13-219,0-1 0,-1 1 0,1-1 0,0 1 0,-1-1 0,1 0 0,-1 0 0,1-1 0,0 1 0,-1-1 0,1 0 0,0 0 0,-1 0 0,1 0-1,0 0 1,0-1 0,0 1 0,0-1 0,0 0 0,0 0 0,1 0 0,-1 0 0,1-1 0,-4-3 0,-5-12-4941,9 6-4891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41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66 102 1164,'0'0'1472,"12"-7"2259,-3 2-3059,-1 1-84,-1 0 1,0-1-1,0 1 1,0-1 0,9-10-1,-13 12-264,-1 1 0,1-2 0,-1 1 0,0 0 0,0 0 0,0-1 0,-1 1 0,1-1 0,-1 0-1,0 1 1,2-8 0,-3 10 53,-1 0-315,0 1 0,0-1 0,0 1 0,-1-1 0,1 1 1,0 0-1,0-1 0,0 1 0,0 0 0,0 0 0,-1 0 0,1 0 0,0 0 0,0 0 0,0 0 1,0 0-1,-1 0 0,1 1 0,0-1 0,0 0 0,0 1 0,0-1 0,0 1 0,0-1 0,0 1 0,0 0 1,-1 0-1,-38 27 297,15-10 147,20-14-447,0-1-1,0 1 0,1-1 0,-1 1 1,1 1-1,0-1 0,0 1 1,1-1-1,-1 1 0,1 0 0,0 0 1,0 1-1,1-1 0,0 0 1,0 1-1,0 0 0,0-1 0,1 1 1,0 0-1,0 0 0,1 0 1,0 0-1,0 8 0,1-12-48,-1 1 0,1 0 0,0-1-1,0 1 1,1 0 0,-1-1 0,0 1 0,1-1-1,-1 0 1,1 0 0,0 1 0,0-1 0,0 0 0,0 0-1,0-1 1,4 3 0,40 27 154,-40-28-155,-1-1 0,0 0 0,0 0-1,1 0 1,-1-1 0,1 0 0,0 0 0,-1 0-1,1 0 1,0-1 0,-1 0 0,1-1-1,0 1 1,8-3 0,6-2-543,1-1 1,31-14-1,11-4-6384,-29 7-582,-25 11 5435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41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44 146 196,'-2'-1'212,"2"1"-35,-1 0 0,1 0 0,-1-1 1,1 1-1,-1 0 0,1-1 0,-1 1 0,1 0 0,-1-1 0,1 1 0,-1-1 0,1 1 0,-1-1 0,1 1 0,0-1 0,-1 1 0,1-1 0,0 1 0,0-1 0,-1 1 0,1-1 0,0 1 0,0-1 0,0 0 0,0 1 0,0-1 0,0 1 0,0-1 0,0 0 0,0 1 0,0-1 1,0-1 1783,2 38 4293,-2-35-6205,1-1 0,0 1 0,-1 0 0,1-1 0,-1 1-1,1 0 1,-1 0 0,1-1 0,-1 1 0,1 0 0,-1 0 0,0 0-1,1-1 1,-1 1 0,0 0 0,0 0 0,0 0 0,0 0 0,0 0-1,0 0 1,0 0 0,0 0 0,0-1 0,0 1 0,0 0 0,0 0-1,-1 0 1,1 0 0,0 0 0,-1-1 0,1 1 0,-1 0 0,0 1-1,-4 17 974,3-19-949,1 0-1,0 0 1,-1 0 0,1 0-1,-1 0 1,1 0-1,0 0 1,-1 0 0,1-1-1,0 1 1,-1 0-1,1-1 1,0 1-1,-1-1 1,1 0 0,0 1-1,0-1 1,-1 0-1,1 0 1,0 0 0,0 0-1,0 0 1,-1-2-1,2-3-28,1 0-1,0 0 1,1 0-1,0 0 1,-1 0-1,2 1 1,-1-1-1,1 1 1,0-1 0,0 1-1,4-6 1,47-55-663,-50 62 532,0-1-454,1 1-1,0-1 1,0 1-1,0 0 1,1 0 0,8-4-1,39-12-11375,-42 19 9133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41.9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1408,'0'0'1456,"0"11"4619,2 14-3526,12 10 245,-12-28-2561,0-1-1,1 1 1,-1-1 0,1 0 0,0 0 0,1 0-1,4 6 1,26 49 968,-27-47-1005,-7-13-165,0 0 0,0-1 0,0 1-1,0 0 1,1 0 0,-1 0 0,0-1 0,1 1 0,-1 0-1,0 0 1,1-1 0,-1 1 0,1 0 0,-1-1 0,1 1-1,0 0 1,-1-1 0,1 1 0,-1-1 0,1 1 0,0-1-1,0 0 1,0 1 0,1-1 198,9-25 1373,-5 10-1426,0 0 1,1 0-1,1 0 0,19-27 1,-22 36-214,-1 0 0,1 0 1,-1-1-1,0 1 0,0-1 0,2-8 1,35-16-5158,-19 24-6426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42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44 110 672,'1'0'194,"-1"1"0,1-1 1,-1 1-1,1-1 0,-1 1 0,1-1 0,-1 1 0,1-1 1,-1 1-1,1-1 0,0 0 0,-1 1 0,1-1 0,0 0 1,-1 0-1,1 1 0,0-1 0,0 0 0,-1 0 0,1 0 1,0 0-1,0 0 0,-1 0 0,1 0 0,0 0 0,-1 0 1,1 0-1,0-1 0,0 1 0,-1 0 0,1 0 0,0-1 1,-1 1-1,2-1 0,30-10 2713,-27 8-2645,0 1 0,-1-1-1,1 0 1,-1 0 0,1-1 0,-1 1-1,4-6 1,-6 6-77,0 0 1,-1 0-1,0 0 0,1 0 1,-1 0-1,0 0 0,0-1 1,-1 1-1,1 0 0,-1-1 0,0 1 1,0-1-1,0-3 0,-1 6-155,1 0 0,-1 0-1,1-1 1,-1 1 0,0 0-1,0 1 1,1-1 0,-1 0-1,0 0 1,0 0 0,0 0 0,0 1-1,0-1 1,0 0 0,0 1-1,0-1 1,0 1 0,0-1-1,-1 1 1,1-1 0,0 1-1,0 0 1,-2 0 0,-36-6 698,37 6-705,-1 0-1,1 0 1,0 1 0,0 0-1,-1-1 1,1 1 0,0 0-1,0 0 1,0 0-1,0 0 1,0 0 0,0 1-1,0-1 1,0 1 0,0-1-1,1 1 1,-1 0 0,-2 2-1,-11 10 133,13-13-148,0 1 0,-1 0 0,1-1-1,0 1 1,0 0 0,0 0 0,0 0 0,0 0 0,1 0 0,-1 1 0,1-1 0,-1 0-1,1 1 1,0-1 0,0 1 0,0 0 0,0-1 0,0 1 0,1 0 0,-1-1 0,1 1-1,0 0 1,0 0 0,0 0 0,0-1 0,0 1 0,1 0 0,-1 0 0,1-1 0,-1 1 0,1 0-1,0-1 1,0 1 0,0-1 0,1 1 0,-1-1 0,1 0 0,-1 1 0,1-1 0,0 0-1,0 0 1,0 0 0,0 0 0,0 0 0,0-1 0,0 1 0,1-1 0,-1 1 0,1-1-1,4 2 1,7 1-65,45 9-58,-55-13 31,-1 0 0,0 0 0,1 0 0,-1 0 0,0-1 0,1 1 1,-1-1-1,0 0 0,0 0 0,0 0 0,0 0 0,0-1 0,0 1 0,0-1 1,0 0-1,2-2 0,71-40-6809,-53 26 4817,19-18-2642,-32 24 3118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42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67 524,'0'47'4680,"0"-45"-4621,1 0-1,-1 0 0,1 0 0,-1 0 0,1 0 0,0 0 0,0 0 0,0 0 0,0 0 0,0-1 0,2 4 0,-2-4 7,0 1 0,1-1 0,-1 1 1,0 0-1,0 0 0,-1 0 0,1 0 0,0 0 0,-1 0 0,1 0 0,0 3 1,10 42 1296,-12-53 4352,2-28-3457,-1 22-2113,1 1 0,0-1-1,1 1 1,0-1 0,4-11 0,-4 18-133,0 1-1,0-1 1,1 1 0,-1 0 0,1 0 0,0 0-1,0 0 1,0 0 0,1 0 0,-1 1 0,1 0 0,0 0-1,0 0 1,6-4 0,26-7-1288,-7 10-2397,-8-7-4566,-10 10 5254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51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25 420,'0'0'980,"-1"-25"7486,-5 27-9142,3 11 10789,3-10-10083,0-2 77,1 40 304,1-39-397,-1 0 0,0 1 0,0-1-1,0 0 1,0 1 0,0-1 0,-1 1 0,1-1-1,-1 0 1,1 1 0,-1 0 0,0-1 0,-1 5 0,5 8 5,-3-15-19,-1 0 0,0 1-1,0-1 1,1 1-1,-1-1 1,0 1-1,0-1 1,0 1-1,0 0 1,0-1-1,0 1 1,0-1-1,0 1 1,0-1-1,0 1 1,0-1-1,0 1 1,0-1-1,0 1 1,0-1 0,-1 1-1,1-1 1,0 1-1,0-1 1,-1 1-1,1-1 1,0 1-1,0-1 1,-1 1-1,0 0 1,10 41 56,-9 145-95,-11-156 185,13-31-132,-1-1 1,1 0-1,-1 0 0,1 0 1,-1 0-1,0 0 0,0-1 0,0 1 1,1 0-1,-1 0 0,0-1 0,-1 1 1,1-1-1,0 1 0,0-1 1,-1 1-1,1-1 0,0 1 0,-1-1 1,0 1-1,1-3 0,3-6 6,1 1 0,1 0-1,-1 0 1,9-10 0,26-35-91,-33 42 70,-7 12 2,0 0 0,0-1-1,0 1 1,0-1 0,0 1-1,0 0 1,1-1 0,-1 1-1,0-1 1,0 1-1,0 0 1,1-1 0,-1 1-1,0 0 1,0-1 0,1 1-1,-1 0 1,0 0 0,1-1-1,-1 1 1,0 0 0,1 0-1,-1-1 1,0 1 0,1 0-1,-1 0 1,1 0 0,-1 0-1,0 0 1,1 0 0,-1-1-1,1 1 1,-1 0 0,0 0-1,1 0 1,-1 0 0,1 0-1,-1 1 1,0-1 0,1 0-1,-1 0 1,1 0 0,-1 0-1,0 0 1,1 1 0,1 0-49,9 17-27,-2 5 61,-7-21 11,-1 0 1,1 1-1,-1-1 1,0 0-1,0 1 1,0 0-1,0-1 1,0 1-1,-1 0 0,1 3 1,0-3-1,-1-1 0,0 0-1,1 1 1,0-1 0,0 0 0,0 0 0,0 1 0,0-1-1,0 0 1,2 3 0,8 21 45,-11-25-37,1 1 0,-1 0 1,1-1-1,-1 0 1,1 1-1,0-1 1,-1 1-1,1-1 1,0 0-1,0 0 0,0 1 1,0-1-1,0 0 1,0 0-1,1 0 1,0 1-1,0-1-7,-1 0 0,0 0 0,1 0 0,-1 0 0,0 1 0,0-1 0,0 0 0,0 1 0,0-1 0,0 1 0,0-1 0,-1 1 0,1-1 0,0 1 0,-1-1 0,1 3 0,-1-3 2,1-1 0,-1 0 0,0 1 0,0-1 0,0 0 0,1 0 0,-1 1 0,0-1 0,0 0 0,1 0 0,-1 0 0,0 0 0,0 1 0,1-1 0,-1 0 0,0 0 0,1 0 0,-1 0 0,0 0 0,1 0 0,-1 0 0,0 0 0,1 0 0,-1 0 0,0 0-1,1 0 1,-1 0 0,0 0 0,1 0 0,-1 0 0,0 0 0,0 0 0,1 0 0,-1 0 0,0 0 0,1-1 0,-1 1 0,0 0 0,0 0 0,1 0 0,-1-1 0,0 1 0,0 0 0,1 0 0,-1-1 0,0 1 0,0 0 0,17-11-13,-16 10-1,3-6 50,-1-1 1,0 1-1,0-1 1,0 0 0,-1 0-1,0-1 1,-1 1-1,1-14 1,-2-4 115,1 14-59,-1-1-1,0 1 1,-1 0-1,0 0 1,-1 0-1,-4-15 1,1 6 35,5 18-114,0 1-1,0 0 1,0 0 0,-1 0-1,1 0 1,-1-1 0,0 1-1,1 0 1,-1 0 0,0 0-1,0 0 1,0 1 0,0-1-1,-1 0 1,1 0 0,0 1-1,-1-1 1,1 0 0,-4-1-1,4 2-15,-18-6-1543,18 7 1483,0 0 1,1 1 0,-1-1-1,0 0 1,1 1 0,-1-1 0,1 1-1,-1-1 1,1 0 0,-1 1 0,1-1-1,-1 1 1,1 0 0,-1-1-1,1 1 1,0-1 0,-1 1 0,1 0-1,0-1 1,-1 1 0,1 0 0,0-1-1,0 1 1,0 0 0,0-1-1,-1 1 1,1 0 0,0-1 0,0 1-1,1 0 1,-1-1 0,0 1 0,0 0-1,0 1 1,-4 4-2085,-3 7 182,9-7-2208,-1-6 3922,0 1 0,-1-1 0,1 1 0,-1-1 0,1 0 0,0 1 0,-1 0 0,1-1 0,-1 1 0,0-1 1,1 1-1,-1-1 0,1 1 0,-1 0 0,0-1 0,0 1 0,1 0 0,-1 0 0,0-1 0,0 1 0,0 0 0,0-1 0,0 1 0,0 1 0,0 5-2750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52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72 252,'0'-43'7741,"0"38"-3434,0-3-855,0 7-3426,0 1-1,0-1 1,0 1 0,0 0 0,0-1 0,0 1 0,0 0-1,0-1 1,0 1 0,0-1 0,0 1 0,0 0 0,0-1 0,1 1-1,-1 0 1,0-1 0,0 1 0,0 0 0,1-1 0,-1 1-1,0 0 1,0 0 0,1-1 0,-1 1 0,0 0 0,1 0-1,-1 0 1,0-1 0,1 1 0,-1 0 0,0 0 0,1 0-1,-1 0 1,1 0 0,-1 0 0,0 0 0,1 0 0,0 0 0,0 0 264,-4-6 110,-1 15 132,2-3-73,1-9 41,1 2-489,0 1 0,1 0 1,-1 0-1,1 0 0,-1 0 0,0 0 0,1 0 1,-1 0-1,1 0 0,-1 0 0,0 1 0,1-1 1,-1 0-1,0 0 0,1 0 0,-1 0 0,0 0 1,1 1-1,-1-1 0,0 0 0,1 0 0,-1 1 1,0-1-1,0 0 0,1 0 0,-1 1 0,0-1 1,0 0-1,1 1 0,-1-1 0,0 0 0,0 1 1,0 0-1,11 19 348,0 1-196,-1-1-16,-9-19-138,0 1 1,1-1-1,-1 1 1,0-1 0,-1 1-1,1-1 1,0 1-1,0-1 1,-1 1-1,1 0 1,-1-1-1,1 1 1,0 3 0,9 54 110,1-4-87,-10-53-30,-1 0 0,1 0 1,0 0-1,-1 0 0,1 0 1,0 0-1,0 0 0,1-1 0,-1 1 1,0 0-1,1 0 0,-1-1 1,1 1-1,-1-1 0,3 2 1,10-34 182,-9 23-164,-3 5-17,0 1 0,0 0 0,-1-1 0,0 0 0,1 1 0,-1-1 0,0 0 0,0 1-1,0-1 1,0-4 0,-1 6-3,0 0-1,1 0 1,-1 0-1,0 0 1,0 0-1,1 0 1,-1 0 0,1 0-1,-1 0 1,1 0-1,0 0 1,-1 0-1,1 0 1,0 0-1,-1 1 1,2-2-1,0 1-10,-1 0 0,0 0 0,0 0 0,0-1 0,-1 1 0,1 0 0,0 0 0,0 0 0,-1-1 0,1 1-1,0-1 1,-1 1 0,0 0 0,1-1 0,-1 1 0,0-1 0,1-1 0,-1 2-37,21 25 73,-11-5-10,-9-18-15,0 1-1,1-1 1,-1 1-1,0-1 0,0 1 1,0 0-1,-1 0 1,1-1-1,0 1 0,-1 0 1,2 3-1,-2-3-1,1 0 0,0 0-1,0-1 1,0 1 0,0-1 0,0 1-1,0-1 1,0 1 0,0-1 0,0 0-1,1 1 1,-1-1 0,1 0 0,-1 0-1,1 0 1,-1 0 0,1 0 0,0-1-1,-1 1 1,1 0 0,0-1-1,0 1 1,-1-1 0,1 0 0,0 1-1,0-1 1,0 0 0,-1 0 0,1 0-1,0 0 1,0-1 0,0 1 0,0 0-1,-1-1 1,3 0 0,9-6-1,-10 6 8,1-1 1,-1 1 0,0-1-1,-1 0 1,1 0 0,0 0-1,0 0 1,-1 0 0,0 0 0,1-1-1,-1 1 1,3-5 0,-2 0 4,-1-1-1,1 1 1,-1-1 0,-1 0 0,1 0 0,-1 0 0,-1 0 0,0 0 0,0 0 0,-1-10 0,0-7 17,0 24-35,1-1 0,-1 1-1,0-1 1,0 1 0,0 0-1,0 0 1,0-1 0,0 1-1,-1 0 1,1 0 0,0 0-1,-1 0 1,1 0 0,0 0-1,-3 0 1,3 1-108,-5 29-3143,1 2-4722,5-17 1726,0-3 3292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54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30 368,'0'0'891,"11"-18"6908,-20 7-676,9 11-7111,1 0-1,-1 0 0,0 0 0,0 0 0,0 0 0,0 0 0,0 0 1,1 0-1,-1 0 0,0 0 0,0 0 0,0 1 0,0-1 0,0 0 1,1 0-1,-1 0 0,0 0 0,0 0 0,0 0 0,0 0 0,0 1 0,0-1 1,0 0-1,0 0 0,1 0 0,-1 0 0,0 0 0,0 1 0,0-1 1,0 0-1,0 0 0,0 0 0,0 0 0,0 1 0,0-1 0,0 0 0,0 0 1,0 0-1,0 0 0,0 0 0,0 1 0,0-1 0,0 0 0,0 0 1,0 0-1,-1 0 0,1 1 0,0-1 0,0 0 0,0 0 0,0 0 0,0 0 1,0 0-1,0 1 0,-1-1 20,1 0 0,0 0 0,0 0 1,0 1-1,0-1 0,0 0 0,-1 0 0,1 0 0,0 1 0,0-1 1,0 0-1,0 0 0,0 1 0,0-1 0,0 0 0,0 0 1,0 1-1,0-1 0,0 0 0,0 0 0,0 1 0,0-1 0,0 0 1,0 0-1,0 1 0,1-1 0,-1 0 0,0 0 0,0 1 1,0-1-1,0 0 0,0 0 0,1 0 0,-1 0 0,0 1 1,0-1-1,0 0 0,0 0 0,1 0 0,-1 0 0,0 1 0,0-1 1,1 0-1,-1 0 0,0 0 0,0 0 0,1 0 0,-1 0 1,0 0-1,0 0 0,1 0 0,-1 0 0,0 0 0,2 1 198,-2 162 543,-11-125-680,11-38-91,0 1-1,0-1 1,0 0-1,0 0 1,0 0-1,0 1 1,0-1-1,0 0 1,0 0-1,0 1 1,0-1-1,0 0 1,0 0-1,0 1 1,0-1-1,0 0 1,0 0-1,0 0 1,0 1-1,0-1 1,0 0 0,0 0-1,0 1 1,1-1-1,-1 0 1,0 0-1,0 0 1,0 0-1,0 1 1,1-1-1,-1 0 1,0 0-1,0 0 1,0 0-1,0 0 1,1 1-1,-1-1 1,0 0-1,0 0 1,1 0-1,-1 0 1,0 0-1,0 0 1,0 0-1,1 0 1,-1 0-1,0 0 1,0 0-1,1 0 1,-1 0 0,0 0-1,0 0 1,1 0-1,-1 0 1,0 0-1,0 0 1,0 0-1,1 0 1,-1-1-1,0 1 1,0 0-1,0 0 1,1 0-1,-1 0 1,0 0-1,0-1 1,0 1-1,1 0 1,15-17 95,-9 10-72,2-2-11,0-1 0,-1 0 0,0 0 1,0-1-1,5-12 0,20-8-64,-26 31 40,-5 0 3,8 29-8,-9-24 15,1 0 0,-1 0-1,1 0 1,0 0 0,0 0 0,0 0 0,1-1 0,-1 1 0,1-1 0,0 1 0,5 4-1,-4-4 8,-3-3-6,0-1 0,0 0 0,0 1 0,0-1-1,0 0 1,0 0 0,0 0 0,0 0 0,1 0 0,-1 0 0,0 0 0,1 0 0,-1-1 0,0 1 0,1 0 0,-1-1 0,1 1 0,-1-1 0,1 1 0,1-1-1,-1 2 52,-2-3-50,0 1-1,0 0 1,0 0 0,0-1 0,0 1-1,0 0 1,0 0 0,0-1 0,0 1-1,0 0 1,1 0 0,-1-1 0,0 1-1,0 0 1,0 0 0,0 0 0,0 0-1,0-1 1,1 1 0,-1 0 0,0 0 0,0 0-1,0 0 1,1-1 0,-1 1 0,0 0-1,0 0 1,0 0 0,1 0 0,-1 0-1,0 0 1,0 0 0,1 0 0,-1 0-1,0 0 1,0 0 0,1 0 0,-1 0-1,0 0 1,0 0 0,1 0 0,-1 0-1,0 0 1,0 0 0,0 0 0,1 0 0,-1 0-1,0 0 1,0 0 0,1 0 0,-1 1-1,0-1 1,0 0 0,0 0 0,0 0-1,1 0 1,-1 1 0,0-1 0,0 0-1,0 0 1,0 0 0,0 1 0,1-1-1,-1 0 1,0 0 0,0 0 0,0 1-1,20-14-4,-6-27 103,-12 36-99,-1 1-1,1-1 1,-1 1-1,0-1 0,0 1 1,-1-1-1,1 0 1,-1 1-1,1-1 1,-1 0-1,0 1 1,-1-1-1,1 0 1,-1 1-1,1-1 1,-1 0-1,0 1 0,0-1 1,-1 1-1,-1-4 1,-4-9-55,7 15 38,0 0-1,0 1 0,-1-1 0,1 0 1,0 0-1,-1 0 0,1 1 1,-1-1-1,1 0 0,-1 0 0,1 1 1,-1-1-1,1 0 0,-1 1 1,1-1-1,-1 1 0,0-1 1,0 0-1,1 1 0,-1 0 0,0-1 1,0 1-1,1-1 0,-1 1 1,0 0-1,-1-1 0,-12-4-381,13 5 56,1-1 0,-1 1 0,0-1 1,0 1-1,0 0 0,0-1 0,0 1 1,0 0-1,1 0 0,-1-1 0,0 1 0,0 0 1,0 0-1,0 0 0,0 0 0,0 0 0,0 0 1,0 1-1,0-1 0,0 0 0,0 0 0,0 1 1,1-1-1,-1 0 0,0 1 0,0-1 0,0 1 1,1-1-1,-1 1 0,0-1 0,0 1 0,1 0 1,-1-1-1,0 1 0,0 1 0,-6 3-2628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54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30 168,'-6'-23'5555,"1"17"-6977,5 10-1963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55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 52,'-23'11'4764,"21"-10"-4626,1-1-57,1 1 0,-1-1 0,1 0 0,-1 1 0,1-1 0,-1 0 0,1 1 0,-1-1 0,1 1 0,0-1 0,-1 1 0,1-1 0,0 1 0,-1-1 0,1 1 0,0-1 0,0 1 0,0-1-1,-1 1 1,1-1 0,0 1 0,0 0 0,0-1 0,0 1 0,0-1 0,0 1 0,0-1 0,0 1 0,0 0 0,0-1 0,0 1 0,0-1 0,1 1 0,-1 0 0,4 2-760,7-8 4289,-5-1 153,-14 9-2698,-1 2-545,-12 8-28,21-13-487,0 0 0,0 0 0,0 0 1,0 0-1,0-1 0,1 1 0,-1 0 0,0 0 0,0 0 1,0 0-1,1 0 0,-1 0 0,0 0 0,0 1 0,0-1 1,0 0-1,0 0 0,1 0 0,-1 0 0,0 0 0,0 0 1,0 0-1,0 0 0,1 0 0,-1 0 0,0 0 0,0 1 1,0-1-1,0 0 0,0 0 0,0 0 0,0 0 1,1 0-1,-1 1 0,0-1 0,0 0 0,0 0 0,0 0 1,0 0-1,0 0 0,0 1 0,0-1 0,0 0 0,0 0 1,0 0-1,0 0 0,0 1 0,0-1 0,0 0 0,0 0 1,0 0-1,0 0 0,0 1 0,0-1 0,0 0 0,0 0 1,1 1-12,-1 3-3,0-3 34,0-1 0,0 0-1,0 0 1,0 1 0,0-1 0,0 0 0,0 0 0,0 1-1,0-1 1,0 0 0,0 0 0,0 1 0,1-1 0,-1 0 0,0 0-1,0 1 1,0-1 0,0 0 0,0 0 0,0 0 0,1 1-1,-1-1 1,0 0 0,0 0 0,0 0 0,0 0 0,1 1 0,-1-1-1,0 0 1,0 0 0,1 0 0,-1 0 0,0 0 0,0 0-1,1 0 1,-1 1 0,0-1 0,0 0 0,1 0 0,-1 0 0,0 0-1,4 1-2503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56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1 580,'9'1'7179,"-10"-1"-7291,1 1 259,-1-1-1,1 0 1,-1 0-1,1 1 1,-1-1-1,1 0 0,-1 1 1,1-1-1,0 1 1,-1-1-1,1 1 1,-1-1-1,1 1 1,0-1-1,-1 1 1,1-1-1,0 1 1,0-1-1,-1 1 1,1-1-1,0 1 1,0 0-1,0-1 0,0 1 1,0-1-1,0 1 1,0-1-1,0 1 1,0 0-1,0 0 1,-3 4 1065,2-4-1101,0-1 1,1 1 0,-1-1 0,1 1-1,-1-1 1,1 1 0,-1-1 0,1 1-1,0 0 1,-1-1 0,1 1 0,0 0-1,-1-1 1,1 1 0,0 0 0,0-1-1,0 1 1,-1 0 0,1 0 0,0-1-1,0 2 1,1 0-34,-1-1-1,0 1 1,0 0-1,0-1 1,-1 1-1,1-1 1,0 1 0,0-1-1,-1 1 1,1-1-1,-1 1 1,0-1-1,1 1 1,-1-1-1,0 0 1,0 1-1,0-1 1,-1 2 0,-9 10 252,0 1 0,0 1 0,2 0 0,0 0 1,0 1-1,-6 18 0,4 7-60,0 16 69,9-44-254,1 1 1,0-1-1,0 1 0,3 25 0,0-2 8,-2-33-86,0 0 1,1 0-1,0 0 0,0 0 1,0 0-1,1 0 0,-1 0 0,1-1 1,0 1-1,0-1 0,0 1 0,0-1 1,0 0-1,1 1 0,0-1 0,0-1 1,0 1-1,0 0 0,0-1 0,0 1 1,4 1-1,0 0-2,-1 0 1,1-1 0,0 0-1,0 0 1,1 0 0,-1-1-1,1 0 1,-1-1-1,1 1 1,13-1 0,-4 2-15,7 0-3295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17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2 608,'0'0'1178,"-11"-1"2178,11 2-3157,-22 17 11201,22-1-11282,-4-8-104,-2 7 10,6 159 491,0-174-496,-1 8 329,1 4-1944,0-13 1553,0 0 0,0 0 0,0 1 0,0-1 0,0 0 0,0 0 1,0 0-1,0 0 0,-1 1 0,1-1 0,0 0 0,0 0 1,0 0-1,0 0 0,-1 1 0,1-1 0,0 0 0,0 0 1,0 0-1,0 0 0,-1 0 0,1 0 0,0 0 0,0 0 1,-1 0-1,1 0 0,0 0 0,0 0 0,0 0 0,-1 0 1,1 0-1,0 0 0,0 0 0,0 0 0,-1 0 0,1 0 1,0 0-1,0 0 0,0 0 0,-1 0 0,1 0 0,0 0 0,0 0 1,0-1-1,-1 1 0,1 0 0,0 0 0,0 0 0,0-1 1,-33-16-10916,31 11 7951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18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1116,'0'-1'351,"0"0"0,0 0-1,0 0 1,0 0 0,0 0 0,0 0-1,1 0 1,-1 0 0,0 0 0,1 0 0,-1 0-1,1 0 1,-1 0 0,1 0 0,0 1-1,-1-1 1,1 0 0,0 0 0,0 1-1,-1-1 1,1 0 0,0 1 0,0-1-1,0 0 1,0 1 0,0-1 0,0 1-1,0 0 1,0-1 0,0 1 0,0 0 0,0 0-1,0-1 1,0 1 0,0 0 0,0 0-1,0 0 1,0 0 0,0 1 0,2-1-1,-1 0 893,2 7 36,-3-7-1245,-1 0-1,1 0 1,-1 0 0,0 0-1,1 1 1,-1-1-1,0 0 1,1 1-1,-1-1 1,0 0 0,1 0-1,-1 1 1,0-1-1,0 1 1,1-1 0,-1 0-1,0 1 1,0-1-1,0 0 1,0 1-1,1-1 1,-1 1 0,0-1-1,0 1 1,0-1-1,0 0 1,0 1-1,0-1 1,0 1 0,0-1-1,0 1 1,-3 26-2354,3-24 1063,-1 0 1,-1-1 0,1 1-1,0-1 1,-1 0 0,1 1-1,-1-1 1,0 0 0,-3 4-1,3 0-2149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19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25 700,'-5'15'4835,"-1"6"-3229,-5 9 445,11-27-1812,0-1-1,0 0 1,0 0-1,0 0 1,0 0 0,0 0-1,0 0 1,1 0-1,-1 0 1,1 0-1,0 0 1,-1 0 0,1-1-1,0 1 1,0 0-1,2 3 1,9 8 1163,-6-5-1122,1 0 0,0 0 1,0-1-1,1 0 0,0 0 1,9 5-1,-14-11-271,-1 1 0,1-1-1,0 0 1,-1 0 0,1 0 0,0-1 0,0 1 0,0-1 0,-1 1 0,1-1-1,0 0 1,0 0 0,0 0 0,0 0 0,0-1 0,0 1 0,-1-1-1,1 0 1,0 0 0,0 0 0,-1 0 0,1 0 0,-1 0 0,1-1-1,-1 1 1,1-1 0,-1 0 0,3-3 0,-1 2 20,0 0 0,-1-1 1,1 0-1,-1 0 0,0 0 0,0 0 0,0-1 1,-1 1-1,0-1 0,0 0 0,0 1 1,0-1-1,0 0 0,-1 0 0,0 0 1,0 0-1,-1 0 0,1-1 0,-1 1 1,0 0-1,-1 0 0,1 0 0,-1 0 0,0 0 1,0 0-1,-1 0 0,1 0 0,-1 0 1,0 0-1,0 1 0,-5-7 0,6 9 7,0-1-1,-1 1 0,0 0 0,0 0 1,1 0-1,-1 0 0,0 0 0,0 1 1,-1-1-1,1 1 0,0-1 0,-1 1 1,1 0-1,0-1 0,-1 1 1,1 1-1,-1-1 0,0 0 0,1 1 1,-1-1-1,0 1 0,1 0 0,-1 0 1,0 0-1,1 0 0,-1 0 0,0 0 1,1 1-1,-1 0 0,0-1 0,1 1 1,-1 0-1,1 0 0,-3 2 1,0-1-3,-1 1 0,1 0 0,0 0 0,1 0 0,-1 1 1,1 0-1,-1 0 0,1 0 0,0 0 0,0 0 0,1 1 0,-1 0 1,1 0-1,0 0 0,-3 8 0,2 6-42,1-1 0,0 1 0,2 0 1,0 0-1,1 0 0,1 0 0,0 0 0,9 35 0,1 50 6,-9-90 130,-1 1 0,0 0 1,-2 26-1,0-6 579,0-33-660,1 1 0,-1-1 1,1 0-1,-1 1 1,0-1-1,0 0 1,0 0-1,0 0 0,0 1 1,-1-1-1,1 0 1,0-1-1,-1 1 0,0 0 1,1 0-1,-1-1 1,0 1-1,0-1 1,0 1-1,0-1 0,0 0 1,0 1-1,0-1 1,-1-1-1,1 1 0,0 0 1,-1 0-1,1-1 1,0 1-1,-1-1 1,-3 0-1,-7 1-904,1-1 0,0 0 0,-1-1 1,1-1-1,0 0 0,0 0 0,0-1 0,0-1 0,-15-6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0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2 364,'7'-1'7566,"-4"2"-4377,0 2-2858,0-1-1,0 0 1,-1 1 0,0-1-1,1 1 1,-1 0 0,0 0-1,0 0 1,0 0 0,-1 0-1,1 0 1,-1 1 0,0-1-1,0 0 1,0 1 0,1 4-1,9 33 362,-11-28-614,0 1 21,0 1 0,-1-1 0,0 1 0,-6 25 0,4-26-51,1 1 1,1 0-1,0 0 1,1 0-1,3 22 1,-1 8 236,-2 59 626,0-104-894,0 0-1,0-1 0,0 1 0,0 0 1,1 0-1,-1 0 0,0-1 0,0 1 1,0 0-1,1 0 0,-1 0 0,0-1 0,0 1 1,0 0-1,1 0 0,-1 0 0,0 0 1,0 0-1,1 0 0,-1 0 0,0 0 0,0 0 1,1-1-1,-1 1 0,0 0 0,1 0 1,-1 0-1,0 0 0,0 1 0,1-1 1,-1 0-1,0 0 0,0 0 0,1 0 0,-1 0 1,0 0-1,0 0 0,1 0 0,-1 0 1,0 1-1,0-1 0,0 0 0,1 0 0,-1 0 1,0 1-1,1-1 0,-2-4 76,1-1-1,0 0 1,1 1-1,-1-1 1,1 1-1,0-1 1,0 1 0,0-1-1,4-6 1,9-24 184,-13 31-261,1 0-1,-1 0 1,1 0-1,0 0 1,0 0-1,0 0 1,0 0-1,1 1 1,-1-1-1,1 1 1,5-5-1,-2 2 9,1 1 0,-1 0 0,1 1 0,0-1 0,14-6 0,-19 11-17,0-1 0,0 0 0,0 1 0,0 0 0,0-1 0,0 1 0,0 0 0,1 0 0,-1 0 0,0 0 0,0 1 0,0-1-1,0 1 1,0-1 0,0 1 0,0-1 0,0 1 0,0 0 0,0 0 0,-1 0 0,1 0 0,0 1 0,0-1 0,-1 0 0,1 1 0,-1-1 0,3 4 0,1 0-29,0 1 6,0 0-1,0 0 1,0 0-1,-1 0 1,6 13-1,-6-11 19,-1-1 3,0-1 0,0 1-1,0-1 1,-1 1 0,-1 0-1,1 0 1,-1 0 0,1 11 0,-2-14-2,1 1 0,-1-1 0,1 0 0,0 0 0,1 0 0,-1 1 1,3 4-1,-2-5-18,0 1 0,0-1 0,-1 1 0,0-1 0,0 1 0,0 0 0,0 7 0,-1-11-72,-5-4-2569,5 3 2550,-1 0 1,1 0-1,0 0 1,0 0-1,-1 0 1,1 0-1,0 0 1,-1 0-1,1 0 1,0-1 0,0 1-1,-1 0 1,1 0-1,0 0 1,0 0-1,0 0 1,-1-1-1,1 1 1,0 0-1,0 0 1,0 0-1,-1-1 1,1 1-1,0 0 1,0 0-1,0-1 1,0 1-1,0 0 1,0 0 0,-1-1-1,1 1 1,0 0-1,0-1 1,0 1-1,0 0 1,0 0-1,0-1 1,0 1-1,0 0 1,0 0-1,0-1 1,0 1-1,1 0 1,-1-1-1,0 1 1,0 0-1,0 0 1,0-1 0,0 1-1,1 0 1,9-36-9263,-10 24 6115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1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2 1504,'0'-2'13154,"0"3"-13620,0 0 1093,11 17 1008,-11-9-1351,0-1 0,1 1 0,0-1 0,0 0 0,5 16 0,5 42 522,10 33-117,-10-39-445,0 8-105,0-32-137,-10-33-1,-1 1 0,1-1 0,-1 1 0,1-1 0,-1 1 0,0-1 0,0 0 0,-1 5 0,0 4 19,1-11-12,-9-20-179,5 14-50,0-1 0,0 0 0,0 0 0,1-1 0,-4-9 0,4 8-87,0 1 0,-1 1 0,1-1 0,-1 1 0,-8-11 0,-21-30-1148,27 41 1340,4 5 106,1-1 0,-1 1 0,0-1-1,0 1 1,0 0 0,0 0 0,0 0 0,0 0 0,0 0 0,0 0 0,-3 0 0,-5-4 480,-1 0 1,1 0-1,0-1 1,0 0-1,1-1 1,0 0-1,0-1 1,-8-9-1,17 17-439,-1-1 1,1 1-1,0-1 0,0 1 1,0-1-1,0 1 0,-1-1 1,1 1-1,0-1 0,0 1 0,0-1 1,0 1-1,0-1 0,0 1 1,0-1-1,0 1 0,0-1 1,0 1-1,1-1 0,-1 1 0,0-1 1,0 1-1,0-1 0,1 1 1,-1 0-1,0-1 0,0 1 1,1-1-1,-1 1 0,0 0 1,1-1-1,-1 1 0,1 0 0,-1-1 1,0 1-1,1 0 0,-1-1 1,1 1-1,-1 0 0,1 0 1,-1 0-1,1 0 0,-1-1 0,1 1 1,-1 0-1,1 0 0,-1 0 1,1 0-1,0 0 0,31-6 677,41 1-200,-51 2-889,1 2-1,0 0 1,-1 1 0,31 5 0,-50-5 373,32 5-3951,-32-5 3086,0 0 1,-1 0-1,1 0 1,0 0-1,0-1 0,0 1 1,0-1-1,0 0 1,0 1-1,3-3 1,5-3-2657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2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 11 1064,'-3'-2'546,"0"1"0,0-1-1,0 1 1,0 0 0,0 0-1,0 0 1,0 1 0,0-1 0,0 1-1,0-1 1,-1 1 0,1 0 0,0 0-1,0 1 1,0-1 0,0 1 0,-4 0-1,-3 3 562,1 0 0,-1 0 0,1 1 0,-9 7 0,-7 3-523,20-13-480,1 1-1,0 0 1,0 0-1,1 0 1,-1 0-1,0 0 1,1 1-1,0-1 1,0 1-1,0 0 1,0 0-1,-3 7 1,6-9-82,-1 0-1,0 0 1,1 0 0,-1 0 0,1 0 0,-1 0 0,1 1 0,0-1 0,0 0 0,0 0 0,0 0 0,0 0 0,1 0-1,-1 0 1,1 1 0,-1-1 0,1 0 0,0 0 0,0 0 0,0-1 0,0 1 0,0 0 0,0 0 0,0 0-1,1-1 1,-1 1 0,1-1 0,-1 1 0,3 1 0,11 10 13,-1-1-8,1 0 0,27 17 0,-32-23-21,-1 0 0,0 1 0,-1 1 0,1-1 0,9 13 0,-17-19 2,-1 0-1,0 0 1,1 0 0,-1 0-1,0 0 1,0-1 0,0 1-1,0 0 1,0 0-1,0 0 1,0 0 0,0 0-1,0 0 1,0 0 0,0 0-1,-1-1 1,1 1-1,0 0 1,-1 0 0,1 0-1,-1 0 1,1-1 0,-1 1-1,1 0 1,-1 0 0,1-1-1,-1 1 1,0 0-1,1-1 1,-1 1 0,0-1-1,1 1 1,-1-1 0,0 1-1,-1 0 1,-28 19 403,30-20-408,-14 6 22,0-1 0,-1 0 0,1-1 0,-1 0 0,0-1 0,0-1 0,0 0 0,-1-1 0,1-1-1,-17-2 1,9 2-349,23 0 225,-1 0-1,1 0 1,0 0 0,-1 0 0,1 0 0,0 0-1,-1 0 1,1 0 0,-1 0 0,1 0 0,0 0-1,-1 0 1,1 0 0,0 0 0,-1 0 0,1 0-1,0 0 1,-1-1 0,1 1 0,0 0 0,0 0-1,-1 0 1,1-1 0,0 1 0,-1 0 0,1 0-1,0-1 1,0 1 0,0 0 0,-1-1 0,1 1-1,0 0 1,0-1 0,0 1 0,0 0 0,0-1-1,-1 0 1,8-14-4861,17-10-2676,-13 18 4670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2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96 1152,'-2'18'5002,"1"-17"-4941,1 0 0,-1 1 0,0-1 0,1 1 0,-1-1 0,1 0 0,0 1 0,-1-1 0,1 1 0,0-1 0,0 1 0,0-1 0,0 1 0,0-1 0,0 1 0,0-1 0,1 1 0,-1-1 0,0 1 0,1-1 0,-1 1 0,1-1 0,0 0 0,-1 1 0,1-1 0,0 0 0,0 0 0,0 1 0,0-1 0,0 0 0,0 0 0,0 0 0,0 0 0,0 0 0,1 0 0,-1-1 0,2 2 0,3 3 64,1 0 0,0-1 0,-1 0 0,2 0 0,-1-1 0,14 6 1,-17-8 3,0 0 0,0 0 1,1-1-1,-1 1 1,0-1-1,0 0 1,0 0-1,0-1 0,0 1 1,0-1-1,1 0 1,-1 0-1,0 0 1,-1 0-1,1-1 1,0 1-1,0-1 0,-1 0 1,1 0-1,4-5 1,5-3 491,7-11 297,-9 3-466,-9 15-368,1 0 0,-1 0 0,0 0 1,-1 0-1,1-1 0,-1 1 0,1-1 0,-1 0 1,0 1-1,0-1 0,-1 0 0,1 1 0,-1-1 1,0 0-1,0-4 0,0 7-58,1 1-1,-1-1 0,0 0 1,0 0-1,0 0 1,0 0-1,0 0 1,0 0-1,0 0 1,0 0-1,-1 1 1,1-1-1,0 0 0,-1 0 1,1 0-1,0 0 1,-1 0-1,1 1 1,-1-1-1,1 0 1,-1 0-1,1 1 1,-1-1-1,0 0 0,1 1 1,-1-1-1,-1 0 1,-23-23 681,22 22-632,-2-1 95,1 0-1,-1 1 1,1 0 0,-1 0 0,0 0 0,-7-1 0,0 1 24,10 1-172,0 1 0,0-1-1,0 1 1,0 0 0,0 0 0,0 0 0,0 0 0,0 0-1,0 0 1,0 1 0,0-1 0,-3 2 0,0-1-49,-72 25 1196,72-24-1069,1 0 0,-1 1 1,0-1-1,1 1 0,-1 0 1,1 0-1,0 1 0,0-1 0,0 1 1,1 0-1,-7 8 0,6-4-130,2-6 21,1 0 0,-1 0 0,0 1-1,1-1 1,-1 0 0,1 1 0,0 0 0,0-1 0,0 1 0,0 0-1,1-1 1,-1 1 0,1 0 0,-1 0 0,1 0 0,0-1 0,0 1-1,0 0 1,1 0 0,-1 0 0,1 0 0,-1-1 0,1 1 0,0 0-1,2 3 1,0 8-8,-3-13 16,0 0 1,0-1-1,0 1 1,0 0-1,0-1 1,0 1-1,0 0 1,0-1-1,1 1 1,-1 0-1,0-1 0,1 1 1,-1 0-1,0-1 1,1 1-1,-1-1 1,0 1-1,1-1 1,-1 1-1,1-1 1,-1 1-1,1-1 1,-1 1-1,1-1 1,0 1-1,-1-1 1,2 1-1,10 6 10,-9-5-4,0 0 1,-1 0-1,1-1 1,0 1-1,0-1 1,0 1-1,1-1 1,-1 0 0,0 0-1,0-1 1,1 1-1,-1-1 1,1 1-1,-1-1 1,0 0-1,1 0 1,3-1-1,6-2 13,0-1 0,0 0 0,-1-1 0,17-9 0,24-10 58,-51 23-75,0 0-1,1 0 1,-1 0-1,0 0 1,0 0-1,1 0 1,-1 1-1,1-1 1,-1 1 0,0-1-1,1 1 1,-1 0-1,1 0 1,-1 0-1,1 1 1,2-1-1,4 2 3,-6-1-1,1 0 0,-1 1 0,0-1 0,0 1 0,0 0 0,-1-1 0,1 1 0,0 1 0,-1-1 0,1 0 0,-1 0 0,0 1 0,0 0 0,0-1 0,3 5 0,32 51-376,-34-54 268,0 8-227,1 0-1818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3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1224,'0'0'3836,"10"13"-1389,-9-3-1854,1 0-1,-1-1 0,2 1 0,-1-1 0,5 11 1,-3-11-215,-1 1 0,0 0 0,-1 0 0,0 0 1,1 12-1,7 74 1881,-10 19-372,0-114-1737,0 2 480,0-5-343,0 1-100,13-31 546,-9 27-649,0 0 0,0 0 0,1 0 0,0 0 0,-1 0 1,2 1-1,10-7 0,10-8 23,-23 16-98,1 1 0,-1 0 0,1 0 0,0 1 1,-1-1-1,1 1 0,0 0 0,0 0 0,0 0 1,0 0-1,0 1 0,0 0 0,1 0 0,-1 0 1,0 0-1,0 0 0,0 1 0,0 0 0,0 0 1,4 1-1,-5-1-7,0 0 0,-1 0 0,1 0 0,0 0 0,0 0 0,-1 0 0,1 1 1,-1-1-1,1 1 0,-1 0 0,0 0 0,0 0 0,0 0 0,0 0 0,0 0 0,0 1 0,0-1 1,-1 0-1,1 1 0,-1 0 0,0-1 0,0 1 0,1 0 0,-2-1 0,1 1 0,0 0 0,0 3 1,-2 3 50,1 1 0,-2-1 0,1 0 0,-1 0 0,-1 0 0,1-1 0,-1 1 0,-1 0 0,0-1 0,0 0 0,-6 8 0,0-1 220,-1-1 1,0 0 0,-1-1-1,-27 23 1,37-33-270,-1-1 0,0 0 0,0 0 0,1 0 0,-1 0 0,-1 0 0,1-1 0,0 1 0,0-1 0,0 0 1,-1 0-1,1 0 0,-1 0 0,1-1 0,-1 1 0,1-1 0,-1 0 0,1 0 0,-1 0 0,1-1 0,-1 1 0,1-1 0,0 0 1,-1 0-1,1 0 0,0 0 0,-1 0 0,-3-3 0,2 1-404,0-1-1,1 1 1,0-1-1,0 1 1,0-1 0,0-1-1,-3-3 1,-18-37-7451,15 3-449,8 30 5513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4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65 103 636,'5'-3'8736,"7"-2"-4615,25-12-1562,-32 15-2412,1 0-1,-1 0 1,1 0-1,-1-1 0,0 1 1,0-1-1,-1 0 1,1-1-1,0 1 1,-1-1-1,7-8 1,-10 12-128,-1 0 1,1-1 0,-1 1-1,1 0 1,-1-1 0,1 1-1,-1-1 1,1 1 0,-1 0-1,1-1 1,-1 1 0,0-1-1,1 1 1,-1-1 0,0 0-1,0 1 1,1-1 0,-1 1-1,0-1 1,0 1 0,0-1-1,0 0 1,0 1 0,0-1 0,0 1-1,0-1 1,0 0 0,0 1-1,0-1 1,0 1 0,0-1-1,0 0 1,0 1 0,-1-1-1,1 1 1,0-1 0,0 1-1,-1-1 1,1 1 0,0-1-1,-1 1 1,1-1 0,-1 1-1,1-1 1,0 1 0,-1 0-1,1-1 1,-1 1 0,1 0-1,-2-1 1,1 0 17,-1-1 0,0 1 0,0 0 1,0 0-1,0 0 0,-1 0 0,1 1 0,0-1 0,0 0 0,0 1 0,-1-1 0,1 1 1,0 0-1,0 0 0,-1 0 0,1 0 0,0 0 0,0 1 0,-1-1 0,1 1 0,0-1 1,0 1-1,-3 1 0,-39 11 860,37-9-828,1 0 0,-1 1 1,2 0-1,-1 0 0,0 1 1,1-1-1,0 1 0,0 0 1,1 0-1,0 1 1,0-1-1,0 1 0,1 0 1,0 0-1,0 1 0,1-1 1,0 0-1,0 1 1,0-1-1,1 1 0,1 0 1,-1-1-1,1 10 0,1-14-64,0 0-1,0 0 0,0 1 0,0-1 0,0 0 0,1 0 1,0 0-1,-1 0 0,1-1 0,0 1 0,0 0 0,0-1 0,1 1 1,-1-1-1,1 0 0,-1 0 0,1 0 0,0 0 0,0 0 1,0-1-1,0 1 0,0-1 0,5 2 0,7 3-7,1 0 0,0-1 0,24 5 0,-23-7-52,76 12-1109,-32-10-2472,-58-6 2683,0 1 0,-1-1 0,1 0 0,0 0 0,-1 0-1,1 0 1,0-1 0,-1 1 0,0-1 0,1 0 0,-1 1 0,0-1 0,0 0 0,4-4 0,-4-1-1933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4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29 1056,'-3'-4'10956,"-3"14"-9776,5-5-980,0-1-1,0 1 1,0-1-1,1 0 1,0 1 0,0 0-1,0-1 1,0 0 0,1 5-1,0 2 14,-1 12 51,-1-17-242,0 1 1,1-1-1,0 1 0,1-1 1,-1 0-1,1 1 0,0-1 0,1 0 1,0 1-1,2 5 0,-1 1-36,-1-5 237,8-19 170,-4-2-193,-1 0 0,0 0 0,-1 0 0,4-20 0,-6 22-164,1 0 0,0 0-1,0 0 1,1 1 0,0 0 0,1 0 0,0 0 0,9-14 0,-13 23-187,1 0-1,-1 0 1,0 0 0,0 0-1,1 0 1,-1 1 0,0-1-1,1 0 1,-1 1 0,1-1-1,-1 1 1,1 0 0,-1-1-1,1 1 1,-1 0-1,1 0 1,-1 0 0,1 0-1,-1 0 1,1 0 0,-1 0-1,1 0 1,-1 1 0,3 0-1,14 1-9790,-7-2 6913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5.2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30 600,'-15'-10'3669,"-14"-6"3344,28 15-6786,-1 1-1,0-1 1,0 1 0,0-1 0,1 1 0,-1 0 0,0-1 0,0 1 0,0 0 0,0 0 0,0 0-1,0 1 1,0-1 0,0 0 0,1 1 0,-1-1 0,0 1 0,0-1 0,0 1 0,1 0 0,-1 0-1,0 0 1,1 0 0,-1 0 0,1 0 0,-1 1 0,-1 1 0,1 1-204,0 0-1,0 0 1,1-1 0,-1 1 0,1 0 0,0 1 0,0-1-1,0 0 1,1 0 0,0 0 0,-1 0 0,2 5 0,-1-5-15,0 1 0,1-1 0,0 0 0,-1 0 0,2 0-1,-1 1 1,0-1 0,1 0 0,0-1 0,0 1 0,0 0 0,0 0 0,0-1 0,4 5 0,47 40 73,-33-32-60,10 19 148,-29-35-137,-1 0 0,0 1 0,1-1 1,-1 1-1,1-1 0,-1 1 0,0-1 0,0 1 1,1-1-1,-1 1 0,0-1 0,0 1 1,0 0-1,0-1 0,0 1 0,1-1 0,-1 1 1,0-1-1,0 1 0,-1 0 0,1-1 1,0 1-1,0-1 0,0 1 0,0-1 0,0 1 1,0-1-1,-1 1 0,1-1 0,0 1 1,-1-1-1,1 1 0,0-1 0,-1 1 1,1-1-1,0 1 0,-1-1 0,1 1 0,-1-1 1,1 0-1,-1 1 0,-16 14 758,7-12-593,5-1-153,0-1 0,0 0-1,0 1 1,0-1-1,0-1 1,0 1 0,0-1-1,0 0 1,0 0 0,0-1-1,0 1 1,0-1 0,-7-2-1,-40-14-1517,50 12-450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5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2800,'0'-6'10225,"0"12"-11133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7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8 408,'9'-6'5794,"-13"6"-5598,4-1-165,-1 1-1,1 0 0,-1 0 0,1 0 0,-1 0 0,1-1 0,-1 1 0,1 0 0,-1 0 0,1 0 0,-1 0 0,1 0 0,-1 0 0,1 0 0,-1 1 0,1-1 1,-1 0-1,1 0 0,-1 0 0,1 0 0,-1 1 0,1-1 0,-1 0 0,1 0 0,0 1 0,-1-1 0,1 0 0,0 1 0,-1-1 0,1 1 0,0-1 0,-1 0 1,1 1-1,-1 0 0,-4 1 203,3-1-220,0 0 0,0-1 0,0 1 0,0 0 0,0 0 0,0 0 0,1 0 0,-1 0 0,0 1 0,1-1-1,-1 0 1,1 1 0,-3 2 0,4-2-107,0-1 0,0 0 0,-1 1 0,1-1 0,-1 1 0,1-1 0,-1 1-1,1-1 1,-1 0 0,0 1 0,1-1 0,-1 0 0,0 0 0,0 0 0,0 0-1,0 1 1,0-1 0,0 0 0,0-1 0,0 1 0,-1 0 0,1 0 0,-2 0 0,1-1-315,2-6-4326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7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37 152,'1'-1'246,"0"-1"0,0 1 1,0-1-1,0 1 0,0-1 0,0 1 0,0 0 1,0 0-1,1-1 0,-1 1 0,0 0 0,1 0 0,1-1 1,7-6 1562,-10 8-1801,0 0 0,0 0-1,0 0 1,0 0 0,0 0 0,0 0 0,0-1 0,0 1-1,0 0 1,0 0 0,0 0 0,0 0 0,0 0-1,0 0 1,0 0 0,0-1 0,0 1 0,0 0-1,0 0 1,0 0 0,0 0 0,0 0 0,0 0-1,0 0 1,0 0 0,0-1 0,0 1 0,0 0-1,0 0 1,0 0 0,0 0 0,-1 0 0,1 0-1,0 0 1,0 0 0,0 0 0,0 0 0,0-1-1,0 1 1,0 0 0,0 0 0,0 0 0,0 0-1,-1 0 1,1 0 0,0 0 0,0 0 0,0 0-1,0 0 1,0 0 0,0 0 0,0 0 0,-1 0-1,1 0 1,0 0 0,0 0 0,0 0 0,0 0 0,0 0-1,0 0 1,0 0 0,-1 0 0,1 0 0,0 0-1,0 1 1,0-1 0,0 0 0,0 0 0,-15-6 5435,11 7-5112,-1 0 1,1 1-1,0-1 0,-1 1 0,1 0 0,0 1 0,0-1 0,0 1 0,0 0 1,1-1-1,-1 2 0,1-1 0,0 0 0,0 1 0,-3 3 0,-27 35 143,19-17-182,12-23-258,0 1-1,0-1 1,1 1 0,-1-1 0,1 1 0,0 0-1,0 0 1,0-1 0,0 1 0,0 0-1,1 0 1,-1 0 0,1 0 0,0 0 0,0 3-1,0 1-20,1 0 0,0 0 0,0 0 0,1 0 0,0 0 0,0-1 0,1 1 0,-1-1 0,1 0 0,1 0 0,-1 0 0,1 0 0,6 7 0,-7-9-9,0 0 0,1 0-1,0 0 1,0-1-1,0 0 1,0 1 0,0-1-1,1-1 1,-1 1 0,1-1-1,0 0 1,0 0-1,-1 0 1,2 0 0,-1-1-1,0 0 1,0 0-1,5 0 1,-4-2 2,0 0 1,-1 0-1,1 0 1,-1-1-1,0 0 0,0 0 1,1 0-1,-1-1 0,0 0 1,-1 0-1,1 0 1,-1 0-1,1-1 0,-1 0 1,0 0-1,0 0 0,-1 0 1,1-1-1,-1 1 1,4-8-1,6-16 15,-11 25-10,1-1-1,-1 0 0,0-1 0,0 1 0,0 0 0,0-1 0,-1 1 0,0-1 0,0 1 0,0-1 0,-1 1 0,1-1 0,-1 0 0,0 1 0,0-1 0,-1 0 0,1 1 0,-3-9 0,-6-19 336,9 29-311,0 0-1,-1 1 1,1-1 0,-1 0 0,0 1 0,0-1-1,0 1 1,0-1 0,0 1 0,0-1 0,-1 1-1,1-1 1,-1 1 0,1 0 0,-1 0 0,0 0-1,0 0 1,0 0 0,0 1 0,0-1 0,-5-2-1,-4-3 157,8 5-158,1 0 0,-1 1 0,0-1 0,0 0 0,0 1 0,0 0 0,0-1 0,0 1 0,0 1 0,0-1 0,0 0 1,-1 1-1,1-1 0,0 1 0,0 0 0,-1 0 0,1 1 0,0-1 0,0 0 0,-1 1 0,1 0 0,-6 2 0,1 0-196,0 1-1,0 0 1,1 0-1,-1 1 1,1-1-1,0 2 1,0-1 0,-11 12-1,-18 33-8146,25-37 1686,9-7 3368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8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 1400,'4'0'9251,"1"1"-8295,-3 22 1472,-1-4-1746,4-3-358,-1-1 1,0 1-1,-1 0 0,-1 0 0,0 32 0,4-37-205,-2-1 1165,-12-12-451,-3-23 382,9 17-1092,1 1 0,0 0 0,1-1 0,-1 1 0,1-1 0,1 1 0,-1-1 0,1 1 0,1 0 0,-1 0 0,1-1 0,1 1 0,-1 0-1,5-8 1,-3 4 54,-2 6-274,1 0-1,0 0 1,0 0 0,1 0-1,-1 1 1,1-1 0,0 1-1,0 0 1,0 0 0,1 1-1,0-1 1,-1 1 0,1 0-1,0 0 1,0 0 0,1 1-1,10-4 1,24-1-5088,-2 10-5062,-27 3 7145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8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55 1816,'0'0'1699,"-9"1"3521,24 12-1402,-14-12-3639,1 1 0,0 0 0,-1-1 0,1 1-1,0-1 1,0 1 0,0-1 0,0 0-1,0 0 1,0 0 0,5 2 0,-4-3-96,6 3 41,0 0-1,0-1 1,1-1 0,12 1 0,-21-2-116,0 1 0,1-1-1,-1 0 1,0 0 0,1-1 0,-1 1-1,0 0 1,1 0 0,-1-1-1,0 1 1,0 0 0,1-1 0,-1 1-1,0-1 1,0 0 0,0 1 0,0-1-1,0 0 1,0 0 0,0 0-1,0 0 1,0 0 0,0 0 0,0 0-1,0 0 1,-1 0 0,1 0-1,0 0 1,-1 0 0,1 0 0,-1-1-1,0 1 1,1 0 0,-1 0 0,0-1-1,1 1 1,-1 0 0,0-1-1,0-1 1,-2-1 106,0-1 1,0 1-1,0-1 0,-1 1 0,1 0 1,-1 0-1,0 0 0,0 0 0,-1 0 1,1 1-1,-1 0 0,1-1 0,-1 1 1,0 1-1,-8-5 0,10 6-96,1 1 0,-1 0 0,1 0 0,-1 0 0,1 0 0,-1 0 0,1 0-1,-1 0 1,1 0 0,-1 1 0,1-1 0,-1 0 0,1 1 0,-1-1 0,1 1 0,-1 0 0,1 0-1,0-1 1,-1 1 0,1 0 0,0 0 0,0 0 0,0 0 0,0 0 0,0 1 0,0-1-1,0 0 1,0 0 0,0 1 0,0-1 0,0 3 0,-2 0-3,0 0 1,1 0-1,0 0 1,-1 1-1,2-1 0,-1 1 1,0 0-1,1 0 1,-1 5-1,2-1-5,0 21 29,1 1 1,7 45-1,3 2-22,-9-66 23,-1 0 0,0 0 0,-2 24-1,0-6 597,0-30-596,1 1 1,-1 0-1,1-1 0,-1 1 0,0-1 0,1 1 1,-1-1-1,0 1 0,1-1 0,-1 1 0,0-1 1,1 0-1,-1 1 0,0-1 0,0 0 0,0 0 1,1 0-1,-1 0 0,0 1 0,0-1 0,0 0 1,1 0-1,-1 0 0,0-1 0,-1 1 0,-21-1 330,12-2-496,0 0 0,1-1-1,-1 0 1,1-1 0,-12-7 0,19 11-219,1-1 0,0 0-1,0 1 1,0-1 0,0 0 0,1 0 0,-1 0-1,0-1 1,1 1 0,0 0 0,-3-5-1,3 4-235,1 1 0,-1 0 0,1 0-1,0-1 1,0 1 0,-1 0 0,1-1-1,1 1 1,-1 0 0,0-1 0,1 1-1,-1 0 1,1 0 0,0-1 0,-1 1-1,2-2 1,7-4-2866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9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1 880,'9'6'12017,"-15"-5"-8719,8 6-3277,3 1 2045,-4-1 3003,-1-7-5045,0 0 0,0 1 0,0-1 0,0 0 0,0 0 0,0 0 0,0 1 0,0-1 0,0 0 0,0 0 1,0 0-1,-1 0 0,1 1 0,0-1 0,0 0 0,0 0 0,0 0 0,0 0 0,0 1 0,-1-1 0,1 0 0,0 0 0,0 0 0,0 0 0,-1 0 1,1 0-1,0 0 0,0 1 0,0-1 0,-1 0 0,1 0 0,0 0 0,0 0 0,0 0 0,-1 0 0,1 0 0,0 0 0,0 0 0,0 0 0,-1 0 1,1 0-1,0 0 0,0-1 0,0 1 0,-1 0 0,1 0 0,0 0 0,0 0 0,0 0 0,0 0 0,-1 0 0,1 0 0,0-1 0,0 1 0,0 0 0,0 0 1,-1 0-1,1 0 0,0-1 0,0 1 0,0 0 0,0 0 0,0 0 0,0-1 0,0 1 0,0 0 0,0 0 0,-1 0 11,1 0-1,0 0 1,0 1-1,0-1 1,-1 0-1,1 0 1,0 1-1,0-1 1,0 0-1,0 1 0,0-1 1,0 0-1,0 1 1,-1-1-1,1 0 1,0 1-1,0-1 1,0 0-1,0 1 1,0-1-1,0 0 1,1 0-1,-1 1 1,0-1-1,0 0 1,0 1-1,0-1 1,0 0-1,0 1 1,1-1-1,-1 0 1,0 0-1,0 1 0,0-1 1,1 0-1,-1 0 1,0 1-1,0-1 1,1 0-1,-1 0 1,0 0-1,0 1 1,1-1-1,-1 0 1,0 0-1,1 0 1,-1 0-1,0 0 1,1 0-1,-1 0 1,0 0-1,1 0 1,-1 0-1,0 0 0,0 0 1,1 0-1,-1 0 1,0 0-1,1 0 1,0 0 713,0-3-48,-1-5-3013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5:41.2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489 0 556,'9'6'20151,"-16"-6"-22016,5 0 2251,1 3-328,0-1 1,-1 1 0,1-1-1,-1 1 1,1-1 0,-1 0-1,0 0 1,0 0-1,0 0 1,0 0 0,0 0-1,-1-1 1,1 1 0,0-1-1,-4 2 1,-13 12 372,-24 52-79,41-64-321,0 0 0,1 1 1,-1-1-1,1 1 1,0 0-1,0-1 0,0 1 1,0 0-1,0 6 1,-10 19 384,1 9-64,-12 22-94,22-57-255,0 0 0,-1-1 0,0 1 0,1-1 0,-1 1 0,0-1 0,0 1 1,0-1-1,-1 1 0,-1 2 0,2-3 1,-1 0 0,1 0 0,0 1 0,0-1-1,0 1 1,0-1 0,0 1 0,1-1 0,-1 1 0,1 3 0,-11 36 69,11-39-70,-1 1 1,1-1-1,-1 0 0,0 0 1,0 0-1,0 0 1,0-1-1,-4 7 1,4-7 12,-1 1 0,1 1 1,-1-1-1,1 0 0,0 0 1,0 0-1,1 1 1,-1-1-1,0 4 0,-8 23 301,7-26-268,0 0-1,0 0 1,1-1-1,0 1 1,0 1-1,0-1 1,0 0-1,0 7 1,1-8-33,-1 1 1,1 0-1,-1-1 1,0 1-1,0 0 1,0-1-1,0 0 1,-4 7-1,3-6 0,1-1-1,-1 0 1,1 1-1,0 0 1,0-1-1,0 1 1,0-1-1,0 8 1,1-1 70,-2-1-1,1 1 1,-1-1 0,-4 12-1,-4 35 392,9-48-409,0 0-1,0 0 0,-1 1 1,-4 12-1,3-13-52,1 1-1,0-1 1,0 0 0,0 15-1,-9 32 50,1 23-107,9-47 203,-2-1-1,0 1 1,-2-1-1,-14 48 1,8-23 72,10-51-233,0 0 0,0 1 0,0-1 0,0 1 0,1-1 0,0 1 0,0-1-1,1 9 1,-1-9 1,1 0-1,-1-1 0,0 1 0,0 0 0,-1 0 1,1 0-1,-1-1 0,1 1 0,-1 0 0,0-1 1,-3 6-1,3-6 4,0 1 0,0 0-1,1 0 1,-1 0 0,1 0 0,-1 0 0,1 0 0,1-1 0,0 9 0,0-9-2,-1 1 0,1-1 0,-1 1 0,0-1 0,0 1 0,0 0 0,-1-1 0,1 1 0,-1-1 0,0 1 0,0-1 0,0 1 0,0-1 0,-2 4 0,2-6 0,0 0 0,1 1-1,-1-1 1,1 0-1,0 1 1,-1-1-1,1 0 1,0 1-1,0-1 1,0 1 0,0-1-1,0 0 1,0 1-1,1 2 1,-2 15 2,-2-12-2,0-1 1,0 1-1,1 0 1,-1 0-1,2 0 1,-1 0-1,1 0 1,0 0-1,0 0 1,1 10-1,-10 49 278,6-52-200,2-1 0,-1 1 0,1 17-1,2-26-75,0-1-1,0 1 0,0-1 0,0 1 0,-1-1 0,0 0 0,0 1 0,0-1 0,0 0 0,-3 6 0,2-5-1,1 1 0,0-1 0,0 1-1,0-1 1,1 1 0,0 0 0,0-1 0,0 1 0,2 8 0,0 8 5,-2-4 16,1-5-14,-1 0 0,-1 0 0,0 0 0,-1-1-1,-4 17 1,-5 72 371,10-95-345,0 0-1,0 0 0,1 0 0,-1 1 0,2 9 1,0-12-28,-1 1 0,0-1 1,0 0-1,0 0 0,0 0 1,-1 0-1,0 0 0,1 1 1,-2-1-1,1 0 1,-3 5-1,3-1-4,-1-1-1,1 1 1,0 0 0,1-1-1,0 1 1,0 0 0,2 12-1,0-2 6,-2 10-26,-1-1-1,-7 46 1,-3 30 21,9-88 3,0 1 1,1-1-1,1 0 1,2 21-1,-1 5-3,10-3 0,-11-23 14,-1-10-14,1 1 0,0-1 0,0 0 0,0 0 0,1 1 0,0-1 0,0 0 0,0 0 1,0 0-1,4 7 0,-4-6 0,0-1 0,0 1 0,0 0 0,-1 0 0,1 0 0,-1 0 0,-2 12 0,1 1 5,1 247 65,10-205-66,-10 265 567,11-277-556,0-7-1,0-10-6,0 34 31,-1 31 0,1-48-37,0-6 6,0-2-23,-1-3 18,1 22 6,0-5 0,0-23 0,-10-29-12,1 0 1,-1 0 0,1 0-1,-1 1 1,0-1 0,0 0-1,-1 1 1,2 4 0,-2-3-1,1 0 0,-1 1 0,2-1 1,-1 0-1,1 0 0,2 6 1,-2-5-2,0-1-1,0 1 1,-1 0 0,1 0 0,-1-1 0,0 10 0,10 22 1,-2-7-14,-7-26 15,0 0-1,0 0 1,-1 0 0,1 0 0,-1 1 0,0-1-1,0 9 1,0-10 0,-1 0 1,0 0-1,1-1 0,0 1 0,0 0 1,0 0-1,0 0 0,0-1 0,3 5 1,-2-4 1,-1 0 0,0-1 0,1 1 0,-1 0 0,0 0 1,0 0-1,-1 0 0,1 0 0,0 5 0,20 36-9,-20-40 6,1 1-1,-1-1 1,1 1 0,-1-1-1,1 1 1,1-1 0,2 5-1,11 28 28,-16-35-24,1 1 0,0-1 0,-1 0 0,1 1 0,0-1 0,1 1 0,-1-1 0,0 0 0,1 0 0,-1 0-1,4 4 1,-3-4-4,-1 0 0,1 0-1,-1 0 1,1 0-1,-1 0 1,0 0-1,1 1 1,-1-1-1,0 0 1,-1 1-1,2 4 1,-2-5 2,0-1 0,1 0 0,-1 1 0,0-1 0,1 0 0,-1 1 0,1-1 0,0 0 0,-1 0 0,1 0 0,0 1 0,-1-1 0,1 0 0,0 0 1,0 0-1,0 0 0,0 0 0,2 1 0,-1-1 2,-1 0 1,0 0-1,1 1 0,-1-1 1,0 1-1,1-1 1,-1 1-1,0 0 0,0-1 1,0 1-1,0 0 1,-1-1-1,1 1 1,0 0-1,-1 0 0,1 0 1,-1 0-1,0 0 1,0 3-1,4 2 10,-3-6-8,0-1-1,-1 1 1,1 0-1,-1 0 1,1-1-1,-1 1 0,1 0 1,-1 0-1,1 0 1,-1 0-1,0 0 1,1-1-1,-1 1 1,0 0-1,0 0 1,0 0-1,0 0 0,0 1 1,1 2 14,0-1 0,1 1 0,-1 0 0,1-1 0,0 1 0,0-1 0,0 0 0,0 0 0,3 3 0,-5-5-18,1-1 1,-1 0-1,0 0 0,0 0 1,0 1-1,1-1 0,-1 0 0,0 0 1,0 1-1,0-1 0,1 0 1,-1 0-1,0 1 0,0-1 1,0 0-1,0 0 0,0 1 1,0-1-1,0 0 0,1 1 1,-1-1-1,0 0 0,0 1 0,0-1 1,0 0-1,0 1 0,0-1 1,-1 0-1,1 0 0,0 1 1,0-1-1,0 0 0,0 1 1,0-1-1,0 0 0,-1 1 1,3 7 163,19 16 133,-19-23-292,-1 0 1,1 0 0,-1 0 0,0 1 0,1-1-1,-1 0 1,0 1 0,0-1 0,0 1-1,0-1 1,0 1 0,0 0 0,0-1 0,-1 1-1,1 0 1,-1 0 0,1-1 0,-1 1-1,1 0 1,-1 2 0,3-2 10,-3-2-15,0 0 0,0 0 1,0 0-1,0 1 0,0-1 1,0 0-1,0 0 0,0 0 1,0 0-1,1 1 0,-1-1 1,0 0-1,0 0 0,0 0 1,0 0-1,0 0 0,0 0 1,0 1-1,1-1 0,-1 0 1,0 0-1,0 0 0,0 0 1,0 0-1,0 0 0,1 0 1,-1 0-1,0 0 0,0 0 0,0 0 1,0 0-1,1 0 0,-1 0 1,0 0-1,0 0 0,0 0 1,0 0-1,1 0 0,-1 0 1,0 0-1,0 0 0,0 0 1,0 0-1,1 0 0,-1 0 1,0 0-1,0 0 0,0 0 1,0 0-1,0-1 0,1 1 1,-1 0-1,0 0 0,0 0 1,0 0-1,0 0 0,0 0 1,0-1-1,0 1 0,0 0 1,0 0-1,1 0 0,-1 0 1,0-1-1,-1 2 0,1-1 0,0 0 0,0 1 0,0-1 1,0 1-1,0-1 0,0 1 0,-1-1 0,1 1 0,0-1 0,0 0 0,0 1 0,1-1 0,-1 1 0,0-1 1,0 1-1,0-1 0,0 1 0,0-1 0,0 0 0,1 1 0,-1-1 0,0 1 0,0-1 0,0 0 1,1 1-1,-1-1 0,0 0 0,1 1 0,-1-1 0,0 0 0,1 1 0,-1-1 0,0 0 0,1 0 1,-1 0-1,1 1 0,-1-1 0,1 0 0,-1 0-17,0 0 1,1 0-1,-1 0 0,0 0 0,0 0 1,1 0-1,-1 1 0,0-1 1,0 0-1,0 0 0,1 0 1,-1 0-1,0 0 0,0 0 1,0 1-1,0-1 0,1 0 1,-1 0-1,0 0 0,0 0 1,0 1-1,0-1 0,0 0 1,0 0-1,1 1 0,-1-1 1,0 0-1,0 0 0,0 0 0,0 1 1,0-1-1,0 0 0,0 0 1,0 1-1,0-1 0,0 0 1,0 0-1,0 0 0,0 1 1,0-1-1,-1 0 0,1 1-200,-1-1 0,0 0 0,0 0 0,1 0 0,-1 0 0,0 0-1,0 0 1,0 0 0,1 0 0,-1-1 0,0 1 0,0 0 0,1 0 0,-1-1 0,0 1-1,0 0 1,1-1 0,-1 1 0,0-1 0,1 1 0,-1-1 0,1 1 0,-1-1-1,0 1 1,1-1 0,-1 1 0,1-1 0,0 0 0,-1 0 0,1 1 0,0-1-1,-1-1 1,-11-36-8471,4 17 3385,6 3 1164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5:42.7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11 596 476,'0'0'1193,"-2"-17"1460,1 16-2605,1 1-1,-1 0 0,1 0 0,-1-1 0,1 1 1,-1 0-1,1-1 0,-1 1 0,1-1 0,0 1 1,-1 0-1,1-1 0,0 1 0,-1-1 0,1 1 1,0-1-1,-1 1 0,1-1 0,0 1 0,0-1 1,0 1-1,0-1 0,0 0 0,-1 1 0,1-1 1,0 1-1,0-1 0,0 1 0,0-1 0,0 1 1,1-1-1,-1 0 0,0 1 0,0-1 0,0 1 1,0-1-1,1 1 0,-1-1 0,0 1 0,0-1 1,1 1-1,-1-1 0,0 1 0,1 0 0,-1-1 1,1 1-1,-1-1 0,1 1 0,-1 0 0,0-1 1,1 1-1,-1 0 0,2-1 0,0 0 799,-3 1-739,1 0 0,0-1-1,0 1 1,0 0 0,0-1-1,0 1 1,0 0 0,0-1-1,0 1 1,-1-1 0,1 1-1,1 0 1,-1-1 0,0 1 0,0 0-1,0-1 1,0 1 0,0 0-1,0-1 1,0 1 0,0 0-1,1-1 1,-1 1 0,0 0-1,0-1 1,0 1 0,1 0-1,-1 0 1,0-1 0,0 1-1,1 0 1,-1 0 0,0-1-1,1 1 1,-1 0 0,0 0-1,0 0 1,1 0 0,-1-1-1,1 1 1,-1 0 0,0 0-1,1 0 1,-1 0 0,0 0-1,1 0 1,-1 0 0,0 0 0,1 0-1,-1 0 1,2 0 1292,14-11 1773,-16 10-3146,1 1 0,-1 0 0,1 0 0,-1-1-1,1 1 1,-1 0 0,0 0 0,1 0 0,-1 0 0,1 0 0,-1 0-1,1 0 1,-1 0 0,1 0 0,-1 0 0,0 0 0,1 0 0,-1 0 0,1 0-1,-1 0 1,1 0 0,-1 0 0,1 0 0,-1 1 0,0-1 0,1 0-1,-1 0 1,1 1 0,-1-1 0,0 0 0,1 0 0,-1 1 0,0-1-1,1 0 1,-1 1 0,0-1 0,0 1 0,1-1 0,-1 0 0,0 1 0,0-1-1,0 1 1,0-1 0,1 1 0,-1-1 0,0 0 0,0 1 0,0-1-1,0 1 1,0-1 0,0 1 0,0-1 0,0 1 0,30 7 1179,2 20 763,-30-26-1882,29 17 399,-22-14-353,-7-3-73,0-1 0,0 0 1,0 0-1,0 1 0,0-1 1,1-1-1,-1 1 1,0 0-1,1 0 0,-1-1 1,1 0-1,-1 1 0,3-1 1,-3 0-34,1 0 0,-1 0 0,0 1 0,1-1 0,-1 1 1,0 0-1,1 0 0,-1-1 0,0 1 0,0 1 0,0-1 0,0 0 0,0 0 0,0 1 0,0-1 1,3 4-1,9 6 86,-8-7-107,-5-3-2,0 0 1,0-1-1,0 1 0,0 0 1,1 0-1,-1-1 1,0 1-1,1-1 0,-1 1 1,0-1-1,1 0 0,-1 1 1,0-1-1,1 0 1,-1 0-1,0 0 0,1 0 1,-1 0-1,1 0 0,-1 0 1,0-1-1,1 1 0,-1 0 1,0-1-1,1 1 1,1-2-1,51-17 98,-52 19-107,13-9 40,-15 8-24,1 0 1,-1 1 0,1-1 0,-1 0-1,1 1 1,0-1 0,-1 1-1,1-1 1,0 1 0,-1-1 0,1 1-1,0 0 1,-1-1 0,1 1 0,0 0-1,0-1 1,0 1 0,-1 0-1,1 0 1,1 0 0,0 0 320,19-5 182,-21 4-448,3-1-5,-1 1 0,0-1 0,1 1 0,-1-1 0,0 0 0,0 0 0,0 0 0,-1 0 0,1 0 0,0-1 0,-1 1 1,0 0-1,1-1 0,-1 1 0,0-1 0,0 1 0,0-1 0,-1 0 0,2-5 0,9-96 910,-12 86-909,1-5 21,0 0-1,2 0 0,6-33 1,13-104 82,-10 81 23,-10 72-141,0 0-1,0 0 1,-1-1-1,0 1 0,-1-10 1,1 0 65,0 16-91,-3-1-758,-7 3-2509,3 2 2089,-15 1-16932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6:29.1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927 1 1848,'21'10'9637,"-14"-21"-4608,-7 12-5007,0-1 1,-1 0 0,1 0 0,0 0-1,0 0 1,0 0 0,0 1 0,0-1 0,0 0-1,0 0 1,0 0 0,0 0 0,0 0 0,0 1-1,0-1 1,0 0 0,0 0 0,0 0 0,0 0-1,0 1 1,0-1 0,0 0 0,0 0 0,0 0-1,0 0 1,0 1 0,0-1 0,0 0-1,0 0 1,0 0 0,1 0 0,-1 0 0,0 0-1,0 1 1,0-1 0,0 0 0,0 0 0,0 0-1,0 0 1,1 0 0,-1 0 0,0 0 0,0 0-1,0 0 1,0 0 0,0 1 0,1-1-1,-1 0 1,0 0 0,0 0 0,0 0 0,0 0-1,1 0 1,-1 0 0,0 0 0,0 0 0,0 0-1,0 0 1,1-1 0,-1 1 0,0 0 0,0 0-1,0 0 1,1 0 0,-1 1 662,1 1-540,1-1-1,0 1 1,-1 0 0,1 0 0,-1 0 0,0 0 0,1 0 0,-1 0-1,0 0 1,0 1 0,-1-1 0,1 0 0,0 1 0,-1-1 0,1 0-1,-1 1 1,0 4 0,5 11 494,-2-8-474,0 0-1,0 1 1,-1-1 0,-1 1-1,1 13 1,5 32 134,37 121 514,-12-43-586,-22-85-201,4 19 55,-2 1 1,4 101 0,-15-148-24,1 1 1,6 23-1,-4-23 36,-1-1 0,0 26 1,8 83 80,-12-63-46,-4 1 1,-19 97-1,13-81-26,-11 72-100,19-132 4,1-1 0,1 0 1,1 26-1,1-25 16,-1 0 0,-5 40 1,-3-27-3,3-11-24,0 1 1,-1 43-1,-5 6 21,11-65-24,-2 0 0,0 0 1,0 0-1,-8 22 0,6-23 2,1 0 0,0 0-1,1 1 1,-2 20 0,3-21 15,0-1 1,-1 1-1,0 0 0,-8 19 1,6-20-18,1 1-1,0-1 1,1 1 0,-2 20 0,2-11-14,-1-1 1,0 0-1,-1 0 1,-10 27-1,-1 5 37,5-20-28,7-21 9,0-1 0,1 1 1,0 0-1,-2 18 0,3-13 30,-1 0 0,-1 0 0,0 0 0,-10 26 1,5-15-40,-25 107 16,-35 74 254,59-187-259,7-17 0,1 0 0,0-1-1,-1 1 1,1 0-1,0 0 1,1 0 0,-1-1-1,0 1 1,0 5-1,1-4 1,0-1 0,-1 0-1,0 0 1,1 1-1,-1-1 1,0 0 0,-1 0-1,1 0 1,-3 4-1,3-4 1,-1-1 0,1 1-1,0 0 1,0 0 0,0 0-1,0-1 1,0 1 0,1 0-1,-1 4 1,0-4 2,1 1 0,-1-1 0,1 0-1,-1 1 1,0-1 0,-1 0 0,1 0 0,-3 5-1,2-5 1,1 0-1,-1 0 0,1 0 0,0 0 0,0 0 0,0 0 0,0 0 1,0 6-1,0-3-7,-1 0 1,0 0-1,0 0 1,0 0 0,-1-1-1,0 1 1,-5 7-1,-10 23-1,9-12 9,-40 127 39,10-64 11,31-68-40,5-14-13,1 0 0,0 1 1,0-1-1,0 1 1,0-1-1,0 10 1,-9 24 6,0 0-3,0 16 5,10-46-1,-1 0 1,0 0-1,-1-1 0,0 1 0,-1-1 1,1 1-1,-2-1 0,-8 14 0,8-15-9,-40 72-28,2 5 17,9-10 28,-38 45 105,62-98-141,-5 7-38,-12 7 70,20-24-10,-1-1 1,0 0 0,-16 14-1,19-18-1,0 0 1,0 0-1,0 1 0,1-1 1,0 1-1,0 0 0,-4 14 0,6-16-3,0 0-1,-1 1 0,1-1 0,-1 0 0,0 0 1,0 0-1,-1 0 0,1-1 0,-1 0 0,0 1 1,-7 5-1,-11 18 62,8-8-6,-15 8-70,26-9 49,-26 5-16,27-23 71,1-16-5224,0 1 6,-1 0 1,-7-23-1,0 14 1105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6:33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17 831 1136,'0'1'180,"1"0"1,-1-1-1,0 1 1,0 0-1,0 0 0,0 0 1,0 0-1,0 0 0,0 0 1,0 0-1,-1 0 0,1-1 1,0 1-1,-1 0 0,1 0 1,0 0-1,-1 0 0,1-1 1,-1 1-1,1 0 0,-1 0 1,-11 12 11705,20-19-8118,2-10-4900,19-42 1483,16-40-254,-36 71-67,0-1 1,7-44-1,-9 36 35,20-58 0,0 0-25,-23 76-35,-1 1 1,0-1 0,-1-27-1,9-21 332,-10 62-300,0 1-1,1-1 1,-1 1 0,1-1-1,0 1 1,0-1 0,0 1 0,0 0-1,1 0 1,-1 0 0,1 0 0,0 0-1,3-2 1,-1 1 12,-1 1 1,0-1-1,0 0 0,-1 0 1,1-1-1,-1 1 0,0-1 0,0 1 1,-1-1-1,4-7 0,16-25 570,-20 35-534,-1-1 0,1 1 0,-1 0 0,0-1 0,0 1 0,0 0 0,0-1 0,0 0 0,0 1-1,0-5 908,1 20-308,50 34-296,-10-7 139,-33-29-441,2-1 0,-1 0 0,2-1 0,-1 0 0,14 7 0,262 116 776,-209-100-832,49 26-169,-115-51-899,-6-5 146,-1 1 0,0-1 0,0 1 1,0 1-1,8 6 0,-4 8-4970,-9-16 5196,0 0 0,0-1 0,0 1 0,0-1 0,0 1 1,-1 0-1,1-1 0,0 1 0,-1-1 0,0 1 0,1-1 0,-1 1 0,-1 1 1,-7 4-3304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6:57.4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21 864,'5'-18'4688,"-1"15"-1482,-3 12 2243,-5-5-4824,4-3-535,-1-1-1,0 1 1,1 0 0,-1-1-1,1 1 1,-1 0-1,1-1 1,-1 1-1,1 0 1,-1 0-1,1-1 1,0 1 0,0 0-1,-1 0 1,1 0-1,0 0 1,0 0-1,0-1 1,0 1 0,0 0-1,0 0 1,0 0-1,0 0 1,0 0-1,1 0 1,-5 4 160,3-4-228,1-1 1,-1 0-1,1 0 0,0 0 1,-1 1-1,1-1 0,-1 0 1,1 1-1,0-1 0,-1 0 0,1 1 1,0-1-1,-1 0 0,1 1 1,0-1-1,0 0 0,-1 1 1,1-1-1,0 1 0,0-1 0,0 1 1,0-1-1,0 1 0,-1-1 1,1 1-1,0-1 0,0 0 0,0 1 1,0-1-1,0 1 0,1-1 1,-1 2-1,-11 27 571,0 25-235,12-28-240,-1-14-101,1-1 0,-2 1 1,1 0-1,-2-1 1,0 1-1,-4 15 1,-5 68-40,1-28-116,8-59 141,1-1 0,0 1 0,0-1 0,1 1-1,1 10 1,-1-13 32,0 1-1,0 0 1,0 0-1,0 0 1,-1 0-1,0 0 1,0 0-1,-3 6 1,3-7-18,0 0 0,0-1 0,1 1 0,-1 0 0,1-1 0,0 1 0,1 7 0,0 3 60,-1-14 64,3-4-105,-1-1 0,0 0-1,0 1 1,0-1-1,0 0 1,-1 0-1,3-8 1,1-3 10,37-60-33,-1 3 10,-35 58 8,-6 14-34,0-1 0,0 1 1,1-1-1,-1 1 0,0-1 1,0 1-1,0-1 0,1 0 1,-1 1-1,0-1 1,1 1-1,-1 0 0,0-1 1,1 1-1,-1-1 0,1 1 1,-1-1-1,0 1 0,1 0 1,-1-1-1,1 1 0,-1 0 1,1 0-1,0-1 0,-1 1 1,1 0-1,-1 0 1,1 0-1,-1 0 0,1 0 1,-1 0-1,1-1 0,0 1 1,-1 0-1,1 1 0,-1-1 1,1 0-1,0 0 0,-1 0 1,1 0-1,0 1 1,1 0-4,0 0 0,0 1 0,0-1 0,0 1 0,0-1 0,0 1 0,0 0 0,-1 0 1,1-1-1,-1 1 0,0 0 0,1 1 0,-1-1 0,0 0 0,0 0 0,0 0 0,0 4 1,22 53-43,-20-50 35,3 3-14,0-1 1,1 0-1,15 21 1,-19-29 28,1 0 1,-1 1-1,0-1 1,1 0-1,-1-1 0,1 1 1,0-1-1,5 3 1,-7-4-1,-1-1 1,0 1-1,1-1 1,-1 0 0,1 1-1,-1-1 1,1 0-1,-1 0 1,1 0 0,-1 0-1,0 0 1,1 0-1,-1-1 1,1 1 0,-1 0-1,1-1 1,-1 1 0,0-1-1,1 1 1,-1-1-1,0 0 1,1 0 0,-1 0-1,0 1 1,0-1-1,0 0 1,0 0 0,2-2-1,4-6 9,-4 7-7,0-1 0,-1 0-1,1 0 1,-1 0 0,0 0 0,0 0-1,0-1 1,-1 1 0,1 0-1,1-7 1,29-88 196,-30 91-118,0 0 1,-1-1 0,0 1 0,0-1 0,-1 0 0,0 1 0,0-1 0,-1 1 0,0-1 0,-4-13 0,1-3 215,-2-5 16,-2 10-193,7 17-160,1 1 0,0 0 0,-1 0 0,1 0 0,0 0 0,-1 0 0,0 0 0,1 0 0,-1 0 0,1 0 0,-1 0 0,0 0 0,0 0 0,0 0 0,1 1 0,-1-1 0,0 0 0,-2-1 0,-8 1-2682,9 8-1852,-15 0-3946,15-7 7015,0 7-1854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6:58.3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 1008,'11'-19'3492,"-11"19"-3456,0 1-1,0-1 0,0 0 0,0 0 0,0 1 0,0-1 0,0 0 1,0 0-1,0 1 0,0-1 0,0 0 0,0 0 0,0 1 0,0-1 1,0 0-1,0 1 0,0-1 0,0 0 0,0 0 0,0 0 0,1 1 1,-1-1-1,0 0 0,0 0 0,0 1 0,0-1 0,1 0 1,-1 0-1,0 0 0,0 0 0,0 1 0,1-1 0,-1 0 0,0 0 1,0 0-1,1 0 0,-1 0 0,0 0 0,0 0 0,1 0 0,-1 0 1,0 0-1,0 1 0,1-1 0,-1 0 0,0-1 0,1 1 0,-1 0 1,0 0-1,0 0 0,1 0 0,-1 0 0,0 0 0,0 0 1,1 0-1,-1 0 0,0 0 0,0-1 0,0 1 0,1 0 0,-1 0 1,0 0-1,0 0 0,0-1 0,1 1 0,-1 0 0,0 1 282,0-1-292,0-1 0,1 1-1,-1 0 1,0 0 0,0 0 0,0 0 0,1 0-1,-1 0 1,0 0 0,0 0 0,1 0-1,-1 0 1,0 0 0,0 0 0,1 0 0,-1 1-1,0-1 1,0 0 0,0 0 0,1 0 0,-1 0-1,0 0 1,0 0 0,0 0 0,1 1 0,-1-1-1,0 0 1,0 0 0,0 0 0,0 0 0,0 1-1,1-1 1,-1 0 0,0 0 0,0 0-1,0 1 1,0-1 0,0 0 0,0 0 0,0 1-1,0-1 1,4 18 1334,-4 24 975,0-35-2046,10 55 355,1 22-107,-10-76-380,0 0-1,0 0 1,0 0-1,1 0 0,3 9 1,-2-10-6,-1 0-1,0 0 1,-1 1 0,0-1-1,1 9 1,-2-14-113,0-1-1,1 1 0,-1-1 1,1 1-1,-1 0 1,1-1-1,0 1 1,0-1-1,-1 0 0,1 1 1,0-1-1,0 0 1,0 1-1,1-1 1,-1 0-1,0 0 0,2 1 1,-3-1-11,1-1 1,0 1-1,-1-1 0,1 1 1,0-1-1,0 1 0,-1-1 1,1 0-1,0 1 1,0-1-1,0 0 0,0 0 1,0 1-1,-1-1 0,1 0 1,0 0-1,0 0 1,0 0-1,0 0 0,0 0 1,-1 0-1,1-1 0,0 1 1,0 0-1,0 0 1,0-1-1,-1 1 0,1-1 1,0 1-1,0 0 0,-1-1 1,1 1-1,0-1 0,1-1 1,3-3 111,-3 3-75,1-1 0,-1 1 0,0 0 0,0-1 0,0 1 0,0-1-1,-1 0 1,1 0 0,-1 0 0,1 0 0,-1 0 0,0 0 0,1-5 0,-2 7-50,0 1 0,0-1 0,-1 1 0,1-1 0,0 0 0,0 1 0,0-1 0,0 1 0,0-1 0,0 1 0,0-1 0,0 0 0,0 1 0,0-1 0,1 1 0,-1-1 0,0 1 0,0-1 0,0 1 0,1-1 0,-1 1 1,0-1-1,1 1 0,-1-1 0,0 1 0,1-1 0,-1 1 0,1-1 0,-1 1 0,0 0 0,1-1 0,-1 1 0,1 0 0,-1 0 0,1-1 0,-1 1 0,1 0 0,0 0 0,-1 0 0,1-1 0,-1 1 0,1 0 0,-1 0 0,1 0 0,0 0 0,-1 0 1,1 0-1,-1 0 0,1 0 0,-1 1 0,1-1 0,-1 0 0,1 0 0,0 0 0,-1 1 0,1-1 0,-1 0 0,1 0 0,-1 1 0,1-1 0,-1 0 0,0 1 0,1-1 0,-1 1 0,1-1 0,-1 1 0,1 0 0,20 16-7,-20-17-5,-1 1 0,1-1 0,-1 0 0,1 0 0,-1 1 0,1-1 0,-1 0 0,0 1 0,1-1 0,-1 0 0,1 1 0,-1-1 1,0 1-1,1-1 0,-1 1 0,0-1 0,1 0 0,-1 1 0,0 0 0,0-1 0,1 1 0,-1-1 0,0 1 0,0-1 0,0 1 1,0-1-1,0 2 0,1-1-1,-1 1 1,1 0 0,-1-1-1,1 0 1,0 1-1,0-1 1,0 1-1,0-1 1,0 0 0,0 0-1,0 0 1,0 1-1,0-1 1,1 0 0,-1 0-1,0-1 1,3 2-1,31 18-31,-25-15 10,-6-3 24,0 0 0,1-1 1,-1 1-1,1-1 1,-1 0-1,1-1 0,-1 1 1,1-1-1,0 0 1,-1 0-1,1 0 0,-1-1 1,1 1-1,0-1 1,-1 0-1,0-1 0,1 1 1,-1-1-1,0 0 0,1 0 1,-1 0-1,0 0 1,-1-1-1,1 0 0,0 0 1,5-5-1,-4 3 42,1 0-1,-1 0 1,0-1 0,-1 1-1,1-1 1,-1 0-1,0 0 1,-1-1-1,1 1 1,-1-1 0,0 0-1,-1 0 1,0 0-1,0 0 1,0 0 0,0-10-1,1-6 189,-3 21-207,1-1 0,-1 1 0,0 0 0,0 0 0,0 0 0,0-1 0,0 1 0,0 0 0,0 0 0,-1 0 0,0-5 0,-4-21 263,5 26-280,0 0 1,-1 0-1,1 0 1,0 0 0,0 0-1,-1 0 1,1 0 0,-1 1-1,0-1 1,1 0-1,-1 0 1,0 1 0,0-1-1,0 0 1,0 1-1,-1-1 1,1 1 0,0-1-1,-1 1 1,-2-2 0,-3-4-76,-19-13 57,25 20-55,0 0-1,0-1 1,0 1-1,0 0 0,0 0 1,0-1-1,0 1 1,0 0-1,0 0 0,0 0 1,0 0-1,0 0 1,0 0-1,0 1 0,0-1 1,0 0-1,0 0 1,0 1-1,0-1 0,0 1 1,0-1-1,0 1 1,0-1-1,0 1 0,1-1 1,-1 1-1,0 0 1,0-1-1,0 3 0,0-3-299,0 1 0,0 0 0,0 0 0,0 0 0,0 0 0,1 0 0,-1 0-1,0 0 1,1 0 0,-1 0 0,1 0 0,-1 0 0,1 0 0,-1 0 0,1 1-1,0-1 1,0 0 0,0 0 0,-1 0 0,1 1 0,0-1 0,0 0 0,1 0-1,-1 0 1,0 1 0,0-1 0,1 0 0,-1 0 0,0 0 0,1 0 0,-1 0-1,1 1 1,0-1 0,-1 0 0,1 0 0,1 1 0,0 5-2774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6:59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19 1096,'-10'-11'8538,"15"28"-2959,0 7-3827,6 18-1230,-11-11-274,-1-21-154,0 0 0,1-1-1,0 1 1,1 0 0,0 0 0,1 0 0,5 18 0,-3 0 181,-4-27-262,0 1 0,0-1 0,0 1 0,0-1 0,0 0 0,0 1 0,0-1-1,0 1 1,1-1 0,-1 1 0,1-1 0,-1 0 0,1 1 0,-1-1-1,1 0 1,0 1 0,1 1 0,-2-3-4,1 1 1,-1-1-1,0 0 0,1 1 0,-1-1 0,1 1 1,-1-1-1,0 0 0,1 1 0,-1-1 0,1 0 1,-1 1-1,1-1 0,-1 0 0,1 0 1,-1 1-1,1-1 0,0 0 0,-1 0 0,1 0 1,-1 0-1,1 0 0,-1 0 0,1 0 0,0 0 1,-1 0-1,1 0 0,-1 0 0,1 0 1,0-1-1,14-13 135,-1-1-77,27-39 480,-40 54-539,0 0 0,0-1 0,0 1 0,-1 0 0,1 0 0,0 0 0,0 0 0,0 1 0,0-1 0,-1 0 0,1 0 0,0 0 0,0 1 0,0-1 0,-1 0 0,1 1 0,0-1 0,0 1 0,-1-1 0,1 1 0,0-1 0,-1 1 0,1 0 0,-1-1 0,1 1 0,-1 0 0,1-1 0,-1 1 0,1 0 0,-1-1 0,0 1 0,1 0 0,-1 0 0,0 1 0,2 1-9,0 1 0,-1-1 1,1 1-1,-1 0 0,0 0 1,0 0-1,-1 0 0,1 5 1,0-7 0,-1-1 0,0 0 1,1 0-1,-1 1 0,1-1 1,0 0-1,-1 0 0,1 0 1,0 0-1,0 0 1,-1 0-1,1 0 0,0 0 1,0 0-1,0 0 0,0 0 1,0-1-1,0 1 0,1 0 1,-1-1-1,0 1 0,0-1 1,0 1-1,1-1 1,-1 1-1,0-1 0,1 0 1,0 0-1,46 6 60,-39-6-25,0 0 1,-1-1 0,1 0-1,0 0 1,0-1 0,-1 0-1,16-6 1,-20 6 77,0 0 0,0 0 1,0-1-1,-1 0 0,1 0 0,0 0 0,-1 0 1,0 0-1,0-1 0,0 1 0,0-1 0,0 0 0,-1 0 1,0 0-1,0 0 0,0-1 0,2-4 0,3-9 248,-5 14-244,0-1 0,0 1 0,-1-1 0,1 0 1,-1 1-1,0-1 0,0 0 0,-1-6 0,0 2 41,0 0-1,-1 0 0,0-1 1,-4-14-1,4 20-155,0 1 0,0 0 0,-1 0 0,1 0 0,-1 0 0,0 0 0,0 0 0,0 0 0,0 0 0,0 1 1,0-1-1,-1 1 0,1 0 0,-1-1 0,-5-2 0,0-1-124,-21-11-2751,28 16 2732,1 1 0,-1 0 0,1 0 0,-1 0 0,1 0 0,-1 0-1,0 0 1,1 0 0,-1 0 0,1 0 0,-1 0 0,1 0 0,-1 0-1,1 0 1,-1 0 0,0 1 0,1-1 0,-1 0 0,1 0 0,-1 1-1,1-1 1,-1 0 0,1 1 0,0-1 0,-1 0 0,1 1 0,-1-1-1,1 1 1,0-1 0,-1 1 0,1-1 0,0 1 0,0-1 0,-1 1-1,1-1 1,0 1 0,0-1 0,0 1 0,0-1 0,-1 1 0,1 0-1,0-1 1,0 1 0,0-1 0,0 1 0,0-1 0,0 1 0,1-1-1,-1 1 1,0 0 0,0 0 0,-10 22-8325,10-16 5220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6:59.6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 1956,'0'-6'11553,"0"12"-11005,11 6-628,-11-6-316,0 0-364,11 0-416,-11 1-500,10-7-6469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272 6 512,'0'-6'10524,"-1"14"-8507,1-7-1869,0 1 0,0-1 0,0 0 1,-1 0-1,1 1 0,0-1 0,0 0 0,1 0 0,-1 1 1,0-1-1,0 0 0,1 0 0,-1 0 0,0 1 0,1-1 0,0 0 1,-1 0-1,1 0 0,-1 0 0,1 0 0,0 0 0,0 0 1,0 0-1,1 1 0,10 32 1323,-1 58 109,0-12-1202,-11-46-290,1-1 248,-6 49 1,3-72-123,1 0 1,-2 0 0,1 0 0,-1 0 0,-1-1-1,0 1 1,0-1 0,-1 0 0,-6 9 0,3-7 104,1-2 0,-1 1 1,0-1-1,-1 0 1,-15 12-1,19-18-266,-1 1 1,1-1 0,-1 0-1,0-1 1,0 1-1,1-1 1,-2 0 0,1-1-1,0 1 1,0-1-1,0 0 1,-11-1 0,5 1-456,0-1 1,0-1 0,1 0 0,-1-1-1,-14-4 1,24 5 27,-1 0 1,1 1-1,0-1 0,0-1 0,0 1 0,0 0 0,0 0 0,0-1 0,0 1 1,1-1-1,-1 0 0,0 1 0,-2-5 0,3 4-179,0 0 1,1 0-1,-1 0 1,0 0-1,1 0 0,-1 0 1,1 0-1,0-1 1,0 1-1,0 0 1,0 0-1,0 0 0,0-1 1,0 1-1,1 0 1,-1 0-1,2-3 0,5-15-3313,-5-3 185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1.1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1 332,'-9'3'2344,"8"-3"-2132,1 0 1,-1 0-1,0 0 1,1 0-1,-1 1 1,1-1-1,-1 0 1,1 0-1,-1 0 1,1 1-1,-1-1 1,0 0-1,1 1 1,0-1-1,-1 0 1,1 1-1,-1-1 1,1 1-1,-1-1 1,1 1-1,0-1 1,-1 1-1,1-1 1,0 1-1,-1 0 1,-1 1 1410,1-1-1463,1-1 1,-1 0-1,1 0 1,-1 1-1,1-1 0,-1 0 1,1 1-1,-1-1 1,1 0-1,-1 1 1,1-1-1,0 1 0,-1-1 1,1 1-1,0-1 1,-1 1-1,1-1 0,0 1 1,0-1-1,-1 1 1,1-1-1,0 1 0,0 0 1,0-1-1,0 1 1,0-1-1,0 1 1,0 0-1,0-1 0,0 1 1,0-1-1,0 1 1,0-1-1,0 1 0,0 0 1,1-1-1,-1 1 1,0-1-1,0 1 0,1 0 1,21 23-593,-13-6-3725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1.8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94 1956,'0'0'3160,"10"6"1542,10 6-3026,-15-10-1533,1 0-1,-1-1 1,0 1-1,1-1 1,-1 0-1,1 0 1,-1-1-1,1 0 1,-1 0-1,1 0 1,-1 0-1,1-1 1,-1 0-1,6-2 1,-8 3-90,0-1 0,-1 1 0,1-1 0,-1 0 0,1 0 0,-1 0 1,1 0-1,-1 0 0,1 0 0,-1-1 0,0 1 0,0-1 0,0 0 0,0 1 0,0-1 1,0 0-1,0 0 0,0 0 0,-1-1 0,1 1 0,-1 0 0,0-1 0,1 1 0,-1-1 1,0 1-1,-1-1 0,1 1 0,0-4 0,5-9 654,-6 15-691,0 0-1,1-1 1,-1 1 0,0 0-1,0-1 1,1 1-1,-1-1 1,0 1-1,0-1 1,0 1 0,0 0-1,0-1 1,0 1-1,0-1 1,1 1-1,-1-1 1,0 1-1,0 0 1,-1-1 0,1 1-1,0-1 1,0 1-1,0-1 1,0 1-1,0 0 1,0-1 0,-1 1-1,1-1 1,0 1-1,0 0 1,0-1-1,-1 1 1,1 0 0,0-1-1,-1 1 1,1 0-1,0-1 1,-1 1-1,1 0 1,0 0-1,-1-1 1,1 1 0,-1 0-1,-6-14 451,7 14-445,0-1 0,-1 0 0,1 0 0,0 0 0,0 1 0,-1-1 0,1 0 0,-1 0 0,1 1 0,-1-1 0,1 0 0,-1 1 0,1-1 0,-1 0 0,0 1 0,1-1 0,-1 1 0,0-1 0,0 1 0,1-1 0,-1 1 0,0 0 0,0-1 1,0 1-1,1 0 0,-2-1 0,-1 1 29,1-1 0,-1 0 1,1 1-1,-1-1 0,1 1 0,-1 0 1,1 0-1,-1 0 0,1 0 1,-1 0-1,1 1 0,-1-1 1,1 1-1,-1-1 0,1 1 0,0 0 1,-1 0-1,1 0 0,0 0 1,0 1-1,0-1 0,-1 1 1,1-1-1,1 1 0,-1 0 0,-2 2 1,-27 25 534,26-25-493,0 0 1,0 0-1,1 1 0,-1-1 1,1 1-1,0 0 1,1 1-1,-1-1 1,-3 8-1,-4 10 180,9-20-239,-1 1-1,1 1 1,0-1 0,0 0 0,0 1 0,1-1-1,-1 1 1,1-1 0,0 1 0,0-1 0,1 1 0,0 0-1,-1 0 1,2-1 0,-1 1 0,0 0 0,1-1-1,0 1 1,0 0 0,0-1 0,3 7 0,1 3-18,-5-13-14,0 0 0,0 0 0,0 0 0,0 0 0,0 0-1,1 0 1,-1 0 0,1 0 0,-1 0 0,0 0 0,1 0 0,0 0 0,-1-1-1,1 1 1,-1 0 0,1 0 0,0 0 0,0-1 0,-1 1 0,1 0 0,0-1-1,0 1 1,0-1 0,0 1 0,0-1 0,0 1 0,0-1 0,0 0 0,0 1-1,1-1 1,16 4-20,-1-1-355,1 0 0,29 1 0,-37-4-370,0-1 0,0 0 0,-1-1 1,12-3-1,13-11-3387,-29 13 2558,1 0 1,-1 0 0,1 0 0,0 1-1,9-3 1,5 4-1484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2.6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32 352 1020,'-1'11'3805,"0"-11"-3722,0 1 0,1-1 0,-1 1 0,1-1-1,-1 1 1,0-1 0,1 1 0,-1-1 0,1 1 0,0 0 0,-1-1-1,1 1 1,-1 0 0,1-1 0,0 1 0,0 0 0,-1-1 0,1 1 0,0 0-1,0 0 1,0-1 0,0 1 0,0 0 0,0 0 0,0-1 0,0 1-1,0 0 1,0 0 0,0-1 0,0 1 0,1 0 0,-1 0 0,0-1-1,0 1 1,1 0 0,-1-1 0,1 1 0,-1 0 0,1 0 0,5 21 1150,-5-20-1196,-1 0-1,1 0 1,-1 0 0,1 0 0,0 0 0,0 0-1,0-1 1,0 1 0,0 0 0,0-1 0,0 1-1,1-1 1,-1 1 0,1-1 0,-1 1 0,1-1-1,-1 0 1,1 0 0,0 0 0,-1 0 0,4 1-1,-1 0-27,1 1 0,-1-2 0,0 1 0,1 0-1,0-1 1,-1 0 0,1 0 0,6 0 0,-7-1 2,-1 0 1,1 0-1,0-1 1,-1 1 0,1-1-1,0 0 1,-1 0-1,1-1 1,-1 1 0,1 0-1,-1-1 1,0 0-1,1 0 1,-1 0 0,0 0-1,-1-1 1,1 1 0,0-1-1,-1 0 1,1 1-1,3-6 1,-3 2 192,0 0 0,0 1 0,-1-1 0,1 0 0,-1-1 0,-1 1 0,1 0 0,-1-1 0,0 1 0,-1 0 0,1-8 0,-4 9 94,1 0 0,-1 0 0,-1 0 1,1 1-1,0-1 0,-1 1 1,0 0-1,-6-5 0,5 3 7,3 4-277,0 0 0,0 0 0,0 0 0,-1 0 0,1 0 0,0 0 0,-1 1 0,1-1 0,-1 1 0,1-1 0,-1 1 0,0 0 0,1 0 0,-1 1-1,0-1 1,0 0 0,0 1 0,0 0 0,1-1 0,-1 1 0,0 0 0,0 1 0,0-1 0,0 0 0,0 1 0,0 0 0,1-1 0,-1 1 0,0 0 0,0 1 0,1-1 0,-1 0 0,1 1 0,-1-1 0,1 1 0,0 0 0,0 0-1,0 0 1,0 0 0,0 0 0,0 1 0,0-1 0,-2 4 0,-35 54-50,36-55 0,1-1 0,0 1 0,1 0 0,-1 0 0,1 1 0,-1 8 0,2-12 7,0-1 1,0 1-1,0-1 0,1 1 1,-1-1-1,0 1 1,1-1-1,-1 1 1,1-1-1,-1 1 0,1-1 1,0 0-1,-1 1 1,1-1-1,0 0 1,0 1-1,0-1 0,0 0 1,0 0-1,1 0 1,-1 0-1,0 0 1,0 0-1,3 1 1,-3-2-8,1 0 0,-1 0 1,1 0-1,-1-1 1,1 1-1,-1 0 1,1-1-1,-1 1 1,0-1-1,1 1 1,-1-1-1,0 0 0,1 1 1,-1-1-1,0 0 1,0 0-1,1 0 1,-1 0-1,2-2 1,2-1-119,4-2-44,-1 0 1,0-1-1,0 1 0,0-1 1,-1-1-1,0 1 1,-1-1-1,1-1 0,7-14 1,5-12-580,18-43 1,-24 47 585,-8 18 158,-1-1 1,0 1-1,-1-1 0,-1 0 1,0 0-1,-1 0 0,-1-23 1,0 34 230,-1-1 0,1 1 0,-1 0 0,0-1 0,0 1 1,0 0-1,-1 0 0,1 0 0,-1 0 0,1 0 0,-1 1 0,0-1 0,0 0 1,-1 1-1,1-1 0,0 1 0,-4-3 0,5 9-50,1 0-1,0 0 1,-1 0 0,1 0-1,1 0 1,-1 0-1,1 0 1,-1-1 0,3 8-1,3 29 317,5 55 610,-1 9-104,-10-96-976,0 0 0,0 0 1,0 0-1,1 0 0,0 0 0,0 0 0,1-1 1,0 1-1,1-1 0,0 1 0,4 8 1,2 8-183,-8-22 48,-1 0 0,0-1 0,0 1 0,1-1 1,-1 1-1,1-1 0,0 1 0,-1-1 0,1 1 0,0-1 0,0 1 0,0-1 0,0 0 0,0 0 1,0 1-1,0-1 0,0 0 0,1 0 0,-1 0 0,0 0 0,1 0 0,-1-1 0,1 1 0,1 1 1,-1-2 32,-1 1-444,1 0-1,0-1 1,0 1 0,-1-1-1,1 1 1,0-1-1,0 0 1,0 0 0,-1 1-1,1-1 1,0-1 0,0 1-1,0 0 1,0 0 0,-1-1-1,1 1 1,0-1 0,0 1-1,-1-1 1,4-1 0,-4-4-2546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2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1356,'10'18'6196,"-10"-1"-4009,0-5-1298,0-1 1,0 1 0,1 0-1,1 0 1,4 20 0,-4-27-832,-1-1 0,0 1 0,-1 0 1,1-1-1,-1 1 0,0 9 1,-1-11-61,1 1 0,0-1 0,0 0 1,0 0-1,0 0 0,1 1 1,-1-1-1,1 0 0,0 0 0,0 0 1,2 5-1,3 6-613,-5-13 427,-1 0 0,0 0 0,0-1 1,0 1-1,0 0 0,1 0 0,-1-1 0,0 1 1,1 0-1,-1 0 0,0-1 0,1 1 0,-1 0 0,1-1 1,-1 1-1,1-1 0,-1 1 0,1-1 0,0 1 0,-1-1 1,1 1-1,0-1 0,-1 0 0,1 1 0,0-1 0,-1 0 1,1 1-1,0-1 0,1 0 0,0-12-6770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3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68 952,'0'-13'2944,"-11"7"-323,11-6-333,0 6-288,0-6-316,0 6 724,0 0-1656,0 0 21,0 12-1766,0 0-2119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3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0 1908,'0'19'3563,"2"37"5030,5-21-7112,-4-24-1305,-2 0 0,1 0 0,-2 0 0,1 0 0,-1 1 0,-3 15 0,1 12 156,3-3-57,0-18-92,-1 1 0,-1 0 0,0-1 0,-8 35 0,5-15 265,4-34-379,0 1-1,0-1 0,-1 1 1,0 0-1,0-1 1,0 1-1,-2 4 0,1 17 314,2-25-367,1 0 0,-1 0-1,0 0 1,0 0 0,0 0 0,0 0 0,0 1 0,0-1 0,0 0 0,0 0 0,0 0-1,0 0 1,-1 0 0,1 0 0,0 0 0,-1 0 0,1 0 0,-1 0 0,1 0 0,-1 0 0,1 0-1,-1-1 1,0 1 0,1 0 0,-1 0 0,-1 1 0,4-6 59,0 0 1,0 0 0,0 0-1,0 0 1,0 0 0,-1 0-1,0 0 1,0-1 0,1-7-1,0 3-58,0-1-1,0 1 1,1-1 0,1 1-1,7-14 1,4 0 33,-13 19-26,0 1 0,0-1 1,1 0-1,0 1 0,0-1 0,0 1 0,0 0 1,0 0-1,0 0 0,1 0 0,0 0 1,-1 1-1,1 0 0,0 0 0,8-3 1,-6 3-15,0 1 0,0-1 0,0 1 0,0 1 0,0-1 0,0 1 1,0 0-1,-1 0 0,1 1 0,0 0 0,0 0 0,0 0 0,0 1 1,-1 0-1,1 0 0,0 0 0,-1 1 0,0-1 0,6 5 0,27 14 23,-34-20-29,0 0-1,-1 1 0,1 0 1,-1-1-1,1 1 1,-1 1-1,1-1 1,-1 0-1,0 1 1,0 0-1,0-1 0,-1 1 1,5 6-1,-6-8 27,0 1 0,0 0 0,-1 0-1,1 0 1,0 0 0,-1 0 0,0 0-1,1 0 1,-1 1 0,0-1 0,0 0-1,0 0 1,0 0 0,0 0 0,-1 0 0,1 0-1,-1 0 1,1 0 0,-1 0 0,-1 3-1,-1 1 41,0-1-1,0 1 1,-1-1-1,0 0 0,0 0 1,0 0-1,-6 4 1,-2 1-9,0 0 1,-1 0-1,0-1 1,-1-1 0,-19 9-1,8-7-131,0-1 0,-34 7 1,-15-7-3267,50-16-1278,23 7 4142,1 0 0,-1-1 1,0 1-1,1-1 0,-4-3-3309,4 3 3309,0 1 0,-1-1 0,1 0 0,0 1 1,0-1-1,0 0 0,-1 1 0,1-1 1,0-1-1,0-8-2831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4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79 1176,'-5'7'7977,"3"-3"-7515,0 0 0,-1 0-1,2 0 1,-1 0-1,0 0 1,1 0 0,0 1-1,0-1 1,-1 5-1,2-6-402,1 0-1,-1 0 0,0 0 0,1 0 1,-1-1-1,1 1 0,0 0 0,0-1 1,0 1-1,1 0 0,-1-1 0,0 0 1,1 1-1,0-1 0,-1 0 0,1 0 1,0 1-1,0-1 0,0-1 1,1 1-1,2 2 0,0-1-2,-1-1 0,1 0 0,-1 0 0,1 0 0,0 0 0,0-1-1,0 1 1,0-1 0,0-1 0,0 1 0,6-1 0,-7 0-3,0-1 0,0 0 0,0 1 0,0-2 0,0 1 0,0 0 0,0-1 0,-1 0 0,1 1 0,-1-2 0,1 1 0,-1 0 0,5-5 1,36-38 235,-37 36-172,-5 8-52,-1-1 0,0 0 0,0 1 0,1-1-1,-1 0 1,0 0 0,-1 0 0,1 0 0,0 0 0,-1 0 0,1 0 0,-1 0 0,1 0 0,-1 0 0,0 0 0,0-1-1,0 1 1,0 0 0,0 0 0,-1 0 0,1 0 0,-1 0 0,1 0 0,-1 0 0,0 0 0,0 0 0,1 0 0,-1 0-1,-2-2 1,-1-20 597,-5 15-299,9 8-342,-1 0 1,1 1-1,-1-1 1,1 0-1,-1 1 0,1-1 1,-1 1-1,0-1 0,1 1 1,-1 0-1,1-1 0,-1 1 1,0-1-1,0 1 1,1 0-1,-1 0 0,0-1 1,0 1-1,1 0 0,-1 0 1,0 0-1,0 0 0,1 0 1,-1 0-1,0 0 1,0 0-1,0 0 0,-25-12 893,12 8-168,12 2-665,0 1 0,0 0 0,0 1 0,0-1 0,-1 0 0,1 1 0,0-1 0,0 1 0,0-1 0,0 1 0,-4 0 0,4 0-82,0 1-1,-1-1 0,1 1 1,0 0-1,0-1 0,-1 1 1,1 0-1,0 0 0,0 0 1,0 1-1,0-1 0,0 0 1,0 1-1,1-1 0,-1 1 0,0 0 1,1 0-1,-1-1 0,1 1 1,-2 3-1,-18 16-135,15-15 146,0 1 0,0-1 0,1 1 0,0 1 0,0-1 0,1 1 0,0 0 0,0 0 0,-3 10 0,4-10-19,1-6 10,1 0 0,0 0 0,0 1-1,0-1 1,0 0 0,0 1 0,1-1 0,-1 1-1,1-1 1,-1 1 0,1-1 0,0 1-1,0-1 1,0 1 0,0 0 0,1-1-1,-1 1 1,1-1 0,-1 1 0,1-1-1,0 0 1,0 1 0,0-1 0,0 0-1,0 1 1,1-1 0,-1 0 0,1 0-1,-1 0 1,1 0 0,0 0 0,2 1-1,0-1 2,-1 0-1,0 0 1,1-1-1,-1 0 0,1 0 1,0 0-1,-1 0 1,1 0-1,0-1 1,-1 1-1,1-1 0,0 0 1,0 0-1,0-1 1,-1 1-1,1-1 0,0 0 1,-1 0-1,1 0 1,-1 0-1,1 0 0,4-4 1,19-9 19,33-21 35,-50 28 23,0 0 0,1 1 0,0 0 0,1 1 0,18-7-1,-30 12-72,1 0 0,-1 0-1,0 0 1,0 0 0,1 0-1,-1 0 1,0 0-1,1 0 1,-1 0 0,0 0-1,1 0 1,-1 0 0,0 0-1,1 1 1,-1-1-1,0 0 1,1 0 0,-1 0-1,0 0 1,0 0 0,1 1-1,-1-1 1,0 0-1,0 0 1,1 0 0,-1 1-1,0-1 1,0 0 0,0 0-1,0 1 1,1-1-1,-1 0 1,0 1 0,0-1-1,0 0 1,0 0 0,0 1-1,0-1 1,0 1-1,2 18-13,-1-1-783,7 0-828,-7 4-5123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5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1520,'-1'3'8553,"-7"12"-6708,8-13-1662,-1-1 0,1 0 0,-1 1 0,1-1 0,-1 1 1,1-1-1,0 1 0,0-1 0,0 1 0,0-1 0,0 1 0,0-1 1,0 0-1,1 3 0,-2 15 1117,-2-12-1050,1 0 0,1 1-1,-1 0 1,1-1-1,0 15 1,-7 33 663,6-49-784,1 1 0,0 0 0,0-1 0,1 1-1,0 0 1,0 0 0,2 7 0,-1 10 432,-1-23 162,11-21-71,-7 16-599,1-1-1,-1 0 0,0 0 1,-1 0-1,1-1 0,5-11 0,-6 10-40,1 0-1,-1 1 0,2-1 0,-1 1 0,10-11 0,6-5-11,-17 17 1,0 1-1,0-1 1,1 1-1,-1 0 0,1 0 1,0 1-1,1-1 1,-1 1-1,0 0 0,1 0 1,7-3-1,-10 6-1,0-1-1,0 1 1,0 0 0,0 0-1,0 1 1,0-1-1,-1 0 1,1 1-1,0-1 1,0 1-1,0 0 1,0-1 0,0 1-1,-1 0 1,1 0-1,0 0 1,-1 0-1,1 1 1,-1-1-1,1 0 1,-1 1 0,0-1-1,2 3 1,0-1 2,-1 0 0,0 0 0,0 0 0,0 0 0,0 0 0,-1 1 0,1-1 0,-1 1 0,0-1 0,0 1 0,0-1 0,0 1 0,0 5 0,-1 13-140,1-17-426,-1 1-1,0-1 1,0 1-1,0-1 1,-1 0-1,1 1 1,-1-1-1,-1 1 1,1-1-1,-4 9 0,-8 19-9534,13-22 7091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5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 1124,'0'16'6152,"0"20"896,-9 16-4522,-13 32-544,18-71-1712,-2 10 246,-1 0 0,-1 0-1,-22 40 1,8-7 148,18-50-542,0 0-1,0 1 0,1-1 0,0 1 1,0 0-1,0 0 0,1 0 1,0 0-1,1 0 0,-2 15 0,3-21 19,32-6 803,87-26-315,-109 32-524,1 0 0,-1 0 1,1 0-1,-1 2 0,18 5 1,-22-6-97,5 0 21,-7-1-14,1 0 0,-1 0 0,0 0 0,1 1-1,-1-1 1,0 1 0,0 0 0,0 0 0,0 0 0,0 1-1,0 0 1,-1-1 0,1 1 0,5 7 0,3 5 3,-10-14-32,0 1 0,-1-1 0,1 1 0,-1 0 0,0-1-1,1 1 1,-1 0 0,0 0 0,0 0 0,0 0 0,0 0 0,-1 0 0,1 0 0,0 0-1,0 2 1,-1-1-240,1 0 0,-1 0-1,1 0 1,0-1 0,0 1-1,0-1 1,1 1 0,-1 0 0,0-1-1,3 3 1,-3-4-114,0 0 0,-1 0-1,1 0 1,0 0 0,-1-1 0,1 1 0,0 0-1,0-1 1,0 1 0,0 0 0,0-1 0,0 1-1,0-1 1,0 1 0,0-1 0,0 0 0,1 1-1,7-4-5510,2-7 2774,-8 6 1289,8-3-1947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6.4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9 752,'1'-4'20707,"5"-1"-22892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7.3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23 1884,'-2'-17'9962,"0"16"-9610,0 0 0,0 1 1,0-1-1,0 0 0,0 1 1,-1-1-1,1 1 0,0 0 0,0 0 1,-1 0-1,1 0 0,0 0 1,0 0-1,-1 0 0,1 1 1,0-1-1,0 1 0,0 0 1,0 0-1,-1-1 0,-2 4 0,-45 33 1035,26-17-395,-16 23 118,26-25-806,5-7-69,1 0 0,0 1 0,1 0 0,0 1 0,-8 24 0,4-12 79,10-23-299,1-1 0,-1 1 0,1 0 0,0 0 0,-1 0 0,1 0-1,0 0 1,0 0 0,0 0 0,1 0 0,-1 0 0,0 0 0,1 0 0,-1 0 0,1 0 0,0-1 0,-1 1 0,2 2-1,4 17 83,-6-18-94,1-1 0,-1 0 0,1 1 1,-1-1-1,1 0 0,0 1 0,0-1 0,0 0 0,0 0 0,1 0 0,-1 0 1,0 0-1,1 0 0,-1 0 0,1 0 0,0-1 0,0 1 0,0-1 1,0 1-1,0-1 0,0 0 0,0 1 0,0-1 0,0 0 0,0-1 0,3 2 1,1 0-14,0 0 1,-1-1-1,1 1 1,0-1 0,0-1-1,0 1 1,0-1-1,0 0 1,10-1 0,-1-2-785,0-1 1,-1-1-1,1 0 1,21-11-1,-18 6-2640,-1 0-1,-1-1 1,19-16 0,-24 20-1,0 1 163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7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67 592,'0'0'1888,"-9"7"3199,30 18-1444,0 3-2184,-16-24-1404,0 1 1,1-1-1,-1 0 0,1 0 0,0-1 1,0 0-1,1 0 0,-1 0 0,0-1 1,1 0-1,0 0 0,-1-1 1,1 1-1,0-2 0,0 1 0,12-1 1,-7-2 49,1-1 0,-1 0 0,1 0 0,-1-2 0,0 1 0,-1-2 0,21-11 0,-29 15-46,-1 0 0,1 0 0,-1 0 0,0 0 0,0 0 0,0 0 0,0-1 0,0 1 0,0-1 0,-1 1 0,1-1 0,-1 0 0,1 1 0,-1-1 0,0 0 0,0 0-1,-1 0 1,1 0 0,0 0 0,-1-5 0,0 6 9,1 0-1,-1-1 0,-1 1 0,1 0 1,0-1-1,0 1 0,-1 0 0,0 0 0,1 0 1,-1-1-1,0 1 0,0 0 0,0 0 1,0 0-1,0 0 0,-1 0 0,1 1 0,-1-1 1,1 0-1,-1 1 0,1-1 0,-1 1 1,0-1-1,0 1 0,0 0 0,0 0 0,-4-2 1,-5-1 60,-1 1 1,0 0-1,1 1 1,-1 1-1,0 0 1,0 0-1,0 1 1,0 1-1,-11 1 1,17-1-164,0 0 1,0 0-1,1 0 0,-1 1 0,1-1 1,-1 1-1,1 1 0,0-1 0,-1 1 1,1 0-1,1 0 0,-1 0 1,0 1-1,1 0 0,0 0 0,-1 0 1,2 0-1,-1 1 0,0-1 0,1 1 1,-3 5-1,-9 10-1463,4-5-2490,11-14 3607,0 0 1,0 0 0,0 0-1,0 0 1,0 0-1,0 0 1,1 0 0,-1 0-1,0 0 1,0 0-1,1 0 1,-1-1 0,1 1-1,-1 0 1,1 0-1,-1 0 1,1-1 0,-1 1-1,1 0 1,1 1-1,7 4-2707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8.7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1680,'1'-1'237,"-1"0"0,0 0 0,0 0 0,0 0 0,1 1 0,-1-1 0,0 0 0,1 0 0,-1 1 0,1-1 0,-1 0 0,1 1 0,-1-1 0,1 0 0,-1 1-1,1-1 1,0 1 0,-1-1 0,1 1 0,0-1 0,-1 1 0,1-1 0,0 1 0,0 0 0,-1-1 0,1 1 0,0 0 0,0 0 0,0-1 0,0 1 0,-1 0 0,1 0 0,0 0 0,0 0 0,0 0 0,1 1 0,20 3 5031,-12 3-4723,1 3 391,-10-8-853,1-1 0,0 1-1,-1 0 1,1-1-1,-1 1 1,1 0 0,-1 0-1,0 0 1,0 0 0,0 0-1,0 0 1,0 0-1,-1 0 1,1 0 0,0 0-1,-1 0 1,0 1 0,1-1-1,-1 0 1,0 4-1,0 17 265,0-8-196,0 0 0,0-1 0,-1 1 0,-1 0 0,-4 14 0,5-23-122,0 0 0,0 0-1,1-1 1,0 1 0,1 11 0,0-14-11,-1 1 1,1-1 0,-1 0 0,0 1 0,0-1-1,0 0 1,-1 1 0,1-1 0,-1 0-1,1 1 1,-1-1 0,0 0 0,-1 0-1,1 1 1,-3 3 0,1 11 575,4-14 241,-1-13-302,11-28 59,-11 34-563,1-1 0,-1 0 0,1 1 0,0-1 0,0 1 0,0-1 0,0 1 0,4-6 1,-3 5-13,-1 1 1,1 0-1,-1 0 1,0 0 0,0-1-1,0 1 1,-1 0 0,1-7-1,1 4 4,-1 0-1,0 0 1,1 0-1,1 0 1,-1 0-1,1 1 1,0-1-1,6-10 1,7-11 49,-6 9-21,-9 16-32,1 0 1,-1 0-1,1-1 0,-1 1 0,0 0 0,0-1 1,0 1-1,0-1 0,0 1 0,0-5 1,-1 6 23,4 1 8,0 0-24,0-1 1,0 1-1,0 0 1,0 0-1,0 1 1,0-1-1,0 1 1,0 0-1,0 0 1,-1 0-1,1 0 1,0 1 0,-1 0-1,1-1 1,-1 1-1,6 4 1,-7-3 62,-1 0 1,1 1 0,0-1 0,-1 0-1,0 1 1,0-1 0,0 1-1,0-1 1,-1 1 0,1-1 0,-1 1-1,0-1 1,0 1 0,-1 5 0,1 0 370,0-8-106,1-2-248,-1-1-1,0 1 0,1 0 1,-1 0-1,0 0 0,1 0 1,0-1-1,-1 1 1,1 0-1,0 0 0,-1 0 1,1 0-1,0 0 0,0 0 1,1 0-1,-2 1-95,0 1 0,0-1 1,0 1-1,0-1 0,1 0 0,-1 1 0,0-1 0,0 1 0,0-1 0,0 1 0,1-1 0,-1 0 1,0 1-1,1-1 0,-1 1 0,0-1 0,0 0 0,1 1 0,-1-1 0,1 0 0,-1 0 0,0 1 0,1-1 1,-1 0-1,1 0 0,-1 0 0,1 1 0,-1-1 0,0 0 0,1 0 0,-1 0 0,1 0 0,-1 0 1,1 0-1,-1 0 0,1 0 0,-1 0 0,1 0 0,-1 0 0,1 0 0,-1 0 0,0 0 0,1-1 0,-1 1 1,1 0-1,-1 0 0,1 0 0,-1-1 0,0 1 0,1 0 0,-1-1 0,0 1 0,1 0 0,-1-1 1,0 1-1,1 0 0,-1-1 0,0 1 0,0-1 0,1 1 0,-1 0 0,0-1 0,0 1 0,0-1 0,0 1 1,1-1-1,2 6 13,-3-4-21,1-1 0,0 1 0,0 0 0,-1 0 0,1 0-1,-1 0 1,1-1 0,-1 1 0,1 0 0,-1 0 0,1 0-1,-1 0 1,0 0 0,1 0 0,-1 0 0,0 0 0,0 0-1,0 0 1,0 0 0,0 1 0,0-1 0,0 0-1,-1 1 1,12 16 50,-16-7 28,-1 3-113,-7 7 36,9-16 1,11-7 24,-7 3-26,0-1 0,0 1 0,0 0 0,0 0 0,0 0 0,0 0 1,0 0-1,0 0 0,0 0 0,0 0 0,0 0 0,-1 0 0,1-1 1,0 1-1,-1 0 0,1 0 0,-1 0 0,1 0 0,-1-1 0,1 1 0,-1 0 1,1 0-1,-2 0 0,-2 8 24,5-3 5,-1-5-32,0 0 0,0 0 0,0 0 0,1 0 0,-1-1 0,0 1 0,0 0 0,0 0 0,0 0-1,0 0 1,-1 0 0,1 0 0,0 0 0,0-1 0,0 1 0,-1 0 0,1 0 0,-1 0 0,1-1 0,0 1-1,-1 0 1,1 0 0,-1-1 0,0 1 0,1 0 0,-1-1 0,0 1 0,1-1 0,-1 1 0,-1 0 0,4-10 988,12-15-847,-1 2-135,-7 7-22,2 0 0,0 1 0,1 0 0,15-19 0,-12 15 1,-12 16 15,1 0-1,0 0 0,0 0 1,0 0-1,1 1 0,-1-1 0,0 1 1,1-1-1,-1 0 0,1 1 1,-1 0-1,1-1 0,3-1 0,13-8 0,-16 9 1,1 0 1,-1 0-1,1 1 1,-1-1-1,1 1 1,0-1-1,-1 1 1,1 0 0,0 0-1,0 1 1,0-1-1,0 0 1,0 1-1,0 0 1,0 0-1,0 0 1,0 0-1,0 0 1,0 0-1,0 1 1,0-1 0,3 2-1,26 7 0,-16-6-7,-1 1-1,-1 1 0,1 0 1,22 13-1,-34-17 12,1 0 0,-1 0-1,0 1 1,0 0 0,0-1 0,0 1 0,-1 0-1,1 1 1,-1-1 0,1 0 0,-1 1-1,1-1 1,-1 1 0,0 0 0,0 0 0,-1 0-1,1 0 1,-1 0 0,1 0 0,-1 0-1,0 0 1,0 1 0,0-1 0,0 0 0,-1 1-1,0-1 1,1 1 0,-1-1 0,-1 6-1,1 82-821,5-69-43,-1-17-1539,-2-55-19368,-2 37 17666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12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163 1 288,'0'0'12455,"1"12"-10023,-1-12-2398,0 0 0,0 0 1,0 0-1,-1 1 0,1-1 0,0 0 1,0 0-1,0 0 0,-1 1 1,1-1-1,0 0 0,0 0 0,0 1 1,0-1-1,0 0 0,0 0 0,-1 1 1,1-1-1,0 0 0,0 1 1,0-1-1,0 0 0,0 0 0,0 1 1,0-1-1,0 0 0,0 0 1,0 1-1,0-1 0,0 0 0,1 1 1,-1-1-1,0 0 0,0 0 0,0 1 1,0-1-1,0 0 0,0 0 1,1 0-1,-1 1 0,0-1 0,0 0 1,0 0-1,1 0 0,-1 1 1,0-1-1,0 0 0,1 0 0,-1 0 1,0 0-1,0 0 0,1 0 1,-1 1-1,0-1 0,0 0 0,1 0 1,-1 0-1,0 0 0,1 0 1,-1 0-1,0 0 0,0 0 0,1 0 1,-1 0-1,-6 13 544,4-10-511,0 0 0,0-1 0,-1 1 0,1-1-1,-1 1 1,1-1 0,-1 0 0,1 0 0,-7 3 0,-17 16 138,22-18-203,0 1 1,0-1-1,-1 1 1,1-1-1,-1-1 1,-7 4-1,-2 4 4,-18 4-18,12 3-138,18-13-761,2-7-110,0-4-5012,2-17 436,7 12 2271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12.6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1 168,'0'0'2416,"-10"0"-1972,10 6-256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19.8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356 16 52,'-5'-2'1287,"0"-1"0,-1 1 0,1 0 0,-1 1 0,1-1 0,-9 0 0,-41 1 3412,40 2-3966,0 1 0,1 0-1,-1 1 1,1 1 0,-16 7 0,25-10-630,-14 7 448,0 1 0,1 0 1,-28 19-1,43-26-508,0 0 0,0 0 0,0 1 0,0-1 0,0 1 0,0-1 0,1 1 0,-1 0 0,1 0 0,0 0 0,0 1 1,0-1-1,0 0 0,1 1 0,-1-1 0,1 1 0,0 0 0,0-1 0,0 1 0,0 0 0,1 0 0,0-1 0,-1 1 0,1 0 0,1 0 0,-1 0 1,1 4-1,1-2-32,-1 0-5,1-1 1,-1 1-1,1-1 1,0 1-1,1-1 0,-1 0 1,1 0-1,0 0 0,1 0 1,-1 0-1,1-1 0,6 7 1,65 68 10,-35-47-9,-19-16 2,0 2 1,-1 0-1,-1 1 1,22 28-1,-39-44-8,16 29 240,-18-30-222,1 0-1,-1 0 1,0 0-1,0-1 1,0 1-1,0 0 1,-1 0-1,1 0 0,0 0 1,-1 0-1,0-1 1,1 1-1,-1 0 1,0 0-1,0-1 1,-2 4-1,0-1 74,0 1 0,-1-1 0,0 0 0,0 0 0,0-1 0,-1 1 0,1-1 0,-1 0 0,0 0 0,1 0 0,-1-1 0,-1 0 0,-4 2 0,-24 12 213,20-9-260,0-2 0,0 0 0,0-1 1,-1 0-1,-18 2 0,-23 6-508,45-11 1730,2-5-7806,9 4 6117,0-1 0,0 1-1,0-1 1,0 0 0,0 1 0,0-1-1,0 1 1,0-1 0,0 1 0,0-1-1,0 1 1,1-1 0,-1 1 0,0-1-1,0 1 1,19-12-9985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20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13 200,'-2'-12'16743,"1"13"-16646,0-1 0,1 1 0,-1 0 0,0-1 0,0 1-1,1 0 1,-1 0 0,1 0 0,-1 0 0,1 0 0,-1 0 0,1 0 0,-1 0 0,1 0 0,0 0 0,-1 0 0,1 0 0,0 0 0,0 0-1,0 0 1,0 0 0,0 0 0,0 0 0,0 2 0,1 43 716,-1-31-379,0 365 1162,1-372-1543,0 0 0,0 0 1,1 0-1,5 15 1,3 25 315,1-6-562,-11-41 119,-13-25-16536,4 12 13362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20.9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39 1988,'-1'0'281,"0"0"1,0 0-1,0 0 0,1 0 0,-1 0 0,0 0 1,0 0-1,0 0 0,1-1 0,-1 1 0,0 0 1,0 0-1,0-1 0,1 1 0,-1-1 0,0 1 1,1 0-1,-1-1 0,0 1 0,1-1 0,-1 0 1,1 1-1,-1-1 0,1 1 0,-1-1 0,1 0 0,-1 1 1,1-1-1,0 0 0,-1 0 0,1 1 0,0-1 1,0 0-1,-1 0 0,1 0 0,0-1 1239,20-11 1209,-14 11-2699,1 0 0,0 1 1,-1 0-1,1 0 0,0 1 0,0 0 0,0 0 0,0 1 0,-1-1 0,1 2 0,0-1 1,-1 1-1,13 4 0,15 3-929,52 21-8844,-73-25 6743,-3 1 96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21.2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0 119 216,'20'35'2836,"-19"-31"-2705,1 0-1,0 0 1,0 0-1,0-1 1,0 1 0,0-1-1,1 1 1,-1-1-1,1 0 1,0 0 0,0 0-1,6 4 1,0-1 58,1-1 0,0 0 0,0-1 1,0 0-1,0 0 0,1-1 0,-1 0 0,1-1 0,0-1 1,0 1-1,0-2 0,-1 1 0,1-2 0,0 1 1,0-1-1,0-1 0,0 0 0,-1-1 0,1 0 1,-1 0-1,0-1 0,0-1 0,0 1 0,0-2 1,-1 1-1,0-1 0,0-1 0,13-11 0,-20 16-35,0 0 0,0 0 0,0 0 0,0 0 0,0-1 0,0 1 0,-1 0 0,1-1 0,-1 1 0,1-1 0,-1 0 0,0 1 0,0-1 0,0 0 0,-1 0 0,1 0 0,-1 0 0,1 1 0,-1-1 0,0 0 0,0 0 0,0 0 0,-1 0 0,1 0 0,-1 0 0,1 1 0,-1-1 0,0 0 1,0 0-1,0 1 0,-1-1 0,1 0 0,-1 1 0,1-1 0,-4-3 0,0 0 87,0 1 1,-1-1 0,0 1 0,0 1 0,0-1 0,0 1-1,-1 0 1,1 0 0,-1 0 0,0 1 0,0 0 0,-14-3-1,2 2 30,1 0-1,-1 1 0,0 1 1,1 0-1,-1 2 1,0 0-1,-23 4 0,40-4-339,0 1-1,0-1 1,1 1 0,-1 0-1,0 0 1,0 0-1,0 0 1,1 0-1,-1 0 1,0 0 0,1 0-1,-1 0 1,1 1-1,0-1 1,-1 1-1,1-1 1,0 1 0,0 0-1,0-1 1,0 1-1,0 0 1,0 0-1,1 0 1,-2 3 0,2-2-339,-1-1 0,1 1 1,0-1-1,0 1 1,0-1-1,0 1 1,0-1-1,0 0 1,1 1-1,-1-1 0,1 1 1,2 4-1,0 8-3669,-3-13 3769,0-1 1,1 0-1,-1 0 1,0 0-1,0 0 0,0 0 1,1 0-1,-1 0 1,1 0-1,-1 0 0,0 0 1,1 0-1,0 0 1,-1 0-1,1 0 0,0-1 1,-1 1-1,2 1 1,9 5-3089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21.6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46 1132,'0'0'2138,"0"11"5856,0 15-6135,-11 15-297,0 26-896,11-63-647,1 0-8,-1-1 1,0 0-1,0 0 1,0 1-1,-1-1 0,1 0 1,-1 0-1,0 0 1,1 0-1,-1 0 0,-1 0 1,-1 5-1,-3 7 625,7-12 386,4-9-482,1-4-230,-1 0 0,1 0 0,-1-1 0,-1 0 0,0 0 0,-1 0 0,0 0 1,2-14-1,-5 19-291,0 1 1,1-1-1,0 0 1,0 0 0,0 1-1,1-1 1,0 1 0,0-1-1,0 1 1,1 0-1,0 0 1,0 0 0,0 0-1,0 0 1,1 1-1,0-1 1,0 1 0,0 0-1,1 0 1,-1 1 0,1-1-1,0 1 1,0 0-1,0 0 1,0 1 0,0-1-1,8-1 1,48-10-4696,-54 13 3064,0 1 0,0-1 0,0 2 0,0-1 0,0 1 0,10 2 0,-6 2-1860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22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105 131 904,'3'-4'6283,"6"-5"-2346,51-22 610,6-3-3918,-64 33-554,0 0 0,1 0-1,-1-1 1,0 1 0,0-1 0,0 1-1,0-1 1,-1 0 0,1 0-1,0 0 1,-1 0 0,1 0 0,-1 0-1,0 0 1,0-1 0,0 1 0,0 0-1,0-1 1,0 1 0,0-1 0,-1 1-1,1-4 1,-2 5-17,-1 1 1,1-1-1,-1 0 1,1 1-1,0-1 1,-1 1-1,1 0 1,-1-1-1,1 1 1,-1 0-1,1 0 1,-1 0-1,1 0 1,-1 0-1,1 1 1,-1-1-1,1 0 1,-1 1-1,-1 0 1,-9 0 263,-3 1-75,-1 1-1,1 1 1,0 0 0,1 1 0,-1 1-1,1 0 1,0 1 0,1 0-1,-1 1 1,-14 12 0,23-16-106,-1 1 1,1 0-1,0 0 0,0 1 1,0-1-1,1 1 1,0 0-1,-6 12 0,8-15-101,0 0 0,1 0 0,0 0 0,-1 1 0,1-1 0,1 0 0,-1 1-1,0-1 1,1 0 0,-1 1 0,1-1 0,0 1 0,0-1 0,1 0 0,-1 1 0,1-1-1,-1 0 1,1 1 0,0-1 0,3 5 0,1 1 1,0-1 0,1 0 0,0 0 0,1-1 0,-1 1 0,1-1 0,1-1 0,0 1 0,0-1 0,0-1 0,0 1 0,1-2 0,0 1 0,0-1 0,0 0 0,14 3 0,12 4-286,0-2-1,0-2 0,1-1 0,0-1 0,0-2 1,0-2-1,69-6 0,-72 1-740,55-11-2948,-82 13 2927,0 0-1,0 0 0,0 0 0,0-1 0,0 0 0,0 0 0,-1-1 0,1 1 1,-1-1-1,0 0 0,5-6 0,1-2-2800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25.0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1 336 836,'0'0'1249,"10"-1"4545,-10 2-5084,34 11 2097,-17-12-1545,4 1-539,-1-1 0,0-1 1,1-1-1,-1-1 0,0 0 1,21-7-1,-25 5-597,0 2 0,0 0 0,0 0 1,18 1-1,1-1-1,235-38 461,-78 11-391,-74 21-109,-83 8-90,-1-1 1,1-2-1,44-11 1,-5-4 11,0 4 0,1 3-1,0 4 1,112 1 0,-25 1-31,-104 3 47,1-3-1,63-15 1,-6 1-61,-98 19 40,0 0-1,0 0 0,18 3 0,14 0 0,-9-4 1,78-15 1,-97 13 2,-8 0-9,0 1 0,0 1 0,0 0 0,0 1 1,0 1-1,0 0 0,0 1 0,16 2 0,-18 0 4,1-2-1,0 1 0,0-2 0,0 1 0,0-2 0,0 0 0,0 0 0,0-1 0,14-5 0,-7 3 18,1 1-1,32-2 0,-1 3-16,-35 1-3,-1 0 1,1 1-1,-1 1 0,1 0 0,31 8 0,-23-4 10,0 0 0,40 1 0,3 0-25,-38-3 10,-1-2 0,0-2 0,48-6 0,28 0 12,248-11 0,-148 36-1,-41-12 7,213-12-20,-194-6-272,0 6 110,311 12 225,-29-6-30,-280-18 92,92 0 866,-250 6 259,-20 9-806,-9 4-260,-7 1-407,-4 4-884,11-4 711,-1 0 0,0 0 0,0 0 0,-1-1 0,1 1 0,0-1 0,0 0 1,-1 1-1,1-1 0,-1-1 0,-6 2 0,-50 3-7001,38-3 4517,-10 3-960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29.1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0 68,'-1'6'18675,"6"-5"-15786,-5 0-2868,1-1 0,-1 0 1,1 1-1,-1-1 0,1 1 1,-1-1-1,1 1 0,-1-1 1,1 1-1,-1 0 1,0-1-1,1 1 0,-1-1 1,0 1-1,0 0 0,1-1 1,-1 1-1,0 0 0,0-1 1,0 1-1,0 0 0,0-1 1,0 1-1,0 0 0,0 0 1,0 0-1,10 37 316,1 35-25,-11 59-177,11-64-37,-11 338 61,11-358-151,-12-46-7,1 0 0,0 0 0,0 0 0,0 0-1,1 1 1,-1-1 0,0 0 0,1 0 0,-1 0-1,1 0 1,0 0 0,-1-1 0,1 1-1,0 0 1,0 0 0,2 2 0,-2 0-5,0 1 0,0 0 0,0 1 0,-1-1 0,1 0 0,-1 0 0,-1 0 0,0 10 1,0 1-6,1 4 11,0-9 0,0 1 1,0-1-1,-1 1 0,0-1 1,-1 1-1,-3 10 0,-6 61 46,0-39 12,8-37-59,1 1-1,0 0 1,0 1-1,0-1 1,1 0-1,1 0 0,-1 13 1,-9 11-66,10-16 78,0-14-11,1 0-1,-1-1 0,0 1 1,0 0-1,0 0 1,0 0-1,0-1 0,0 1 1,0 0-1,-1 0 1,1-1-1,-1 1 0,1 0 1,-1 0-1,0-1 1,1 1-1,-1-1 1,0 1-1,0-1 0,-2 3 1,12 39-42,-14-26 65,4-15-21,0 0-1,0 0 1,1 0-1,-1 0 0,0 1 1,1-1-1,-1 0 0,1 0 1,0 1-1,0-1 0,0 0 1,0 3-1,0 6-24,-1-9 18,1-1 1,0 0-1,0 1 1,-1-1-1,1 0 1,0 1-1,0-1 1,1 1-1,-1-1 1,0 0-1,0 1 1,1-1-1,-1 0 1,0 0-1,1 1 1,-1-1-1,1 0 1,0 0-1,0 1 1,-1-1-1,1 0 1,0 0-1,0 0 1,1 1-1,-2-1 8,1-1-1,-1 1 0,1 0 1,-1 0-1,0 0 1,1 0-1,-1 0 1,0 0-1,0 0 0,0 0 1,0 0-1,0 0 1,0 0-1,0 0 1,0 0-1,0 0 0,0 0 1,0 0-1,-1 1 1,2 19-9,2-15 6,-1 0 0,0-1-1,0 1 1,-1 0 0,0 0 0,0 1 0,-1-1 0,1 0 0,-1 0 0,0 0 0,-3 12 0,2 6-23,12 20 20,-22 30 18,12-64-11,-1-7-3,0-1 0,0 1 0,0 0-1,0-1 1,0 1 0,0-1 0,0 1 0,-1-1-1,0 1 1,1-1 0,-1 0 0,0 1 0,0-1 0,0 0-1,-3 4 1,3-1 0,0 0 1,0 0-1,0 0 0,1 0 0,-1 0 1,1 0-1,0 0 0,1 0 0,1 7 1,-1 4 2,-1 409 66,10-396-10,-10 61 635,0-89-593,0 0-71,2 3-11,5-3-15,-5-1 15,-13-7-3511,7-2 853,-2-6-3995,6-13-702,0 15 3730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57.1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207 66 108,'9'-12'2169,"-9"12"-2135,0 0 0,0 0 0,1 0 0,-1-1 0,0 1 0,0 0 0,0 0 0,0-1 0,0 1 0,0 0 0,0 0 0,0 0 0,0-1 0,0 1 0,0 0 0,0 0 0,0-1 0,0 1 0,0 0 0,0 0 0,0-1 0,0 1 0,0 0 0,0 0 0,0-1 0,0 1 0,0 0 0,0 0 0,0 0 0,-1-1 0,1 1 0,0 0 0,0 0 0,0 0 0,0-1 0,-1 1 0,1 0 0,0 0 0,0 0 0,0 0 0,-1 0 0,1-1 0,0 1 0,0 0 0,0 0 0,-1 0 0,1 0 0,0 0 0,0 0 0,-1 0 0,1 0 0,0 0 30,-1 0 0,1 0 1,0 0-1,0 0 0,-1 0 1,1 0-1,0-1 0,0 1 1,0 0-1,0 0 0,-1 0 1,1 0-1,0 0 0,0 0 1,0 0-1,-1-1 0,1 1 1,0 0-1,0 0 0,0 0 1,0-1-1,0 1 1,0 0-1,0 0 0,-1 0 1,1-1-1,0 1 0,0 0 1,0 0-1,0 0 0,0-1 1,0 1-1,0 0 0,0 0 1,0 0-1,0-1 0,0 1 1,0 0-1,0 0 0,0-1 1,0 1-1,0 0 1,1 0-1,-1 0 0,0-1 1,0 1-1,0 0 0,0 0 1,0 0-1,0 0 0,1-1 1,-3-26 8627,4 19-8577,4 13 2007,-3 13-1305,-3 28-789,0-36 125,0 158-443,-2-158 325,0-1 0,0 0 0,-1 0 0,0 0 1,-8 14-1,0 4 9,1 1-38,9-20 39,-1-1 0,0 0 0,0 0 0,-1 0 0,0 0 0,0 0 0,-1-1 0,1 1 0,-2-1 0,1 0-1,-1 0 1,1-1 0,-2 1 0,-9 8 0,12-13 33,-1-1 0,1 1 0,0 0 1,-1-1-1,1 0 0,0 0 0,-1 0 0,1 0 0,0 0 0,0-1 0,-1 0 0,1 1 1,0-1-1,0 0 0,-1-1 0,1 1 0,0 0 0,0-1 0,-3-2 0,-14-9-402,18 12 163,1 1 0,-1-1 0,0 0 1,1 0-1,-1 0 0,1 0 0,-1 0 1,1 0-1,-1-1 0,1 1 0,0 0 1,0-1-1,-2-1 0,3 2-143,0 0-1,-1 0 1,1 0-1,0 0 1,0 0-1,0 0 1,0 0 0,0-1-1,0 1 1,0 0-1,0 0 1,0 0-1,1 0 1,-1 0-1,0 0 1,1 0-1,0-2 1,17-37-8907,-16 27 5964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57.7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37 1156,'0'0'1666,"9"-14"2074,-7 9 539,-2 3-3585,-3-13 7369,-3 16-7640,5 0-599,1 0 0,-1 1-1,1-1 1,-1 1 0,1-1-1,0 1 1,-1-1 0,1 1-1,0-1 1,0 1 0,0 0 0,0-1-1,0 1 1,0-1 0,1 1-1,-1-1 1,0 1 0,1-1-1,-1 1 1,1-1 0,0 0-1,-1 1 1,1-1 0,0 0 0,1 2-1,3 12-4962,-5 2-1540,0-10 3468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58.6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91 97 280,'0'0'5701,"34"6"-3223,-31-5-2399,-1 1 1,1-1-1,-1 0 1,1 0-1,0 0 1,0 0-1,-1-1 1,1 1-1,0-1 1,0 1-1,0-1 1,0 0-1,-1 0 1,1 0-1,0-1 0,0 1 1,2-2-1,17 1 152,-19 1-67,0 0 0,-1 0 0,1-1 0,0 1 0,0-1 0,-1 0 0,1 0 0,0 0 0,-1 0 0,1 0 0,-1 0 0,1-1 0,-1 1 0,1-1 0,-1 0 0,0 0 0,0 0 0,0 0 0,0 0 0,0 0 0,-1 0 0,1 0 0,-1-1 0,1 1 0,-1-1 0,0 1 0,0-1 0,0 0 0,0 1 0,0-1 0,-1 0 0,1 0 0,-1 0 0,0 1 0,0-1 0,0 0 0,0-4-1,0 6-134,-1 0 0,1 0 0,0 0 0,0 0-1,0-1 1,-1 1 0,1 0 0,-1 0-1,1 0 1,-1 0 0,1 0 0,-1 0 0,1 0-1,-1 0 1,0 0 0,0 0 0,0 1-1,1-1 1,-1 0 0,0 0 0,0 1 0,0-1-1,-1 0 1,-34-9 664,26 9-562,0 0 0,0 2 0,-1-1 1,1 1-1,-18 4 0,18-1-57,0 1 0,0 0 0,1 1 0,-1 0 0,1 0 0,0 1-1,1 0 1,-14 15 0,20-20-64,-1 1 1,0 0-1,0 1 1,0-1 0,1 1-1,-1 0 1,1-1 0,-1 1-1,1 0 1,1 0 0,-1 1-1,-1 4 1,0 9-3,3-18-8,-1 1 0,1 0-1,0 0 1,0 0 0,0 0-1,-1 0 1,1 0-1,0 0 1,0-1 0,0 1-1,0 0 1,1 0-1,-1 0 1,0 0 0,0 0-1,0 0 1,1 0 0,-1-1-1,1 3 1,5 15-23,-5-16 12,-1 0-1,1 0 1,-1 0 0,1 0-1,0 0 1,0 0 0,0-1-1,0 1 1,0 0-1,0 0 1,1-1 0,-1 1-1,0-1 1,4 3-1,20 20-161,-22-20 95,0 0-1,1-1 1,-1 1 0,1-1-1,0 0 1,0 0 0,0-1-1,0 1 1,1-1 0,-1 1-1,1-2 1,-1 1 0,1 0-1,-1-1 1,1 0 0,0 0-1,0 0 1,0-1 0,8 1-1,-4-2-830,-1 1 0,0-1 0,1-1 0,-1 0-1,0 0 1,0-1 0,0 0 0,0 0 0,0 0-1,-1-1 1,13-9 0,0 1-2429,2 0 494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03.5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173 9 132,'-23'12'2642,"15"-13"-2290,11-1 652,0 0-190,-9 1-782,5 1 154,0-1-169,1 1 0,-1 0-1,0 0 1,1 0 0,-1-1-1,1 1 1,-1 0 0,0 0-1,1 0 1,-1 0 0,1 0-1,-1 0 1,0 0 0,1 0-1,-1 0 1,0 1 0,1-1-1,-1 0 1,1 0 0,-1 0-1,1 1 1,-1-1 0,1 0-1,-1 1 1,0 0 0,-14 3 37,13-4-51,2 0 25,0 1 0,0-1 1,-1 1-1,1-1 1,0 1-1,0-1 0,-1 1 1,1-1-1,-1 1 1,1-1-1,0 1 0,-1-1 1,1 0-1,-1 1 1,1-1-1,-1 0 0,1 1 1,-1-1-1,1 0 1,-1 0-1,0 1 0,1-1 1,-1 0-1,1 0 1,-1 0-1,0 0 0,1 0 1,-1 0-1,1 0 1,-1 0-1,1 0 0,-1 0 1,0 0-1,1 0 1,-1 0-1,1-1 0,-1 1 1,1 0-1,-1 0 0,0-1 1,1 1-1,-3-1 2157,-10-2-562,9 1-442,10 1-1118,-6 1-12,0 0 0,0 1 1,0-1-1,0 0 0,0 1 0,0-1 0,0 0 0,0 0 1,0 1-1,-1-1 0,1 0 0,0 1 0,0-1 0,0 0 1,0 0-1,-1 0 0,1 1 0,0-1 0,0 0 0,0 0 1,-1 1-1,1-1 0,0 0 0,-1 0 0,1 0 0,0 0 1,0 0-1,-1 0 0,1 1 0,0-1 0,-1 0 0,1 0 1,0 0-1,0 0 0,-1 0 0,1 0 0,0 0 0,-1 0 1,1 0-1,0 0 0,-1 0 0,1 0 0,0-1 0,0 1 1,-1 0-1,0 0 0,0-1-15,-1 1 0,0 0 1,0 0-1,1 0 0,-1 0 0,0 0 1,0 0-1,1 0 0,-1 1 1,0-1-1,0 1 0,1-1 0,-1 1 1,1-1-1,-4 3 0,-24 21-65,36 7 39,-8-18 8,1-10-17,0 0-1,0 0 1,0 0-1,0 0 0,0 0 1,0 0-1,1 0 1,0 0-1,-1 0 1,1 0-1,0 0 0,0 0 1,1-1-1,-1 1 1,0 0-1,4 3 1,6 8-10,-9-13 9,0 1-1,0 0 0,-1-1 0,1 1 0,-1 0 0,1 0 0,-1 0 1,0 0-1,0 0 0,0 1 0,0-1 0,1 4 0,11 17 1,-11-22 1,-1 0 0,1 1 0,0-1 0,-1 0 0,1 0 0,0 0 0,0 0 1,0-1-1,0 1 0,0 0 0,0-1 0,0 1 0,0-1 0,0 0 0,0 0 0,0 0 1,0 0-1,0 0 0,0 0 0,0 0 0,0-1 0,0 1 0,0-1 0,3 0 0,57-26 44,-28 10-33,-31 16-10,1 0 0,-1 0 1,0 0-1,0-1 0,-1 0 0,1 1 0,0-1 0,0 0 0,-1-1 0,0 1 0,1 0 0,-1-1 0,0 1 0,0-1 0,0 0 0,0 1 0,-1-1 1,1 0-1,2-6 0,-2-1 7,0 1 1,-1-1-1,0 0 1,-1 1-1,-1-16 1,1 1-5,-5 17-7,5 7 2,0 0 0,-1 0 0,1-1 0,0 1 0,-1 0 0,1 0 0,-1-1 0,1 1 0,0 0 0,0 0 0,-1-1 0,1 1 0,0-1 0,-1 1 0,1 0 0,0-1 0,0 1 0,0 0-1,0-1 1,-1 1 0,1-1 0,0 1 0,0-1 0,0 1 0,0 0 0,0-1 0,0 1 0,0-1 0,0 1 0,0-1 0,-1-1 1,1 1 1,-1 0-1,0 0 0,0-1 1,0 1-1,0 0 0,0 0 0,-1 0 1,1 0-1,0 0 0,0 1 1,-1-1-1,1 0 0,-1 0 1,1 1-1,0-1 0,-1 1 1,1 0-1,-1-1 0,1 1 0,-1 0 1,1 0-1,-1 0 0,-2 0 1,-2-1 2,0 0 0,0 1 0,0 0 0,0 0 0,0 0 0,-10 3 0,-82 31-816,34-3-6084,62-30 6493,2-1 252,-1 1-1,1-1 0,-1 0 0,1 0 1,-1 1-1,1-1 0,0 0 1,-1 0-1,1 1 0,-1-1 1,1 1-1,0-1 0,-1 0 0,1 1 1,0-1-1,-1 1 0,1-1 1,0 1-1,0-1 0,-1 0 0,1 1 1,0-1-1,0 1 0,0 0 1,0-1-1,0 1 0,0 5-2248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04.2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1 764,'0'0'913,"2"18"4832,-2-18-5693,1 0 0,-1 0 0,0 0 0,1 0 0,-1 0 0,1 0 0,-1 0 0,0 0 0,1 1 0,-1-1 0,0 0 0,1 0 0,-1 0 0,0 1 0,1-1 0,-1 0 0,0 0-1,0 1 1,1-1 0,-1 0 0,0 0 0,0 1 0,1-1 0,-1 0 0,0 1 0,0-1 0,0 0 0,0 1 0,0-1 0,1 1 0,-1-1 0,0 0 0,0 1 0,0-1 0,0 0 0,0 1 0,0-1 0,0 1 0,0-1 0,0 0 0,-1 1 0,1-1 0,-5 24 2517,0-6-1350,5-15-1117,-1 0 0,1-1-1,-1 1 1,1 0 0,-1-1-1,0 1 1,0-1 0,0 1 0,-3 3-1,2-3-57,1-1 1,-1 1-1,1 0 0,0-1 0,0 1 1,0 0-1,0 0 0,1-1 0,-1 1 0,1 3 1,-11 66 645,22 67-221,-1-67-349,-10-69-132,0 0 0,0 0-1,1 0 1,-1 0 0,1 0 0,-1 0-1,1 0 1,0 0 0,0 0 0,0 0-1,1-1 1,-1 1 0,0 0-1,1-1 1,0 1 0,0-1 0,0 0-1,0 1 1,0-1 0,0 0 0,1 0-1,-1 0 1,0-1 0,1 1 0,0 0-1,-1-1 1,1 0 0,0 0 0,0 0-1,0 0 1,0 0 0,0 0-1,0-1 1,0 1 0,0-1 0,0 0-1,0 0 1,0 0 0,0 0 0,0-1-1,0 1 1,0-1 0,0 0 0,0 0-1,3-1 1,20-6-857,-21 7 169,-1 0-1,0 0 1,0 0-1,0 0 1,0-1-1,0 0 0,0 0 1,-1 0-1,1 0 1,0 0-1,-1-1 1,0 0-1,4-3 1,-5 0-2228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04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8 172,'0'-7'9412,"0"8"-8556,8 12 873,-7-11-1661,1-1 0,-1 1 0,1 0 0,-1 0-1,0 1 1,0-1 0,0 0 0,0 0 0,0 0 0,-1 1 0,1-1 0,0 3 0,10 31 341,-11-34-399,0 0-1,1 0 1,-1-1-1,1 1 1,-1 0-1,1-1 1,0 1-1,-1-1 0,1 1 1,0-1-1,0 1 1,2 2-1,-1-3-4,-1 0-1,0 1 0,0-1 1,0 1-1,0-1 0,-1 1 1,1-1-1,0 1 0,-1 0 1,1-1-1,-1 1 0,1 3 1,-1-2-4,1-1 1,-1 1 0,1-1-1,-1 1 1,1-1 0,0 1-1,0-1 1,0 0 0,0 1 0,3 2-1,-3-2-6,1-1 0,-1 0 1,0 1-1,0-1 0,0 0 0,0 1 0,0 0 0,-1-1 0,1 1 0,0 4 0,4 0 690,-1-3-2871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05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0 1424,'0'0'184,"-1"2"1476,0-2-1476,1 1 1,0-1-1,0 0 0,0 0 1,-1 0-1,1 0 0,0 0 1,0 0-1,-1 1 0,1-1 1,0 0-1,-1 0 1,1 0-1,0 0 0,0 0 1,-1 0-1,1 0 0,0 0 1,0 0-1,-1 0 0,1 0 1,0-1-1,0 1 1,-1 0-1,1 0 0,0 0 1,0 0-1,-2-1 1107,2 0-1107,6 23 15,1 5-1552,-12-9-3032,-3-7 2071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05.9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0 532,'0'0'4326,"-11"1"-630,33 48 428,-21-43-3953,1-1 1,-1 1 0,1-1-1,1 1 1,-1-1-1,5 8 1,9 20 292,-10-16-355,0 0-1,-1 1 1,-1 0 0,0 0 0,-2 0 0,1 25 0,8 25 594,-11-58 228,0-12-329,-1-28-108,1 22-485,0 0-1,1-1 1,0 1 0,0 0 0,1 0 0,0 0 0,3-9 0,6-1-11,-10 16 0,0 0-1,0-1 1,0 1-1,0 0 1,1 0-1,-1 0 1,1 0-1,-1 0 1,1 1-1,0-1 1,0 0-1,0 1 1,0-1-1,0 1 1,0 0-1,0 0 1,3-2-1,-1 3 1,-1-1 0,0 1 0,1-1 0,-1 1-1,1 0 1,-1 1 0,1-1 0,-1 0 0,1 1 0,-1 0 0,0 0 0,1 0 0,-1 0 0,0 0-1,0 1 1,0-1 0,0 1 0,4 3 0,3 3 15,0 0 0,-1 0 0,12 15 0,-20-22-15,-1 0 1,1 1-1,0-1 0,-1 0 1,1 1-1,-1-1 0,1 0 0,-1 1 1,0-1-1,0 1 0,1-1 1,-1 0-1,0 1 0,0-1 1,-1 1-1,1-1 0,0 1 0,0-1 1,-1 0-1,1 1 0,0-1 1,-1 0-1,0 1 0,1-1 1,-1 0-1,0 0 0,1 1 1,-3 1-1,-25 28 60,20-24-55,0-1-1,1 0 0,0 0 1,0 1-1,1 0 1,-6 8-1,-3 2-28,14-16-30,-1 0-1,1 0 1,0 0 0,0 0 0,0 0 0,0 1-1,0-1 1,0 0 0,0 1 0,0-1 0,1 0-1,-1 1 1,0-1 0,1 1 0,-1-1-1,1 1 1,0-1 0,-1 1 0,1 0 0,0-1-1,0 3 1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07.3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65 116 684,'0'-1'103,"1"1"0,-1 0 0,0-1 0,0 1 1,0 0-1,0-1 0,0 1 0,0-1 0,0 1 0,0 0 0,0-1 0,0 1 0,0 0 0,0-1 0,0 1 1,0 0-1,0-1 0,0 1 0,0 0 0,-1-1 0,1 1 0,0 0 0,0-1 0,0 1 0,0 0 1,-1-1-1,1 1 0,0 0 0,0 0 0,-1-1 0,1 1 0,0 0 0,-1 0 0,1-1 0,0 1 0,0 0 1,-1 0-1,1 0 0,0 0 0,-1 0 0,1 0 0,-1-1 0,-4 1 4292,-16 19-1703,10-4-1123,9-14-1451,0 1 0,0 0-1,0 0 1,0 0 0,1 0-1,-1 0 1,1 0 0,0 1-1,-1-1 1,1 0 0,0 1-1,0-1 1,0 5 0,0-4-107,1 1-1,1-1 1,-1 0 0,0 1 0,1-1 0,0 0 0,0 0 0,0 0-1,0 0 1,3 6 0,-2-6-1,0 1 1,0-1-1,1 0 0,-1 1 1,1-1-1,0 0 0,0 0 0,0-1 1,0 1-1,0-1 0,1 0 1,-1 1-1,1-1 0,0-1 0,5 3 1,-3-3 4,0 0 0,0 0 0,0 0 0,0-1-1,0 0 1,0 0 0,0 0 0,0-1 0,-1 0 0,1 0 0,7-3 0,-7 2 44,0 0-1,0-1 1,0 0-1,-1 0 1,11-7-1,1-1 277,-15 10-238,-2-10 196,1 9-263,-1-1-1,0 0 1,0 0-1,0 1 1,0-1-1,0 0 1,-1 1-1,1-1 1,-1 0-1,0 1 1,0-1-1,0 1 1,0-1-1,0 1 1,-2-3-1,2 1 14,0 1-1,1-1 0,-1 0 1,1 1-1,-1-1 0,1 0 1,0 0-1,0 0 0,2-5 1,-1-1 11,-3 8-40,1 1-12,0 1 1,0-1-1,1 1 0,-1-1 0,0 1 0,1-1 0,-1 1 0,0-1 1,1 0-1,-1 1 0,1-1 0,-1 0 0,1 0 0,-1 1 1,1-1-1,0 0 0,-1 0 0,1 1 0,0-1 0,-1 0 0,1 0 1,0 0-1,0 0 0,0 0 0,0 0 0,0 1 0,0-1 0,0 0 1,0 0-1,0 0 0,0 0 0,1 0 0,-1 1 0,0-1 1,1 0-1,0-1 0,-1 2 1,0 0 0,0-1 0,0 1 1,1 0-1,-1 0 0,0-1 0,0 1 0,0 0 1,0-1-1,0 1 0,1 0 0,-1-1 0,0 1 0,0 0 1,0-1-1,0 1 0,0 0 0,0-1 0,0 1 1,0-1-1,0 1 0,0 0 0,0-1 0,-1 1 1,1 0-1,0-1 0,0 1 0,0 0 0,0-1 0,0 1 1,-1 0-1,1 0 0,0-1 0,0 1 0,-1 0 1,1 0-1,0-1 0,0 1 0,-1 0 0,1 0 1,0 0-1,-1-1 0,1 1 0,0 0 0,-1 0 1,1 0-1,0 0 0,-1 0 0,1 0 0,0 0 0,-1 0 1,1 0-1,0 0 0,-1 0 0,1 0 0,0 0 1,-1 0-1,1 0 0,0 0 0,-1 0 0,-1 0 12,1-2 9,1 0 0,-1 0 0,0 0 0,1 0 0,-1 0 0,0 1-1,0-1 1,0 0 0,-1 0 0,1 1 0,0-1 0,-1 1 0,1-1 0,-1 1 0,-2-2 0,-1-7 324,0 4-166,3 8-24,0-4-124,0 0-1,0 0 1,0 0-1,0 0 1,0 0-1,0 1 1,0-1-1,0 1 1,-1 0-1,1 0 0,0 0 1,-1 0-1,1 0 1,-1 0-1,1 0 1,-5 0-1,6 1-28,-32 25-65,7 10 72,11-17-12,10-9-5,3-8 5,1 1 0,-1 0-1,1-1 1,0 1 0,0 0 0,0 0 0,0 0 0,0 0-1,0 0 1,0 1 0,0-1 0,1 0 0,0 0 0,-1 0-1,1 1 1,0-1 0,0 0 0,0 0 0,0 1 0,0-1-1,1 0 1,-1 0 0,1 1 0,-1-1 0,1 0 0,2 4-1,2 4-8,13 14 3,-15-21-4,-1 0-1,1 0 1,1 0-1,-1-1 1,0 1-1,1-1 1,-1 0 0,1 0-1,-1 0 1,1 0-1,0-1 1,0 1-1,0-1 1,0 0-1,0-1 1,0 1-1,0 0 1,0-1 0,0 0-1,1 0 1,6-1-1,-4-1 30,-3 2-4,0-1 0,1 0-1,-1 0 1,1 0 0,-1-1-1,0 1 1,0-1 0,0 0-1,0 0 1,0-1 0,6-4-1,9-7 13,-15 12-25,-1 1 1,1-1-1,-1 0 1,0-1 0,0 1-1,0 0 1,0-1 0,-1 0-1,1 0 1,-1 0-1,1 0 1,-1 0 0,0 0-1,0 0 1,1-5-1,-3 7 6,0 1-3,0 0-1,0 1 0,0-1 1,0 0-1,0 0 0,0 1 0,0-1 1,0 0-1,0 0 0,0 1 0,0-1 1,0 0-1,0 1 0,0-1 0,1 0 1,-1 0-1,0 1 0,0-1 0,0 0 1,0 0-1,0 0 0,1 1 1,-1-1-1,0 0 0,0 0 0,0 0 1,0 1-1,1-1 0,-1 0 0,0 0 1,0 0-1,1 0 0,-1 0 0,0 1 1,0-1-1,1 0 0,-1 0 1,0 0-1,0 0 0,1 0 0,-1 0 1,0 0-1,1 0 0,-1 0 0,0 0 1,0 0-1,1 0 0,-1 0 0,0 0 1,0 0-1,1 0 0,-1-1 0,0 1 1,0 0-1,1 0 0,-1 0 1,0 0-1,0 0 0,1-1 0,-1 1 1,0 2 0,0 1 12,0-1-1,-1 1 1,1-1-1,1 0 0,-1 1 1,0-1-1,0 0 1,1 1-1,0-1 1,-1 0-1,1 1 0,0-1 1,0 0-1,0 0 1,2 3-1,29 50-1824,-4-38-3052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07.8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63 11 1592,'-20'-11'11970,"18"34"-10677,-8 86 119,9-104-1299,0 1 0,0-1 0,0 0-1,-1 0 1,0 0 0,0 0-1,0 0 1,0-1 0,-4 6-1,3-3 1490,-5-15-926,28-46-270,3 26-401,-16 19-6,0 0 0,0 1 1,16-14-1,-20 20 3,1-1-1,-1 1 1,1 0-1,0 0 1,0 0-1,0 1 1,0-1-1,0 1 1,0 0-1,0 0 1,0 0-1,0 1 1,8-1-1,-9 1 0,1 1 0,-1-1 0,0 1 0,0-1 0,0 1 0,0 0 0,0 0 0,0 0 0,0 1 0,-1-1 0,1 1 0,0 0 0,-1-1 0,1 1 0,-1 0 0,1 1 0,-1-1 0,0 0 0,0 1 0,0-1 0,0 1 0,-1-1 0,1 1 0,1 5 0,-1-4-130,0 0 0,0 1 0,-1-1 0,0 1 0,0 0 0,0-1 0,-1 1 0,0 0 0,0-1 0,0 1 0,0 0 0,-1 0 0,1-1 0,-1 1 0,0-1 0,-1 1 0,-1 5 0,-8 43-6164,9-22-1479,2-18 5013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08.8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167 2 632,'-9'-1'13440,"10"1"-13367,-1 1 0,1-1 1,-1 0-1,0 1 0,1-1 1,-1 1-1,0-1 0,1 0 0,-1 1 1,0-1-1,1 1 0,-1-1 0,0 1 1,0-1-1,0 1 0,0-1 0,1 1 1,-1-1-1,0 1 0,0 0 0,0-1 1,0 1-1,0-1 0,0 1 0,0-1 1,0 1-1,-1-1 0,1 1 0,0-1 1,0 1-1,0-1 0,0 1 1,-1-1-1,1 1 0,0-1 0,-1 1 1,-3 23 639,-7 25 99,0-12-508,0 54 376,0-37-476,1-16-176,9-34-28,1 1-1,-1-1 0,0 0 0,0 1 0,-1-1 0,1 0 0,-3 5 1,2-5-1,0 0 1,1 0 0,-1 0 0,1 0 0,0 0 0,0 0 0,0 6 0,1-7 0,-1 0 0,0-1-1,1 1 1,-1 0 0,0 0-1,-1-1 1,1 1 0,0-1 0,-1 1-1,1-1 1,-1 0 0,-3 4-1,-7 12 19,-7 13 37,16-27-54,0 0-1,0 0 1,1 0 0,-1 0-1,1 1 1,0-1 0,0 1-1,0-1 1,1 1 0,0 0-1,-1 7 1,-3-5-58,5-7 68,0 0 1,1 0-1,-1 0 0,0 0 0,0 0 0,1 0 0,-1 0 0,0 0 1,0 1-1,1-1 0,-1 0 0,0 0 0,0 0 0,1 0 0,-1 0 0,0 1 1,0-1-1,0 0 0,1 0 0,-1 0 0,0 1 0,0-1 0,0 0 1,0 0-1,0 0 0,1 1 0,-1-1 0,0 0 0,0 0 0,0 1 1,0-1-1,0 0 0,0 0 0,0 1 0,0-1 0,0 0 0,0 1 1,0-1-1,0 0 0,0 0 0,0 1 0,0-1 0,0 0 0,0 0 1,0 1-1,-1-1 0,1 0 0,0 0 0,0 1 0,0-1 0,0 0 1,0 0-1,-1 0 0,1 1 0,0-1 0,0 0 0,0 0 0,-1 1 1,12-15 54,-8 12-46,0-1 0,1 1 0,-1-1 0,0 0 0,0 0 1,-1-1-1,1 1 0,4-8 0,17-19 52,-19 25-183,0 1 1,0-1-1,-1 0 0,1 0 1,-1 0-1,0 0 1,-1-1-1,5-10 0,-23 25-1991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09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202 1 796,'0'0'13177,"-22"-1"-10472,22 2-2453,-7 1-106,0 0 1,1 1-1,-1 0 0,1 0 0,-1 1 0,-7 5 0,5-4-37,-45 44 671,-1-8-261,54-41-506,1 0 0,0 1 0,-1-1-1,1 0 1,0 0 0,-1 0 0,1 0 0,0 0 0,-1 1-1,1-1 1,0 0 0,0 0 0,-1 0 0,1 1 0,0-1-1,0 0 1,-1 0 0,1 1 0,0-1 0,0 0 0,0 1-1,-1-1 1,1 0 0,0 1 0,0-1 0,0 0 0,0 1-1,0-1 1,0 0 0,0 1 0,0-1 0,0 0 0,0 1-1,0-1 1,0 0 0,0 1 0,0-1 0,0 0 0,0 1-1,0-1 1,0 0 0,0 1 0,1-1 0,-1 0 0,0 1-1,0-1 1,0 0 0,1 1 0,-1-1 0,0 0 0,0 0-1,1 1 1,-1-1 0,0 0 0,0 0 0,1 0 0,-1 1-1,0-1 1,1 0 0,-1 0 0,0 0 0,1 0 0,32 14 38,3-1 350,-29-10-304,1 0 0,0 0 0,0-1 0,-1 0-1,1 0 1,16 1 0,-20-3-161,0 1 0,0 0-1,0 0 1,-1 0 0,1 1 0,0-1 0,-1 1-1,1 0 1,-1-1 0,1 2 0,5 4 0,-8-6-267,1 0 0,-1 0 0,0 0 0,0 0 0,0 1 0,1-1 0,-1 0 0,0 1 0,-1-1 0,1 1 0,0-1 0,0 1 0,-1-1 0,1 1 0,-1 0 0,1 2 0,8 11-3951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09.9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1 1096,'-3'3'14680,"-5"11"-14109,-1-3-4748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10.7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251 0 624,'4'0'9678,"-17"0"-4990,2 3-4268,1 0 0,0 0-1,0 1 1,0 1 0,0 0-1,1 0 1,-1 1 0,1 0 0,1 0-1,-15 15 1,-64 58 523,83-74-911,0 0 0,1 0 0,-1 1 0,1 0 0,0-1 0,1 1 0,-1 1 0,-2 9 0,4-13-32,1 0-1,-1 0 0,0 0 1,1 0-1,0 0 0,0 0 1,0 0-1,0 1 0,0-1 1,1 0-1,-1 0 0,1 0 1,0 0-1,0 0 0,0 0 1,0 0-1,1 0 1,-1-1-1,1 1 0,2 3 1,-2-3 3,1 1 0,0-1 0,0 0 0,0 0 1,1 0-1,-1 0 0,1 0 0,-1-1 0,1 0 1,0 0-1,0 0 0,0 0 0,0 0 0,0-1 1,1 0-1,-1 0 0,0 0 0,1 0 1,-1-1-1,8 0 0,10-1-756,0-1 1,35-8 0,-29 4-1716,-20 3 979,1 0 0,-2 0 1,1-1-1,0 0 0,-1-1 0,1 0 1,11-10-1,-8 4-1244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11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53 126 192,'0'0'4457,"23"31"-1859,-20-28-2542,-1 0-1,1 0 1,0 0-1,1 0 0,-1 0 1,0-1-1,1 1 1,-1-1-1,1 0 1,0 0-1,0 0 0,0-1 1,0 0-1,0 1 1,0-1-1,0 0 0,0-1 1,0 1-1,1-1 1,-1 0-1,0 0 1,0 0-1,0-1 0,1 1 1,-1-1-1,0 0 1,0 0-1,0-1 0,0 1 1,0-1-1,0 0 1,-1 0-1,1 0 1,-1 0-1,1-1 0,-1 1 1,0-1-1,0 0 1,0 0-1,0 0 0,4-6 1,-6 4 308,1 0 0,-2-1-1,1 1 1,0 0 0,-1 0 0,0 0 0,-1 0 0,1-1 0,-1 1-1,0 0 1,0 0 0,0 0 0,-1 0 0,-3-8 0,2 8-233,0 0 0,-1 0 1,1 0-1,-1 1 0,0-1 1,0 1-1,-1 0 0,1 0 0,-1 1 1,0-1-1,0 1 0,0 0 1,0 0-1,-1 1 0,1 0 1,-1 0-1,-6-2 0,8 4-121,0 0-1,0 1 0,0-1 0,0 1 1,0 0-1,0 0 0,0 0 1,0 1-1,0-1 0,0 1 1,1 0-1,-1 0 0,1 0 0,-1 0 1,1 1-1,0 0 0,0-1 1,0 1-1,-3 4 0,-14 13-44,16-17-131,1 0 0,-1 1 0,1-1 0,0 1 0,0 0 0,0 0 0,0 0 0,-3 7 0,5-8-298,-1-1 0,1 1 0,0 0 0,0 0 0,0-1 0,0 1 0,0 0 0,1 0 1,-1 0-1,1 0 0,0 0 0,0 0 0,0 0 0,0 0 0,0 0 0,1 0 0,-1 0 0,1 0 0,0-1 0,0 1 0,2 4 1,-1 4-2000,-2-4-57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11.7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 0 1564,'0'0'1613,"-13"1"4279,11 1-5669,-1 0 1,1 0-1,-1 0 0,1 1 1,0-1-1,0 1 1,0-1-1,0 1 0,1 0 1,-1 0-1,0-1 1,1 1-1,0 0 0,0 0 1,0 1-1,-1 2 1,-6 18 186,-3 37 224,0 5-349,9-46-87,2-19-170,0 0 1,0 0 0,0-1 0,0 1-1,0 0 1,0 0 0,0 0 0,0 0-1,0 0 1,-1 0 0,1 0-1,0 0 1,0 0 0,-1-1 0,1 1-1,-1 0 1,1 0 0,-1 0 0,1-1-1,-1 1 1,1 0 0,-1-1 0,0 1-1,0 1 1,-1-1 237,0 1 1095,-5-4-778,5 2-435,2-20 256,-1 12-371,1 1 0,0-1 0,0 0-1,1 0 1,0 0 0,1 0 0,4-14-1,-1 9-14,12-17 68,-14 26-50,-2 3-26,0-1 0,0 0 0,1 1 0,-1 0 0,0-1 0,1 1 0,-1 0 0,1-1 0,0 1 0,-1 0 0,1 0-1,0 0 1,0 1 0,-1-1 0,1 0 0,3 0 0,20-16 11,-23 15-13,1 1-1,-1 0 1,1-1-1,-1 1 1,1 0-1,0 1 0,-1-1 1,1 0-1,0 1 1,0-1-1,0 1 1,-1 0-1,1 0 1,0 0-1,0 0 0,0 1 1,-1-1-1,4 2 1,-5-2 10,1 1 0,-1 0 0,0 0 0,0 0 0,1 0 1,-1 0-1,0 0 0,0 0 0,0 0 0,0 0 0,0 1 0,0-1 1,-1 0-1,1 1 0,0-1 0,-1 0 0,1 1 0,-1-1 1,1 1-1,-1-1 0,0 1 0,1-1 0,-1 1 0,0 0 0,0-1 1,0 1-1,0-1 0,-1 1 0,1-1 0,0 1 0,-1-1 0,1 1 1,-1-1-1,1 1 0,-1-1 0,1 0 0,-1 1 0,0-1 0,0 0 1,-1 2-1,1-1 37,0 0 1,1-1 0,-1 1-1,0 0 1,1 0 0,0-1-1,0 1 1,-1 0 0,1 0-1,0 0 1,0 0-1,1-1 1,-1 1 0,0 0-1,0 0 1,1 0 0,-1-1-1,1 1 1,1 2 0,38-34 918,-34 24-912,1 0 1,-1 1 0,1 0-1,0 0 1,0 0 0,0 1-1,1 1 1,0-1 0,0 1-1,-1 0 1,2 1 0,13-3-1,-19 5-31,1 1 0,-1 0 0,0 0 0,1 1 0,-1-1 0,0 1-1,0 0 1,0-1 0,0 1 0,0 1 0,0-1 0,0 0 0,-1 1-1,1-1 1,-1 1 0,0 0 0,0 0 0,0 0 0,0 0 0,0 0 0,2 5-1,0 0-267,-1-1-1,1 1 0,-1 0 1,-1 0-1,0 1 0,0-1 1,0 0-1,0 10 0,-13 30-7431,11-48 7460,0 1 1,0-1-1,0 1 1,0-1-1,0 1 1,0-1-1,0 0 1,0 1 0,-1-1-1,1 1 1,0-1-1,0 1 1,0-1-1,-1 1 1,1-1-1,0 0 1,-1 1-1,1-1 1,0 1-1,-1-1 1,1 0-1,0 1 1,-1-1-1,1 0 1,-1 0-1,0 1 1,-3 2-1183,-6 8-2265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20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18 280,'0'0'249,"2"0"323,-4 0-201,-11-6 2108,3 7-1309,10-1-1077,-1 0-1,1 1 1,-1-1 0,0 0 0,1 0 0,-1 0-1,1 1 1,-1-1 0,1 0 0,-1 0-1,0 0 1,1 0 0,-1 0 0,1 0 0,-1 0-1,1-1 1,-1 1 0,0 0 0,-8-14 12043,9 19-11478,0-4-664,1 0-142,1-1 0,-1 0 0,0 1 0,1-1 0,-1 1 0,0-1 0,0 1 0,1 0 0,-1 0-1,0-1 1,0 1 0,0 0 0,0 0 0,0 0 0,0 0 0,0 0 0,0 0 0,0 1 0,-1-1-1,2 2 1,6 20-8692,-8-17 5079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1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56 244,'0'0'6592,"-9"-6"-573,9 6-5944,0 0 0,1-1 1,-1 1-1,0 0 1,1 0-1,-1 0 0,0 0 1,0 0-1,1 0 1,-1-1-1,0 1 0,0 0 1,0 0-1,1 0 1,-1 0-1,0-1 0,0 1 1,0 0-1,0 0 1,1-1-1,-1 1 0,0 0 1,0 0-1,0-1 1,0 1-1,0 0 0,0 0 1,0-1-1,0 1 1,0 0-1,0-1 0,0 1 1,0 0-1,0 0 1,0-1-1,0 1 0,0 0 1,0-1-1,0 1 1,0 0-1,0 0 0,0-1 1,0 1-1,-1 0 1,1 0-1,0-1 0,0 1 1,0 0-1,0 0 1,-1 0-1,1-1 0,0 1 1,-1 0-1,-3-24 1963,4 23-1675,0 1-318,0-1 0,0 1 0,0-1 0,0 1 0,0 0 0,0-1 0,0 1 0,0-1 0,0 1 0,0-1 0,0 1 0,-1-1 0,1 1 0,0 0 0,0-1 0,0 1 0,-1-1 0,1 1 0,0 0 0,0-1 0,-1 1 0,1 0 0,0-1 0,-1 1 0,1 0 0,-1 0 0,1-1 0,0 1 0,-1 0 0,1 0 0,-1 0 0,1-1 0,-1 1 0,1 0 0,0 0 0,-1 0 0,1 0 0,-1 0 0,1 0 0,-1 0 0,1 0 0,-1 0 0,1 0 0,-9 0 33,6 0-50,0-1 0,-1 1 0,1 0-1,-1 0 1,1 0 0,-1 1 0,1-1 0,0 1 0,-1 0 0,1 0 0,0 0 0,0 0 0,0 1 0,-1-1 0,-2 3 0,-37 27-5,28-20 41,13-10-75,0 0 0,0 0 0,0 0 0,0 0-1,0 1 1,1-1 0,-1 1 0,0-1 0,1 1-1,-1 0 1,1 0 0,0-1 0,-1 1 0,-1 4-1,-5 5 8,7-10 5,0 0 0,0 0 1,0 0-1,0 0 0,0 0 1,1 0-1,-1 0 0,0 0 0,0 0 1,1 0-1,-1 0 0,0 0 1,1 1-1,-1-1 0,1 0 0,0 0 1,-1 1-1,1-1 0,0 2 1,0-1-4,0-1 0,-1 1 1,1 0-1,0-1 1,1 1-1,-1-1 0,0 1 1,0-1-1,1 1 1,-1-1-1,1 1 0,-1-1 1,1 1-1,0-1 0,-1 1 1,1-1-1,0 0 1,2 3-1,7 7 9,-5-4-4,0-1 0,1 0 0,-1 0-1,1-1 1,1 1 0,-1-1 0,1-1 0,0 1 0,0-1 0,8 3 0,-6-2-22,1 0 0,-2 1-1,1 0 1,0 0 0,-1 0 0,14 16 0,2 0-45,-22-20 54,1 1 1,-1-1 0,0 1-1,1-1 1,-1 1 0,0 0-1,-1-1 1,1 1 0,0 0-1,-1 0 1,0 1 0,0-1-1,0 0 1,0 0 0,0 0-1,-1 1 1,1-1 0,-1 0-1,0 1 1,0-1 0,0 1-1,0-1 1,-1 0 0,1 1-1,-1-1 1,-2 5 0,3-7 9,-5 8 10,0 1 1,-1-1-1,0 0 0,-1-1 0,0 0 0,0 0 1,0 0-1,-1-1 0,0 0 0,-16 10 0,5-7 28,-1-1 0,0-1 0,0 0 0,-1-2 0,-23 4 0,29-7-106,0 0 0,0-2 0,0 0-1,0 0 1,0-1 0,0-1 0,-1-1 0,-19-4 0,16 3-1006,17 3 683,0-1 0,0 1 0,0 0 0,0 0 0,0-1 0,0 1 0,0-1 0,0 0 0,1 1 0,-1-1 0,0 0 0,-2-2 0,3 2-135,0 0 0,0 0 0,1 0 0,-1 0 0,0 0 0,1 0 1,-1 0-1,1 0 0,0 0 0,-1 0 0,1 0 0,0-1 0,0 1 0,0 0 0,-1 0 0,1 0 0,1-2 0,-1-8-3020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1.7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0 812,'10'0'6224,"-20"44"-2282,9-14-2980,0-6 122,2 1 0,0-1 0,8 40 0,-8-54-829,1 0-1,-1-1 1,-1 1 0,0 11-1,0-14-146,0 1-1,0 0 0,0-1 0,1 1 0,0-1 0,3 9 0,-1 10-26,-4-8-36,2-16-65,0-1-1,0 1 1,0-1-1,0 0 1,1 1 0,-1-1-1,0 0 1,1 0-1,-1 1 1,1-1-1,-1 0 1,4 1 0,-3-2-274,7 0-6186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2.4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64 1016,'2'36'5399,"20"50"-2741,-15-66-2281,-2-9-155,-1 0 0,-1 0 0,0 0 0,0 1-1,-1-1 1,1 15 0,8 24 482,-11-27-595,0-22-118,-1-2-346,1 1 112,-1-1 1,0 1 0,1 0 0,-1-1 0,1 0 0,-1 1 0,1-1-1,-1 1 1,1-1 0,-1 0 0,1 1 0,0-1 0,-1 0-1,1 1 1,0-1 0,0 0 0,-1 0 0,1 1 0,0-1 0,0 0-1,0 0 1,0-1 0,-4-33-460,-3-5 780,5 33-13,1 1 0,0-1-1,0 0 1,0 1-1,1-1 1,0 0-1,1 1 1,1-11-1,-1-10 692,-1 15-186,0 1 0,1 0 0,0-1 0,0 1 0,1 0 0,1 0 0,0 0 0,0 0 0,1 0 0,1 1 0,-1-1 0,2 1 0,6-10 0,-10 18-458,-1 1-1,1-1 1,0 0 0,0 1-1,0-1 1,0 1-1,0-1 1,0 1 0,0 0-1,1 0 1,-1 0-1,0 0 1,0 0-1,1 1 1,-1-1 0,1 1-1,-1 0 1,1-1-1,-1 1 1,0 0 0,4 1-1,0 0-26,-1 0 0,0 1 0,0-1 0,0 1-1,-1 0 1,1 1 0,0-1 0,-1 1 0,8 6 0,1 1-66,-1 1 0,-1 1 0,0 0 0,-1 0 0,0 1 0,8 14 0,-5-6 1,-5-9 131,-1 0 1,0 1 0,9 25-1,-14-34-105,-1 0 0,0 0 0,0 0 0,-1 0 0,1 0 0,-1 0 0,0 0 0,0 1 0,-1-1 0,1 0 0,-1 0 0,0 0 0,0 0-1,0 0 1,0 0 0,-1 0 0,1-1 0,-4 5 0,-6 7-96,0 0 0,-2 0 0,1-2 0,-2 1-1,0-2 1,-1 0 0,0 0 0,0-2 0,-2 0 0,1 0 0,-1-2-1,0 0 1,-1-1 0,-24 7 0,41-14-54,0 0 0,1 1 0,-1-1 0,0 0-1,1 0 1,-1 1 0,0-1 0,1 0 0,-1 0 0,0 0 0,0 0 0,1 0 0,-1 0-1,0 0 1,0 0 0,1 0 0,-1 0 0,0-1 0,1 1 0,-1 0 0,0 0 0,1-1-1,-1 1 1,0 0 0,1-1 0,-2 0 0,0-14-13128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3.0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49 1716,'-10'8'13115,"10"-8"-13054,1 1 1,0 0-1,0-1 1,-1 1 0,1-1-1,0 1 1,0-1-1,0 1 1,0-1 0,0 1-1,-1-1 1,1 0-1,0 0 1,0 1-1,0-1 1,0 0 0,0 0-1,0 0 1,0 0-1,0 0 1,0 0 0,0 0-1,0-1 1,0 1-1,0 0 1,0 0-1,0-1 1,0 1 0,0-1-1,0 0 1,37-10 146,9-3-267,87-15 0,-114 25-10,35 2-2891,-34 3-853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3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37 912,'-9'0'10777,"46"-1"-10149,57-7-1,-76 5-3565,1-1 0,29-11 0,-28 9 16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6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355 0 284,'-3'1'368,"0"1"0,1-1 0,-1 1-1,0 0 1,1 0 0,-1 0 0,1 0 0,-1 0 0,1 0 0,0 0 0,0 1-1,0-1 1,0 1 0,1 0 0,-1-1 0,1 1 0,-1 0 0,1 0 0,-1 4-1,-9 23 1341,11-21-861,1-8-739,-1 1 0,0-1 0,0 0 0,1 1-1,-1-1 1,0 1 0,-1-1 0,1 1-1,0-1 1,0 1 0,0-1 0,-1 0-1,1 1 1,-1-1 0,1 0 0,-1 1 0,0-1-1,0 0 1,1 0 0,-1 1 0,0-1-1,-2 1 1,-11 24 1677,-6-7-1361,-1 0-1,-34 23 1,32-25-276,-72 50 232,63-37-278,30-29-110,0-1 0,0 1 1,1 1-1,-1-1 0,0 0 0,1 0 1,-1 1-1,1-1 0,0 1 0,-1-1 1,1 1-1,-2 2 0,-6 4-437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6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33 1580,'33'-19'6471,"-24"16"-5659,0 0-1,0 1 1,0 0-1,1 1 0,17-1 1,-22 3-653,0 0 1,0 0-1,0 0 1,0 1-1,0 0 1,-1 0 0,1 0-1,-1 1 1,1 0-1,-1-1 1,0 1-1,7 7 1,-5-4-102,-1 1 0,0 0 0,0-1 0,0 2 0,-1-1 0,0 1 0,0-1 0,-1 1 0,0 0 1,3 14-1,10 22-48,24 15-3185,-31-56 264,5-4-6226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6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389 1 1964,'-2'11'4617,"-50"29"717,-24 42-2621,12-10-2090,4-5-294,41-44-249,-42 38 1,7-12-2369,53-72-6744,2 16 7238,-1-5-681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7.0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0 224,'5'12'9385,"9"-2"-4896,23 9-3273,-8-5-512,-7 4-601,-1 0 0,-1 2 0,0 0 1,-2 1-1,22 33 0,2 8-3437,-37-50 1123,11 10-5178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7.3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367 5 1736,'15'-5'5303,"-19"16"-872,-39 36-582,37-39-3714,-1 0-1,0-1 1,0 0 0,-12 8 0,-23 25 49,-55 69-94,2-5-1202,70-82-1112,12-15-489,13-7 2612,0 0-1,0 0 0,0 0 1,-1 0-1,1 0 1,0 0-1,0 0 0,0 0 1,-1 0-1,1 0 0,0 0 1,0 0-1,0 0 1,-1 0-1,1 0 0,0 0 1,0 0-1,0 0 0,0-1 1,-1 1-1,1 0 1,0 0-1,0 0 0,0 0 1,0 0-1,0 0 1,-1 0-1,1-1 0,0 1 1,0 0-1,0 0 0,0 0 1,0 0-1,0-1 1,0 1-1,0 0 0,0 0 1,0 0-1,-1-1 0,1 1 1,0 0-1,0 0 1,0 0-1,0 0 0,0-1 1,0 1-1,1 0 0,-3-6-1845,-7-6-194</inkml:trace>
  <inkml:trace contextRef="#ctx0" brushRef="#br0" timeOffset="1">55 96 264,'-2'-12'8797,"6"26"-1738,37 55-6077,45 41-778,-80-103-577,0 1 0,1 0 0,0-1 0,0-1 0,1 1 0,9 5 0,-15-10 4,0-1-1,0 1 1,0-1-1,0 1 1,1-1-1,-1 0 1,0 0-1,1 0 1,-1 0-1,0-1 1,1 1-1,-1-1 1,1 1-1,0-1 1,-1 0-1,1 0 1,-1 0-1,1 0 1,-1-1-1,1 1 1,-1-1-1,1 1 1,-1-1-1,1 0 1,-1 0-1,0 0 1,1 0-1,1-2 1,7-8-2383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7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335 8 532,'9'-4'2727,"-9"4"-2634,0 0 1,0 0-1,1-1 1,-1 1-1,0 0 1,0 0-1,0-1 0,1 1 1,-1 0-1,0 0 1,0 0-1,0 0 1,1-1-1,-1 1 1,0 0-1,0 0 0,1 0 1,-1 0-1,0 0 1,1 0-1,-1 0 1,0 0-1,0 0 1,1 0-1,-1 0 0,0 0 1,1 0-1,-1 0 1,0 0-1,0 0 1,1 0-1,-1 0 1,0 0-1,0 0 0,1 0 1,-1 0-1,0 0 1,0 1-1,1-1 1,-1 0-1,0 0 1,0 0-1,1 0 0,-1 1 1,0-1-1,0 0 1,0 0-1,0 1 1,1-1-1,-1 0 1,0 0-1,0 1 0,0-1 1,0 0-1,0 0 1,0 1-1,0-1 1,0 1-1,-12 24 4044,3-11-3369,0 1 1,-1-1-1,-15 15 0,6-5-521,-64 78 107,-19 26-361,61-73-474,40-55 315,1 1-1,-1-1 1,1 0-1,-1 1 0,0-1 1,1 0-1,-1 1 1,1-1-1,-1 0 0,0 0 1,1 0-1,-1 1 0,0-1 1,1 0-1,-1 0 1,0 0-1,0 0 0,1 0 1,-1 0-1,0 0 1,1 0-1,-1-1 0,0 1 1,1 0-1,-1 0 1,1-1-1,-1 1 0,0 0 1,1-1-1,-1 1 0,1 0 1,-1-1-1,1 1 1,-1-1-1,-9-24-5393,6 10 3807,-5 2-394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8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54 560,'-1'-1'452,"-1"-1"1,1 1-1,0-1 0,0 1 1,0-1-1,0 1 1,0-1-1,0 0 0,1 0 1,-1 1-1,1-1 0,-1 0 1,1 0-1,-1 0 0,1 1 1,0-1-1,0 0 0,0 0 1,0 0-1,0 0 0,0 0 1,2-2-1,-2-8 3305,2 13-3548,0-1 1,1 0 0,-1 0 0,0 1 0,0-1-1,0 1 1,0 0 0,0-1 0,0 1 0,0 0-1,0 0 1,0 1 0,0-1 0,1 2 0,13 10 278,-2 2 0,1 0 0,-2 0 0,0 1 0,13 24 1,28 25-341,-47-55-362,0-2 0,1 1 0,-1-1 0,2 0 0,-1-1 0,18 12 0,-21-16-488,1 1 0,-1-2 0,1 1 1,0-1-1,10 3 0,-12-4-280,0 0-1,0-1 1,0 0 0,0 1-1,0-1 1,0-1 0,0 1-1,0-1 1,6-1-1,1 1-2301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1:40.4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678 62 472,'-2'-3'2449,"1"1"-2053,1 1-1,-1 0 1,0-1-1,0 1 1,1 0-1,-1-1 1,0 1-1,0 0 0,0 0 1,0 0-1,0 0 1,0 0-1,-1 0 1,1 0-1,0 0 1,0 1-1,-2-2 1,0 0 164,0 0 0,-1 0 0,1 0 0,0 0 0,0 0 0,-1 1 0,1 0 0,-1 0 1,0 0-1,-4-1 0,-6-4-298,1 6-4,9 1-159,-1-1 1,1 0 0,-1 0-1,0-1 1,1 1 0,-1-1-1,1 0 1,-8-2 0,9 1-47,0 1 0,0 0 1,0 0-1,0 0 0,0 0 1,0 0-1,-1 1 0,1 0 1,0-1-1,0 1 0,-1 0 1,1 0-1,0 1 0,0-1 1,-6 2-1,-34 3 14,31-3-12,0 1 0,0 0-1,0 1 1,0 0 0,0 1 0,1 1 0,0-1 0,-15 12 0,6-6 79,9-5-107,6-4-6,1 0-1,0 1 1,0-1-1,0 1 0,0 0 1,0 0-1,1 0 1,-6 6-1,-36 28 3,12 0-174,3 1 0,-36 57-1,56-77 232,2 1-1,1-1 1,-10 35-1,-8 68-73,23-113-8,0 0-1,1-1 0,0 1 0,0 0 0,0 0 1,1 0-1,0 0 0,1 0 0,0 0 1,2 9-1,-1-13-1,-1 0 0,1-1 0,-1 1 0,1-1 0,0 1 0,1-1 1,-1 0-1,1 1 0,-1-1 0,1 0 0,0-1 0,0 1 0,0 0 0,0-1 0,1 0 1,-1 0-1,1 0 0,-1 0 0,1 0 0,0-1 0,0 0 0,5 2 0,12 1 10,1-1-1,0-1 1,0-1-1,1-1 1,-1 0-1,0-2 1,0-1-1,0 0 1,22-8-1,-6 4 6,20 1 3,-48 7-83,-1-2 0,1 1 0,0-1 1,-1-1-1,1 0 0,-1 0 1,0-1-1,1 0 0,7-5 0,3-1-664,-2-2-3689,-17 9 3816,0 0 1,-1 1-1,1-1 0,0 0 1,-1 0-1,1 0 1,-1 0-1,0 0 0,1 0 1,-1 0-1,0 0 0,0-3 1,0-7-2881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1:41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92 116,'-11'59'3686,"12"-51"-3577,0 0 0,0-1 0,1 1 0,0-1 0,0 1 0,1-1-1,0 0 1,0 0 0,1 0 0,0 0 0,0-1 0,0 1 0,1-1 0,0 0-1,0-1 1,1 1 0,0-1 0,0 0 0,0 0 0,0-1 0,1 0 0,-1 0-1,1 0 1,0-1 0,0 0 0,9 2 0,19 8 213,-30-10-268,1 0-1,0-1 0,0 0 1,0 0-1,0 0 0,0-1 0,0 0 1,9 0-1,-3 0 307,-1-2-1,1 0 1,-1 0-1,1-1 1,21-6-1,-29 6-206,0 1 0,0-1 0,0 0 0,-1 0-1,1 0 1,0-1 0,-1 1 0,0-1 0,1 0 0,-1 0 0,-1 0 0,1 0-1,0-1 1,-1 1 0,1-1 0,-1 0 0,0 1 0,0-1 0,1-4 0,1-4 148,0-1 1,0 1-1,-1 0 1,-1-1 0,1-17-1,-3 24-226,0 1-1,0-1 1,-1 1-1,0-1 1,0 1-1,0 0 0,-1-1 1,0 1-1,0 0 1,0 0-1,-1 0 1,1 1-1,-1-1 1,0 0-1,-7-6 0,4 3 17,-1 1 1,-1 0-1,1 1 0,-1 0 0,0 0 0,-1 0 0,1 1 0,-1 1 0,0-1 0,0 1 0,-1 1 0,-10-3 0,-4 1 76,0 2 0,0 0 1,-42 2-1,62 1-240,0 1-1,0-1 1,0 1 0,0 0 0,0 0 0,0 0 0,1 1 0,-1-1 0,0 1 0,1 0 0,-1 0 0,1 0 0,0 0 0,0 1-1,0 0 1,0-1 0,0 1 0,1 0 0,-3 3 0,-16 32-3395,14 2-3374,7-23 3662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1:41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46 368,'-2'0'187,"-1"1"1,1-1-1,-1 1 0,1 0 0,-1 0 1,1 0-1,0 0 0,-1 0 0,1 1 1,0-1-1,0 0 0,0 1 0,0 0 1,0-1-1,0 1 0,1 0 0,-1 0 1,0 0-1,1 0 0,0 1 0,-1-1 1,1 0-1,0 0 0,0 1 1,0-1-1,1 1 0,-2 3 0,1-2-165,0 0 0,0 0-1,0 0 1,1 0 0,-1 1-1,1-1 1,0 0 0,0 0-1,1 0 1,-1 0 0,1 1-1,0-1 1,0 0 0,0 0-1,1 0 1,-1 0 0,4 5-1,0-2 81,0 0-1,0 0 0,1-1 1,0 1-1,0-2 1,0 1-1,1-1 0,0 0 1,0 0-1,0 0 1,1-1-1,-1 0 0,1-1 1,0 0-1,0 0 1,0-1-1,1 0 0,-1 0 1,0-1-1,1 0 1,-1 0-1,1-1 0,9-1 1,-4 1 76,-1-1 1,0-1-1,0 0 1,0-1-1,0 0 1,-1-1-1,1 0 1,-1-1-1,0-1 1,0 0 0,-1 0-1,1-1 1,-1-1-1,-1 0 1,0 0-1,0-1 1,0 0-1,-1-1 1,-1 0-1,9-13 1,-15 21-92,-1 0 0,1-1 1,-1 1-1,0 0 0,0-1 1,0 1-1,0-1 1,-1 1-1,1-1 0,-1 1 1,1-1-1,-1 1 0,0-1 1,0 1-1,0-1 0,0 0 1,0 1-1,-1-1 0,1 1 1,-1-1-1,0 1 0,0-1 1,0 1-1,0 0 0,0-1 1,0 1-1,-1 0 0,1 0 1,-1 0-1,1 0 0,-1 0 1,0 0-1,0 0 0,0 0 1,0 1-1,-2-2 0,-3-3 2,0 1-1,-1 1 0,1-1 1,-1 1-1,0 1 0,0-1 1,0 1-1,0 1 0,-14-3 1,12 3-68,0 1 0,1 1 1,-1 0-1,0 0 0,1 1 1,-1 1-1,0-1 0,1 1 0,0 1 1,-1 0-1,1 0 0,-17 9 0,18-7-562,-1 1-1,1-1 0,0 2 0,1-1 0,0 1 0,0 0 0,0 1 0,-7 10 0,-16 11-5091,17-17 2452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1:42.3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 7 224,'3'-6'12794,"3"23"-11635,-5-14-1109,0 0 0,-1 0 1,1 0-1,0-1 0,-1 1 0,0 0 0,0 0 0,0 0 0,0 0 0,0 0 0,0 0 0,-1 0 1,1 0-1,-1 0 0,0 0 0,0 0 0,-2 3 0,-3 25 281,1 57 176,-20 120 0,21-178-421,-20 71 40,16-77-125,2 0 1,1 0-1,1 1 0,-2 25 0,-4 37 32,10-87-33,0 0 1,0 0-1,-1 0 0,1 1 0,0-1 1,0 0-1,0 0 0,0 0 1,0 1-1,1-1 0,-1 0 1,0 0-1,0 0 0,0 0 1,0 1-1,0-1 0,0 0 1,0 0-1,0 0 0,0 0 1,0 1-1,0-1 0,1 0 1,-1 0-1,0 0 0,0 0 1,0 0-1,0 1 0,0-1 1,1 0-1,-1 0 0,0 0 1,0 0-1,0 0 0,1 0 1,-1 0-1,0 0 0,0 0 1,0 0-1,0 0 0,1 0 1,-1 0-1,0 0 0,0 0 1,0 0-1,1 0 0,-1 0 1,0 0-1,0 0 0,1 0 0,12-8 64,11-16 3,-6-2-36,75-97-15,-81 109-23,2 0 1,-1 1-1,2 0 0,0 1 1,29-19-1,-42 30 3,4 2-2,-6 0 10,-4 3-1,-9 32 44,9-31-44,1 0 0,-1 0 0,1 1 0,0-1 0,0 1 0,1 0 0,-1 0-1,2 0 1,-1 0 0,0 0 0,1 0 0,-1 12 0,2-15-3,0 0 0,0-1 0,0 1 0,0 0 0,0 0 0,1 0 0,-1 0 0,1 0 0,0 0 0,0 0 0,0 0 0,0-1 0,0 1 0,1 0 0,-1-1 0,1 1 0,0-1 0,0 0 0,-1 1 0,2-1-1,-1 0 1,0 0 0,0 0 0,1-1 0,-1 1 0,1 0 0,-1-1 0,4 2 0,10 3-75,1-1 0,-1 0 0,1-1 1,0 0-1,0-2 0,0 0 0,0-1 0,0-1 0,1 0 0,20-4 0,-32 3-78,47-8-3145,-47 7 2213,-1 1 0,0-1-1,0 0 1,0 0 0,0 0-1,-1-1 1,10-5-1,-4-3-2110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1:42.8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1 388,'10'1'6294,"10"34"-3602,-13-21-2090,-1 1 1,-1 0-1,0 0 0,-1 1 1,3 30-1,-6-40-518,-1 0 1,1 0-1,1-1 1,-1 1-1,1 0 1,2 5-1,-2-6-55,0 1-1,0-1 0,-1 1 1,1-1-1,-1 1 1,0 5-1,0-5-34,-1-1 1,2 1-1,-1 0 1,1-1-1,-1 1 1,2-1-1,-1 0 1,0 0-1,1 0 1,0 0-1,7 9 1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1:43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19 524,'0'-6'1296,"0"0"-396,-11 6-304,11-6 184,11 6-760,-11 6-64,0 0-132,11 0-3600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1:43.5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62 18 564,'-22'13'7539,"22"-9"-6950,0 1 1,0-1 0,1 0 0,0 0-1,-1 0 1,1 0 0,0 0 0,1 0-1,-1 0 1,1 0 0,2 5 0,-1-7-509,-1 1 0,0-1 1,1 1-1,-1-1 1,1 0-1,0 0 1,0 0-1,0 0 0,0 0 1,0-1-1,0 0 1,0 1-1,0-1 1,0 0-1,1 0 0,-1-1 1,1 1-1,-1-1 1,0 0-1,1 1 0,5-2 1,-2 1-30,1 0-1,-1 0 1,1-1-1,-1 0 1,0-1 0,0 1-1,1-1 1,-1-1 0,0 1-1,0-1 1,-1-1-1,1 1 1,-1-1 0,0 0-1,9-7 1,-12 8-16,-1 1 0,1-1 0,-1 1 1,0-1-1,0 0 0,0 0 0,0 0 0,2-4 1,-3 6-13,-1 0 0,1 0 0,-1 0 0,0 0 0,0 0 0,0 0 0,1-1 0,-1 1 0,0 0 1,0 0-1,0 0 0,-1 0 0,1 0 0,0 0 0,0 0 0,0 0 0,-1 0 0,1 0 1,-1 0-1,1 0 0,-1 0 0,1 0 0,-1 0 0,1 0 0,-1 0 0,0 0 0,0 1 1,1-1-1,-1 0 0,0 0 0,0 1 0,0-1 0,0 1 0,0-1 0,-1 0 0,-4-1 15,0 0 0,0 0 0,-1 1-1,1-1 1,0 1 0,-1 1-1,1-1 1,0 1 0,-1 0-1,1 1 1,-1 0 0,1 0 0,0 0-1,-1 1 1,1-1 0,0 2-1,0-1 1,0 1 0,1 0-1,-1 0 1,-6 5 0,3-3-19,0 0 0,1 1 0,-1 1 0,1-1 0,1 1 0,-1 1 1,1-1-1,1 1 0,-1 0 0,1 1 0,1 0 0,-8 15 0,11-20-21,1-1 1,-1 1-1,1 0 0,0-1 1,0 1-1,1 0 0,-1 0 0,1-1 1,0 1-1,0 0 0,0 0 0,0 0 1,1-1-1,-1 1 0,1 0 1,0 0-1,0-1 0,1 1 0,-1-1 1,1 1-1,-1-1 0,1 0 0,0 1 1,1-1-1,-1 0 0,0 0 1,1 0-1,0-1 0,-1 1 0,1-1 1,0 1-1,1-1 0,5 4 1,6 2-146,1-1 0,-1 0 0,1-1 0,1 0 0,-1-1 1,1-1-1,0-1 0,0 0 0,0-2 0,0 1 0,0-2 1,0 0-1,21-4 0,3 0-2270,58-15 0,37-20-6362,-102 27 5807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1:44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1 620,'0'1'67,"1"0"-1,-1-1 0,0 1 1,0 0-1,0 0 1,0 0-1,0 0 1,0 0-1,-1 0 1,1 0-1,0 0 1,0 0-1,0 0 1,-1-1-1,1 1 1,-1 0-1,1 0 1,-1 0-1,1-1 1,-1 1-1,1 0 1,-1 0-1,1-1 0,-1 1 1,0 0-1,-1 0 1,2-1-44,0 0 0,0 0 0,-1 0-1,1 0 1,0 0 0,0 0 0,0 0 0,-1 1 0,1-1 0,0 0 0,0 0 0,0 0 0,0 0-1,0 0 1,-1 0 0,1 1 0,0-1 0,0 0 0,0 0 0,0 0 0,0 0 0,0 1-1,0-1 1,-1 0 0,1 0 0,0 0 0,0 1 0,0-1 0,0 0 0,0 0 0,0 0 0,0 1-1,0-1 1,0 0 0,0 0 0,0 0 0,0 1 0,0-1 0,0 0 0,0 0 0,0 0-1,1 0 1,-1 1 0,0-1 0,0 0 0,11 6 729,12 0 100,-19-6-706,-1-1 0,1 0-1,0 0 1,0 0-1,-1 0 1,1 0 0,0-1-1,-1 0 1,1 1-1,-1-1 1,0-1-1,3-2 1,8-3 525,-14 8-652,0-1-1,0 1 1,0 0 0,1 0-1,-1-1 1,0 1 0,0 0 0,0 0-1,0-1 1,1 1 0,-1 0-1,0-1 1,0 1 0,0 0-1,0-1 1,0 1 0,0 0-1,0-1 1,0 1 0,0 0-1,0 0 1,0-1 0,0 1 0,0 0-1,0-1 1,0 1 0,0 0-1,0-1 1,-1 1 0,1 0-1,0-1 1,0 1 0,0 0-1,0 0 1,-1-1 0,1 1-1,0 0 1,0 0 0,-1-1 0,1 1-1,0 0 1,0 0 0,-1 0-1,1 0 1,0-1 0,-1 1-1,1 0 1,0 0 0,0 0-1,-1 0 1,1 0 0,0 0 0,-1 0-1,1 0 1,0 0 0,-1 0-1,1 0 1,0 0 0,-1 0-1,0 0 57,0 0 127,-41 1-95,41 0-407,-1 0 1,1 0 0,-1-1-1,0 1 1,1 0-1,-1-1 1,0 1 0,0-1-1,1 1 1,-1-1-1,0 0 1,0 0 0,0 0-1,1 0 1,-1 0-1,0 0 1,-3-1 0,-6 0-2021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8:06:35.8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17 84,'17'-17'12072,"-17"17"-11953,-1 10 3976,-3-3-4410,4-5 360,-1 0-1,0-1 0,1 1 1,-1 0-1,1 0 0,-1 0 0,1 0 1,0-1-1,0 1 0,0 0 1,0 0-1,0 0 0,0 0 0,1 0 1,0 2-1,-1-2-10,1 0-1,-1 0 1,0 0 0,0 0 0,0 1-1,0-1 1,0 0 0,0 0 0,-1 0-1,1 0 1,-1 3 0,-40 93 689,36-90-648,1 1 0,1 1 1,0-1-1,0 0 1,-3 18-1,4-16 3,0 0 0,-1 0-1,0 0 1,-7 13 0,4-9 57,1 0 0,0 1 0,0 0-1,-2 20 1,-6 23 301,12-56-414,1 0 0,-1 1 0,1-1 0,0 1 0,0-1 1,0 1-1,0-1 0,1 0 0,-1 1 0,1-1 0,0 1 0,1 3 0,4 23 199,-6-27-197,1 0 0,-1-1 0,1 1 0,0-1 0,-1 1 0,1-1 0,0 0 0,1 1 0,-1-1 0,0 0 0,1 0 0,-1 0 0,1 0 0,0 0 0,-1 0 0,1 0 0,0 0 0,0-1 0,0 1 0,0-1 0,1 0 0,-1 1-1,0-1 1,1 0 0,-1 0 0,0 0 0,1-1 0,-1 1 0,1-1 0,0 1 0,-1-1 0,4 0 0,8 2 65,-1-1 0,1-1 0,0 0 0,22-3 0,50-19 67,-9 2-134,-52 13-43,-19 4 3,1 1-1,0 1 1,0-1 0,0 1 0,10-1 0,-9-1-302,-8-10-8368,3-8-361,6 10 6219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8:06:35.8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28 64,'0'-22'4392,"0"16"-228,0 15 2245,0-8-5681,-11 29 664,11-13-992,0-1 0,1 1 0,7 31-1,3 24 347,10 91 668,-10-79-789,-10-62-486,-1-21-136,0-1-1,-1 1 1,1 0 0,0-1-1,0 1 1,0-1-1,0 1 1,-1 0-1,1-1 1,0 1 0,0 0-1,0-1 1,0 1-1,0 0 1,1-1 0,-1 1-1,0-1 1,0 1-1,0 0 1,1-1-1,-1 1 1,0-1 0,0 1-1,1 0 1,-1-1-1,0 1 1,1-1-1,-1 1 1,1-1 0,-1 1-1,1-1 1,-1 0-1,1 1 1,-1-1 0,1 0-1,-1 1 1,1-1-1,0 0 1,-1 0-1,2 1 1,-1-1-60,1-43-4712,-2 33 2212,-1 1-1,0 0 1,-1 0 0,-5-15 0,6 7-1053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8:06:35.8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2080,'11'6'14729,"-2"0"-8608,-10-6-6106,1 1 0,-1-1 0,1 0 0,-1 0-1,1 1 1,-1-1 0,1 0 0,-1 0 0,1 1 0,-1-1-1,1 0 1,-1 1 0,1-1 0,0 1 0,-1-1 0,1 1 0,0-1-1,-1 1 1,1-1 0,0 1 0,0-1 0,-1 1 0,1-1 0,0 1-1,0-1 1,0 1 0,0-1 0,0 1 0,0 0 0,0-1-1,0 1 1,0-1 0,0 1 0,0 0 0,0-1-235,0 1 1,0-1-1,0 1 0,0-1 1,0 0-1,1 1 0,-1-1 1,0 1-1,0-1 0,0 0 1,1 1-1,-1-1 1,0 0-1,0 1 0,1-1 1,-1 0-1,0 0 0,1 1 1,-1-1-1,0 0 0,1 0 1,-1 1-1,0-1 1,1 0-1,-1 0 0,0 0 1,1 0-1,-1 0 0,1 0 1,-1 1-1,0-1 0,1 0 1,0 0-1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335 7 1008,'-3'-6'18325,"-3"6"-18436,4 0 495,2 3-313,0-3-52,1 1 0,-1 0 0,0 0 1,0 0-1,0-1 0,0 1 0,0 0 1,0 0-1,0 0 0,0-1 0,0 1 1,0 0-1,0 0 0,-1-1 0,1 1 1,0 0-1,-1 0 0,1-1 0,0 1 1,-1 0-1,1-1 0,-1 1 0,1 0 0,-1-1 1,1 1-1,-1-1 0,0 1 0,1 0 1,-1-1-1,-1 1 0,-9 36 179,-3 16-54,12-46-134,0 0-1,0 0 1,0 1-1,1-1 1,0 8-1,-7 30 100,3-4-59,5-37-53,0 0 0,0 0 0,0 0 0,-1 0 0,0 0 0,1 0 0,-4 7 0,-6 56 76,-1-25 69,9-37-116,1 1-1,0-1 1,0 1 0,0-1 0,0 1 0,1 0-1,0-1 1,1 7 0,0-7-5,-1 1 1,0-1-1,0 1 1,-1-1-1,1 0 0,-1 1 1,-3 9-1,-7 34 76,0 5-44,9-45-30,1 0-1,0 0 0,0 1 0,0-1 1,1 0-1,1 0 0,1 12 1,0 8 16,-2-5-23,1-19-8,0 0 1,-1 1 0,1-1 0,-1 0 0,-1 0 0,1 0-1,-1 0 1,0 0 0,0 0 0,0 0 0,-1 0 0,-3 8-1,1 18 23,2-28-20,1 0 1,-1 0-1,1 0 0,-1 1 1,1-1-1,0 1 0,0-1 1,1 1-1,-1 0 0,1-1 1,0 8-1,2 53 249,-1-32 60,0-21-223,-1-8-90,0-1-1,0 1 0,0-1 1,0 1-1,-1-1 0,1 1 1,-1-1-1,1 1 0,-1-1 1,0 0-1,0 1 0,0-1 1,-3 4-1,2 3-8,0 0-1,1-1 1,0 1-1,1 0 1,0-1-1,0 1 1,2 14-1,0 9 16,-2 52 60,-10-52-50,-1 16-44,11 35 180,-11-57-108,22 28 38,-11-35-42,1-13-36,-1 0-1,0 0 1,0 0-1,0 0 1,-1 0 0,0 0-1,0 0 1,0-1 0,-1 1-1,-2 6 1,2-6-9,1-1 0,0 1 0,0 0 0,0 0 0,1 0 0,0 0 0,0 0 0,1 0 0,1 6 0,-1 8 1,-1 4 26,1-15 4,0 0 0,-1 0 0,-1-1 0,0 1 0,0 0 0,0-1 0,-6 17 0,5-18-6,1 0 0,-1 0 0,1 0 0,1 1 0,-1-1 0,2 0 0,-1 0 0,2 11 0,0 22-26,-2-34-2,0-3 35,0 0 0,0-1 0,-1 1 0,1 0 0,-1 0 0,1-1-1,-1 1 1,0 0 0,0-1 0,0 1 0,-1-1 0,1 0 0,-1 1 0,1-1 0,-1 0-1,0 0 1,-2 3 0,1 14 170,1-17-183,0 0 0,0 0 0,0 0 1,1 1-1,-1-1 0,1 1 0,0-1 1,-1 1-1,1 0 0,0-1 0,0 1 1,1 0-1,-1 0 0,0 4 0,-20 55 192,21-55-204,0-7-5,0 1 0,1 0 0,-1-1-1,0 1 1,0 0 0,0-1 0,0 1-1,0 0 1,0-1 0,0 1 0,0 0-1,0 0 1,0-1 0,0 1 0,0 0-1,0-1 1,0 1 0,-1 0 0,1-1-1,0 1 1,-1 0 0,1-1 0,0 1-1,-1-1 1,1 1 0,-1 0 0,1-1-1,-1 1 1,1-1 0,-1 0 0,1 1-1,-1-1 1,1 1 0,-1-1 0,0 0-1,0 1 1,-1-1 37,2 1 189,0-2-160,-13-19-2345,8 12 476,0 1-1,0-1 1,0 0-1,1-1 1,1 1-1,-1-1 1,1 0 0,-2-14-1,3-1-2154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65 44,'-21'11'16968,"21"-12"-16904,0 1 0,-1 0-1,1-1 1,0 1 0,0 0-1,0-1 1,0 1 0,0-1 0,0 1-1,0 0 1,1-1 0,-1 1-1,0-1 1,0 1 0,0 0-1,0-1 1,0 1 0,1 0 0,-1-1-1,0 1 1,0 0 0,0-1-1,1 1 1,-1 0 0,0 0-1,1-1 1,-1 1 0,0 0 0,0 0-1,1 0 1,-1-1 0,0 1-1,1 0 1,-1 0 0,1 0-1,-1 0 1,0 0 0,1-1 0,-1 1-1,0 0 1,1 0 0,-1 0-1,1 0 1,-1 0 0,0 0-1,1 1 1,0-1 0,8-7 904,-8 6-943,0 0 0,0 0 1,-1 0-1,1 0 1,0 1-1,0-1 1,0 0-1,0 1 0,0-1 1,1 0-1,-1 1 1,0-1-1,0 1 1,0 0-1,0-1 0,1 1 1,1-1-1,63-11 701,84 31-49,-18-7-2,-92-10-509,-28-1-124,0 0 1,1-1-1,-1-1 1,14-1 0,93-16 109,-57 13-38,-50 5-102,0-1 0,0 0 0,21-5 0,-22 4-6,1 1 0,-1 0-1,1 1 1,-1 0 0,15 2 0,10-1 27,41 5-41,-40-7 5,-20 0 6,0 1-1,0 0 0,0 1 1,27 5-1,-27-1 2,1-2 1,0 0-1,24 0 0,24 3 6,-12-10-17,-41 2 5,0 1 0,0 1-1,0-1 1,0 2 0,0 0-1,17 4 1,-20-3-17,-1-1 0,1 0 1,-1 0-1,19-2 0,23 3-194,1 4 185,-1-3 1,83-3 0,-23-2 24,-55-3-13,-31 2 28,0 0-1,31 2 1,-17 2-21,-21 0 5,1-1 0,0 0 0,0-1 0,27-5 1,-26 1 9,0 2 0,37-3 1,7 13-10,-53-8 7,2-2-8,0 0 1,-1 2-1,1-1 0,0 2 1,0 0-1,18 2 1,12-1 16,22-1-17,10 2 12,11-27-20,-10 7 76,-52 14-147,-33 13-749,-40 15-3434,-59 8-9076,67-21 9567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44 230 36,'0'0'84,"-1"0"0,1 0 0,-1 0-1,1 0 1,-1 0 0,1 0 0,-1 0 0,1 0 0,-1-1 0,1 1 0,-1 0-1,1 0 1,0-1 0,-1 1 0,1 0 0,-1-1 0,1 1 0,0-1-1,-1 1 1,1 0 0,0-1 0,-1 1 0,1-1 0,0 1 0,0-1 0,-1 1-1,1-1 1,0 1 0,0-1 0,0 1 0,0-1 0,0 1 0,-1-1-1,1 1 1,0-1 0,0 1 0,0-1 0,1 1 0,-1-1 0,0 0 0,0 0 25,0 0 1,0 0-1,0 0 1,0 0-1,0 0 1,0 0-1,0 0 1,-1 1-1,1-1 1,0 0-1,0 0 1,-1 0-1,1 0 1,-1 1-1,1-1 1,-1 0-1,1 0 1,-1 1-1,1-1 1,-1 0-1,0 1 1,0-2-1,-1 1 738,-13-5 7066,15 6-7818,-1 0 1,1 0 0,0 0-1,-1 0 1,1 0 0,0 1-1,-1-1 1,1 0 0,0 0-1,-1 0 1,1 0 0,0 1-1,-1-1 1,1 0 0,0 0-1,0 1 1,-1-1-1,1 0 1,0 1 0,0-1-1,0 0 1,0 1 0,-1-1-1,1 0 1,0 1 0,0-1-1,0 0 1,0 1 0,0-1-1,0 0 1,0 1 0,0-1-1,0 0 1,0 1 0,0-1-1,0 1 1,0-1 0,0 0-1,0 1 1,0 0 173,4 0-171,0-1 1,0 0-1,0 1 0,0-2 1,-1 1-1,1 0 1,0-1-1,7-1 1,12-2 188,180-8 1551,25 6-576,-151 5-1084,0-4-1,134-25 1,-85-5-122,25-5-95,-131 37 74,1 0 0,0 1 0,0 1 0,0 1 0,30 4 0,-20 0 89,-11 0-67,1 0 0,-1-2 0,0-1 1,1 0-1,-1-1 0,1-2 1,32-5-1,-48 5-46,26-7 88,0 1 1,0 1-1,54-4 1,-8 20-147,9 1-95,-2-15 215,93-16 0,-149 17-69,-7 3-8,-1 0 0,1 1 1,24 4-1,21-1-4,105 3 68,-85 1-38,-8 0-48,-63-5 35,0 0 0,0 0 0,0-2 0,1 0 1,-1 0-1,0-1 0,18-4 0,-22 3 1,0 0 0,0 1 0,0 1 0,0 0-1,0 1 1,22 3 0,19 1 16,-36-4-23,-1 1 0,1 1 0,-1 0-1,0 1 1,28 12 0,-36-12 0,-2-2-2,-1 0 0,0 1 0,0 0 0,0 0 0,0 0 0,-1 0 0,5 5 0,9 5 88,-17-13-106,0 0 1,0 1-1,0-1 0,1 0 0,-1 0 0,0 1 0,0-1 1,1 0-1,-1 0 0,0 1 0,0-1 0,1 0 1,-1 0-1,0 0 0,1 1 0,-1-1 0,0 0 1,1 0-1,-1 0 0,0 0 0,1 0 0,-1 0 1,0 0-1,1 0 0,-1 0 0,0 0 0,1 0 1,-1 0-1,0 0 0,1 0 0,-1 0 0,0 0 0,1 0 1,-1 0-1,0 0 0,1 0 0,-1-1 0,0 1 1,0 0-1,1 0 0,-1 0 0,0-1 0,1 1 1,-1 0-1,0 0 0,0-1 0,0 1 0,1-1 1,-1 0-368,-2-46-7973,-16-8-1279,16 36 6073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1 872,'0'0'2590,"9"0"-637,-10 0-1739,0 1 1,-1 0-1,1-1 0,0 1 0,0 0 0,0 0 1,0 0-1,1 0 0,-1 0 0,0 0 1,0 0-1,0 0 0,1 0 0,-1 1 0,1-1 1,-1 0-1,1 0 0,-1 1 0,1-1 0,0 0 1,-1 1-1,1-1 0,0 0 0,0 1 0,0 1 1,-3 45 2909,3-40-2892,0-1 0,0 0 0,1 1 0,0-1 0,0 0 0,5 14 0,-4-14-92,-1 0 0,1 0 0,-2 0 0,1-1 0,-1 1 0,0 0 0,0 0 0,-2 10 0,0 10 259,2 179 1677,-11-139-1578,11-46-364,-1-9-58,1 0 0,1 0 0,-1 0 0,2 0 0,5 23 0,4 50 377,-6-44-242,-6-37-194,1 1-1,1 0 1,-1-1-1,1 1 1,0 0 0,0-1-1,2 7 1,-2-6-3,1 1 1,-1 0 0,-1-1-1,1 1 1,-1 0 0,0-1 0,0 1-1,-2 10 1,1 9 137,-10 21 76,0 40-124,0-19 470,12-43-403,0-19-127,0 1 1,-1 0 0,0-1 0,0 1-1,0 0 1,-1 0 0,0-1 0,0 1-1,0-1 1,0 1 0,-1-1 0,-3 7-1,4-7-8,0 0 0,0 1 0,0-1-1,1 1 1,-1-1 0,1 1-1,1-1 1,0 10 0,0-1-9,0-2-1,-1-10-24,0 1-1,0-1 1,0 1 0,0-1-1,0 1 1,0 0-1,0-1 1,-1 1-1,0-1 1,1 1-1,-1-1 1,0 1-1,0-1 1,0 0-1,-3 4 1,13 35 61,-9-20-70,-1-15 8,1 0-1,0-1 1,0 1 0,0 0-1,1 0 1,0 0 0,0-1-1,0 1 1,1 0 0,2 6-1,-3-8-1,0-1 1,0 1-1,0-1 0,-1 1 0,1-1 1,-1 1-1,0-1 0,0 1 1,-1-1-1,1 1 0,-1-1 0,0 1 1,0-1-1,0 0 0,0 1 0,0-1 1,-4 6-1,4-8 5,1 1-1,-1-1 1,0 0 0,1 1 0,-1-1-1,1 1 1,-1-1 0,1 1 0,0-1-1,0 1 1,0-1 0,0 1 0,0 0-1,0-1 1,0 1 0,0-1 0,0 1 0,1-1-1,-1 1 1,1-1 0,-1 1 0,1-1-1,-1 1 1,1-1 0,0 0 0,0 1-1,0-1 1,0 0 0,0 0 0,0 0-1,0 0 1,2 2 0,4 10 17,-9-5-13,2-7-9,-1-1-1,1 0 1,0 1 0,0-1 0,0 1 0,0-1 0,0 1 0,-1-1 0,1 1 0,0-1 0,0 1 0,0-1 0,0 1 0,0-1 0,1 1 0,-1-1-1,0 1 1,0-1 0,0 1 0,0-1 0,0 1 0,1-1 0,-1 0 0,0 1 0,0-1 0,1 1 0,-1-1 0,0 0 0,1 1 0,-1-1-1,0 1 1,1-1 0,-1 0 0,1 1 0,0 3 2,1 1 0,-2-1 0,1 1-1,0-1 1,-1 1 0,0-1 0,0 1-1,0-1 1,-2 8 0,1 2 33,1 35 9,0-49-76,0 0 1,0 1-1,0-1 1,0 0-1,0 0 0,0 0 1,0 1-1,0-1 1,0 0-1,1 0 0,-1 0 1,0 1-1,0-1 1,0 0-1,0 0 0,0 0 1,0 1-1,1-1 1,-1 0-1,0 0 0,0 0 1,0 0-1,1 0 1,-1 0-1,0 0 1,0 1-1,0-1 0,1 0 1,-1 0-1,0 0 1,0 0-1,0 0 0,1 0 1,-1 0-1,0 0 1,0 0-1,1 0 0,-1 0 1,0 0-1,0 0 1,0 0-1,1 0 1,-1 0-1,0-1 0,0 1 1,0 0-1,1 0 1,-1 0-1,0 0 0,0 0 1,0 0-1,0 0 1,1-1-1,-1 1 0,0 0 1,0 0-1,0 0 1,0-1-1,1 1 1,-1 0-23,0 0 1,0-1-1,1 1 1,-1 0 0,0 0-1,0 0 1,1-1 0,-1 1-1,0 0 1,0 0-1,0-1 1,0 1 0,1 0-1,-1-1 1,0 1 0,0 0-1,0 0 1,0-1-1,0 1 1,0 0 0,0-1-1,0 1 1,0 0 0,0-1-1,0 1 1,0 0-1,0-1 1,0 1 0,0 0-1,0-1 1,0 1 0,0 0-1,0 0 1,-1-1-1,1 1 1,0 0 0,0-1-1,0 1 1,0 0-1,-1 0 1,1-1 0,0 1-1,0 0 1,-1 0 0,1 0-1,0-1 1,0 1-1,-1 0 1,-1-2-711,1 1 0,-1-1 0,1 1 0,0-1 0,0 0 0,-1 0 0,1 1 0,0-1 0,1 0 0,-1 0 1,0 0-1,0 0 0,0-3 0,-5-11-3393,-3 4 912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12 607 712,'-2'0'3236,"-7"-18"4220,9-32-1779,0 38-5374,-1 7-203,1 0 1,0 0-1,0 0 1,1 0-1,-1-1 1,1 1-1,0 0 1,1 0-1,-1 0 1,3-5-1,-3 7-86,1-1-1,-1 0 0,0 0 1,-1 0-1,1 0 1,-1 0-1,1 0 1,-2-8-1,6-28-32,6-9 324,-1-11-116,1 11 44,-7 25-53,-4 23-169,0-1 0,0 1 1,0-1-1,0 1 0,0 0 1,0-1-1,0 1 1,1 0-1,-1-1 0,1 1 1,-1 0-1,1-1 1,-1 1-1,1 0 0,0 0 1,1-2-1,-1-16 108,-1 18-116,0 1 0,0-1 0,0 0 0,-1 0 0,1 0 0,0 1 0,0-1 0,0 0 0,0 0 0,0 0 0,1 1 0,-1-1 0,0 0 0,0 0 0,0 0 0,1 1 0,-1-1 0,0 0 0,2-1 0,-2 1 1,1 1 0,0-1 1,0 0-1,0 0 0,0 0 0,-1 0 1,1 0-1,-1 0 0,1-1 0,-1 1 1,1 0-1,-1 0 0,1 0 0,-1 0 1,0-1-1,0 1 0,1 0 0,-1 0 1,0 0-1,0-1 0,0 1 0,-1 0 1,1 0-1,0-2 0,-1-5 5,5 1-10,-3 6 4,0 0 0,-1 1-1,1-1 1,-1 0-1,1 0 1,-1 1 0,1-1-1,-1 0 1,1 0-1,-1 0 1,0 0 0,1 0-1,-1 0 1,0 0-1,0 0 1,0 1 0,0-1-1,0 0 1,0-1 0,0-45 475,-7 44-439,5 2-30,9-3 1,-3-2 718,-6 19-476,13 23-196,0 19-47,-10-51-9,-1 0-1,1-1 1,1 1-1,-1 0 1,0-1-1,1 1 1,0-1 0,0 1-1,0-1 1,4 4-1,8 17 3,-13-23-2,0 0 1,0 0 0,0 0-1,0 0 1,0 0 0,0 0-1,0 0 1,1-1 0,-1 1-1,0 0 1,1-1 0,-1 1-1,0-1 1,1 1 0,-1-1-1,0 0 1,1 1 0,-1-1-1,1 0 1,-1 0 0,1 0-1,-1 0 1,1 0 0,-1 0-1,3-1 1,-1-1 2,1 1 1,-1-1-1,0 0 1,1 1-1,-1-2 1,0 1-1,0 0 1,0-1-1,-1 1 0,4-4 1,7-10 18,-1-1 0,21-35 0,-28 43-20,-1 3-8,-1 1 1,0-1-1,-1 0 1,1 0-1,-1 0 1,0 0-1,-1 0 1,0-1-1,0 1 0,0 0 1,0-8-1,1 14 3,-1 1 0,1 0 0,0 0 0,-1 0 0,1 0 0,-1 0 0,1 0 0,-1 0-1,0 1 1,1-1 0,-1 0 0,0 1 0,1 1 0,-2-2-25,-1 36 59,-2-28-28,0 0 0,1 0 0,0 1 0,1-1 0,0 0 0,0 1 0,1-1 0,0 0 0,2 13 0,0 12 35,8 39 77,-10 61 269,4-129-328,3 3 32,-7-8-87,0 0 0,0 1 0,0-1 0,0 0 0,0 0 0,-1 1 0,1-1 0,0 0 0,0 0 0,0 0 0,0 1 0,0-1 0,-1 0 0,1 0 0,0 0 0,0 1 0,0-1 0,-1 0 0,1 0 0,0 0 0,0 0 0,0 0-1,-1 0 1,1 1 0,0-1 0,0 0 0,-1 0 0,1 0 0,0 0 0,0 0 0,-1 0 0,1 0 0,0 0 0,0 0 0,-1 0 0,1 0 0,0 0 0,0 0 0,-1 0 0,1-1 0,0 1 0,0 0 0,-1 0 0,-1 0 7,2 35-4231,4-40 2046,-4 4 1902,1 0 0,0 1 0,-1-1 1,1 0-1,0 0 0,-1 0 0,1 0 0,-1 0 1,0 0-1,1 0 0,-1 0 0,0 0 0,1 0 1,-1 0-1,0 0 0,0 0 0,0-1 0,0-21-5947,0 16 3094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 96,'0'0'3156,"0"43"3084,2-38-5961,0 0 1,0 0-1,0 0 1,1-1-1,0 1 1,0-1-1,0 0 1,0 0-1,1 0 1,0 0-1,0-1 1,0 1 0,0-1-1,5 3 1,-6-4-213,1-1 0,-1 1 1,0-1-1,1 0 0,0 0 0,-1 0 1,1 0-1,0-1 0,-1 1 1,1-1-1,0 0 0,0 0 1,-1 0-1,1-1 0,0 1 0,-1-1 1,1 0-1,0 0 0,-1 0 1,1-1-1,2-1 0,0 0 31,-1 0 1,0-1-1,0 1 0,0-1 0,0 0 0,0 0 0,-1-1 0,0 1 1,0-1-1,6-10 0,-8 11 26,0 0 1,0 0-1,-1 0 0,1 0 1,-1-1-1,0 1 0,0 0 1,-1-1-1,1 1 0,-1-1 1,-1-8-1,0 10-77,-1 0-1,0 1 1,0-1 0,0 1-1,0 0 1,0-1 0,0 1-1,-1 0 1,-2-1 0,4 3-25,0 0 0,1 0 0,-1-1 0,0 1 1,0 0-1,0 0 0,1 0 0,-1-1 0,0 1 1,0 0-1,1 0 0,-1-1 0,0 1 0,0-1 1,1 1-1,-1-1 0,1 1 0,-1-1 0,0 1 1,1-1-1,-1 0 0,1 1 0,-1-1 0,1 0 1,-1 1-1,1-1 0,0 0 0,-1 0 0,1 0 1,0 1-1,0-1 0,0 0 0,-1-1 0,-33-17 716,30 19-684,4 0-45,-1 0-1,1-1 1,-1 1-1,1 0 1,-1 0-1,1 0 1,-1 0-1,1 0 1,-1 0-1,1 0 1,-1 0 0,1 0-1,-1 0 1,1 0-1,-1 0 1,1 0-1,-1 0 1,1 0-1,-1 1 1,1-1 0,-1 0-1,1 0 1,0 1-1,-1-1 1,1 0-1,-1 0 1,1 1-1,0-1 1,-1 1-1,1-1 1,0 0 0,-1 1-1,1-1 1,0 1-1,-33 7 534,33-7-537,0-1 0,0 1 1,0-1-1,-1 0 0,1 1 1,0-1-1,0 1 1,-1-1-1,1 0 0,0 1 1,0-1-1,-1 0 1,1 0-1,0 1 0,-1-1 1,1 0-1,0 0 0,-1 1 1,1-1-1,-1 0 1,1 0-1,0 0 0,-1 1 1,1-1-1,-1 0 1,1 0-1,-1 0 0,1 0 1,-1 0-6,0 0 1,1 0 0,-1 0 0,1 0 0,-1 0-1,1 1 1,-1-1 0,1 0 0,-1 0 0,1 0-1,-1 1 1,1-1 0,-1 0 0,1 1 0,0-1-1,-1 0 1,1 1 0,-1-1 0,1 1 0,0-1-1,0 1 1,-1-1 0,1 0 0,0 1 0,-1-1-1,1 1 1,0-1 0,0 1 0,0 1 0,-4 3-35,3-5 35,1 0 1,-1 0-1,1 0 0,0 1 1,-1-1-1,1 0 0,-1 0 1,1 1-1,0-1 0,-1 0 1,1 1-1,0-1 1,-1 0-1,1 1 0,0-1 1,0 1-1,0-1 0,-1 0 1,1 1-1,0-1 1,0 1-1,0-1 0,0 1 1,0-1-1,-1 1 0,1-1 1,0 1-1,0-1 0,0 1 1,1-1-1,-1 0 1,0 2-1,-10 8 16,10-10-15,-1 0 1,0 1 0,0-1 0,1 1-1,-1-1 1,0 0 0,1 1 0,-1-1-1,1 1 1,-1 0 0,0-1 0,1 1-1,-1-1 1,1 1 0,0 0 0,-1-1-1,1 1 1,-1 0 0,1 0 0,0-1-1,0 1 1,-1 1 0,1-1 0,1 1 0,-1-1 0,0 0 0,1 0 0,-1 1 0,1-1 0,-1 0 0,1 0 0,0 1 0,0-1 0,-1 0 0,1 0 0,0 0 0,0 0 0,0 0 0,0 0 0,0 0 0,0-1 0,0 1 0,0 0 0,1-1 0,-1 1 0,0 0 0,0-1 0,0 1 0,1-1 0,-1 0 0,0 1 0,1-1 0,-1 0 0,3 0 0,55 3 51,-44-4-140,-13 1 73,-5 10 673,-8-7-6720,-5-10-5089,14 1 8349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0 496,'0'0'5177,"-11"7"-968,15-1-3442,-4-5-679,1-1-1,0 1 1,-1 0 0,1 0-1,-1-1 1,1 1 0,-1 0-1,1 0 1,-1 0 0,1 0-1,-1 0 1,0-1 0,0 1-1,1 0 1,-1 0 0,0 0-1,0 0 1,0 2-1,0 0 138,0 0 1,0 0-1,0 0 0,0 0 0,1 0 0,-1 0 0,1 0 0,0 0 0,0 0 0,0 0 0,3 5 0,-3-6-144,0 0 0,-1 1 0,1-1 0,-1 0 0,1 1 1,-1-1-1,0 1 0,0-1 0,0 0 0,0 1 0,0-1 0,0 1 1,-1 2-1,0-3-44,0 1 1,1 0 0,0-1 0,0 1 0,0-1 0,0 1 0,0 0-1,1-1 1,-1 1 0,2 3 0,1 1 35,13 39 211,-15-44-274,0 1 1,0-1-1,0 0 0,0 0 1,0 0-1,0 0 1,0 0-1,1 0 1,-1-1-1,1 1 1,-1 0-1,1-1 1,0 1-1,0-1 1,0 0-1,0 1 1,3 1-1,29 13-115,-32-16-140,-2 0 170,1 0-1,-1 0 1,0 0-1,1 0 1,-1 0-1,0 0 1,1 0-1,-1 0 1,0 0 0,1 0-1,-1 0 1,0 0-1,1 0 1,-1 0-1,0 0 1,1 0-1,-1 0 1,0-1-1,1 1 1,-1 0-1,0 0 1,0 0-1,1 0 1,-1-1 0,0 1-1,0 0 1,1 0-1,-1-1 1,0 1-1,0 0 1,0 0-1,1-1 1,-1 1-1,0 0 1,0-1-1,0 1 1,0 0-1,0-1 1,0 1 0,0 0-1,1-1 1,-1 1-1,0 0 1,0-1-1,0 1 1,0 0-1,0-1 1,-1 1-1,1 0 1,0-1-1,0 1 1,0 0-1,0-1 1,0 1 0,0 0-1,-1-1 1,1 1-1,-11-25-8040,2 13 5127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0 1164,'0'0'2790,"-2"37"3170,0-35-5754,1 0-1,0 1 0,0-1 0,-1 1 1,1-1-1,1 1 0,-1 0 0,0-1 1,1 1-1,-1 0 0,1 3 0,0-1 98,-1-1 0,0 0 0,0 0 0,0 1 0,0-1 0,0 0 0,-4 5 0,1 0 24,1 1-1,0-1 0,0 1 0,1-1 0,0 1 1,0 12-1,2-18-270,-1 3 71,1 1 1,0-1-1,1 0 1,0 1-1,0-1 1,1 0-1,3 10 1,5 37 665,-3-37-604,-6-14-159,0 1-1,0-1 1,1 0-1,0 1 1,-1-1-1,1 0 0,0 0 1,0 0-1,1 0 1,-1-1-1,0 1 1,1 0-1,0-1 1,0 0-1,5 4 0,3-1 41,-1-1 0,1-1 0,-1 1 0,1-2 0,0 0 0,1 0-1,-1-1 1,19 0 0,-28-1-288,0 0-1,-1 0 1,1 0 0,0 0-1,0 0 1,0-1-1,-1 1 1,1-1 0,0 0-1,0 1 1,-1-1-1,1 0 1,-1 0 0,1 0-1,-1 0 1,1 0-1,-1 0 1,3-3 0,16-11-2359,-18 5-3999,-2 3 4214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0 320,'2'1'8860,"-1"2"-8531,1-1 1,-1 1 0,0-1-1,1 1 1,-1 0 0,0-1 0,-1 1-1,1 0 1,0 0 0,-1 0-1,1-1 1,-1 1 0,0 4 0,5 23 971,6 25-249,-1-32-883,-7-14-137,1-1 1,-1 0-1,1 0 0,1 0 1,9 13-1,-7-9 2,-6-12-48,-1 1 1,0-1 0,0 1-1,0 0 1,1-1 0,-1 1-1,0-1 1,1 1-1,-1-1 1,0 1 0,1 0-1,-1-1 1,1 0 0,-1 1-1,1-1 1,-1 1 0,1-1-1,-1 0 1,1 1-1,-1-1 1,1 0 0,-1 1-1,1-1 1,0 0 0,-1 0-1,1 0 1,0 1 0,-1-1-1,2 0 1,-10-11-9642,8 10 9375,-1 0 1,1 0 0,0 0-1,0 1 1,0-1 0,0-1-1,0-11-2350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31 692,'-10'-31'9032,"29"43"-9110,14 19-5435,-31-25 3348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0 1388,'-9'1'784,"1"5"5070,-5-1 1829,7-3-7517,0 0 0,1 0 0,-1 1 0,1-1 0,0 1-1,0 0 1,0 1 0,0-1 0,1 1 0,-1 0 0,1 0-1,0 1 1,-6 8 0,9-12-147,-2 2 63,1 1-1,-1-1 1,1 1 0,0 0-1,0 0 1,0 0-1,0 0 1,1 0-1,0 1 1,0-1 0,-1 7-1,-9 31 432,22-10-313,-10-28-198,-1-1 1,2 1 0,-1-1-1,0 1 1,1-1 0,-1 0-1,1 0 1,0 1-1,0-1 1,0 0 0,1-1-1,-1 1 1,1 0 0,-1-1-1,1 1 1,0-1 0,0 0-1,5 3 1,1-4-16,-1 0-1,1 0 1,0 0 0,0-1 0,0-1-1,0 1 1,0-1 0,-1-1 0,1 0 0,11-4-1,2-1-1526,-1-1 0,1-1-1,20-13 1,-37 19 254,0 0 0,0-1 0,0 0 0,-1 0 0,1 0 1,-1 0-1,5-7 0,-7 0-1560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0 832,'-11'1'5899,"22"45"-8,9-3-3822,1 14-1345,-18-53-786,-1 0-1,0 0 0,-1 1 0,1-1 1,-1 1-1,0-1 0,0 1 0,1 4 1,-2 2-3522,-2-1-3422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1800,'-22'5'9130,"22"-4"-8735,4 6 79,-3-6-514,0-1-1,-1 1 1,1 0 0,-1-1 0,1 1-1,-1 0 1,1 0 0,-1 0 0,0 0 0,1-1-1,-1 1 1,0 0 0,1 0 0,-1 0-1,0 0 1,0 0 0,0 0 0,0 1-1,0-1-134,0 1 0,0-1 0,1 0 0,-1 0 0,0 0-1,1 1 1,-1-1 0,1 0 0,-1 0 0,1 0 0,-1 0 0,1 0-1,0 0 1,0 0 0,-1 0 0,1 0 0,0 0 0,1 1 0,-1-1-59,0-1 1,0 1-1,0 0 1,-1 0 0,1 0-1,0 0 1,-1 0 0,1 0-1,0 0 1,-1 0-1,1 0 1,-1 0 0,0 0-1,1 0 1,-1 0-1,0 0 1,1 2 0,-1 5-1989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86 280,'0'4'752,"1"0"1,-1 0-1,1 0 0,0 0 1,0 0-1,0 0 0,0-1 1,3 6-1,-3-6-609,1-1 1,-1 1-1,1 0 0,-1-1 1,1 0-1,0 1 0,0-1 0,0 0 1,0 0-1,1 0 0,-1 0 1,0 0-1,1-1 0,0 1 0,-1-1 1,1 1-1,0-1 0,5 1 1,41 12 1275,-40-11-1222,0 1-1,1-2 1,-1 1 0,1-1-1,-1-1 1,1 0 0,0 0-1,0-1 1,-1 0 0,17-2 0,-22 0-145,0 0 0,-1 0 1,1-1-1,-1 1 1,0-1-1,0 0 1,0 0-1,0 0 0,0 0 1,-1 0-1,1-1 1,-1 1-1,0-1 1,0 0-1,0 0 0,-1 1 1,1-1-1,-1 0 1,0 0-1,1-7 1,8-17 335,-10 25-308,0-1-1,0 1 1,-1 0 0,1 0-1,-1 0 1,0 0-1,0 0 1,0 0 0,0 0-1,0 0 1,-1 0 0,1 1-1,-1-1 1,0 0-1,0 1 1,0-1 0,0 1-1,0 0 1,-1 0 0,-2-3-1,-4 1 88,0 0 0,1 1 1,-1 0-1,0 1 0,-18-3 0,-10-3 346,34 7-520,0 1 1,0 0-1,0 0 1,1 0 0,-1 0-1,0 0 1,0 1-1,0-1 1,0 1 0,1 0-1,-1 0 1,0 0 0,0 0-1,1 0 1,-1 0-1,1 1 1,-1-1 0,1 1-1,0 0 1,0 0-1,0 0 1,0 0 0,0 0-1,0 0 1,0 1-1,0-1 1,1 0 0,0 1-1,-1-1 1,1 1-1,-2 4 1,3-4-270,0 1-1,-1-1 1,0 0 0,1 0 0,-1 0-1,-1 0 1,1 0 0,-3 4-1,2-4-456,1 1 0,-1-1 0,1 0 0,0 0 0,0 1 0,0-1 0,0 1 0,0 6 0,-6 5-3861,5-13 3766,0 4-1887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1 216,'-22'18'6141,"11"36"-1414,11 30-1580,1-80-3110,-1 0 0,1 0 0,0-1 0,0 1-1,0 0 1,1-1 0,-1 1 0,1-1 0,0 0 0,0 1-1,0-1 1,0 0 0,0 0 0,1 0 0,0-1 0,4 5-1,4-4-8,-8-1-21,0-1 0,1 0 0,-1-1 0,0 1 1,1 0-1,-1-1 0,1 0 0,-1 0 0,1 0 1,-1 0-1,0 0 0,1-1 0,5-1 0,0-1 10,-1 0-1,0-1 0,-1 0 1,1 0-1,7-6 0,4-3-6,-16 11-9,0 0 0,-1-1 0,1 1-1,0-1 1,-1 0 0,0 1 0,0-1-1,0-1 1,0 1 0,0 0 0,2-6-1,9-13 103,-13 21-92,1 0 1,-1 1-1,0-1 0,1 0 1,-1 1-1,0-1 1,0 0-1,0 0 1,0 0-1,0 1 1,1-1-1,-1 0 0,-1 0 1,1 1-1,0-1 1,0 0-1,0 0 1,0 0-1,-1 1 1,1-1-1,0 0 0,0 1 1,-1-1-1,1 0 1,-1 1-1,1-1 1,-1 0-1,0 0 0,-5-15 590,6 16-577,0 0 0,0 0 0,0 0 0,0-1 0,-1 1 0,1 0 0,0 0 0,0 0 1,0 0-1,0-1 0,0 1 0,-1 0 0,1 0 0,0 0 0,0 0 0,0 0 0,-1 0 0,1 0 0,0-1 1,0 1-1,0 0 0,-1 0 0,1 0 0,0 0 0,0 0 0,0 0 0,-1 0 0,1 0 0,0 0 0,0 0 1,0 0-1,-1 0 0,1 0 0,0 0 0,0 0 0,-1 1 0,1-1 0,0 0 0,0 0 0,0 0 0,-1 0 0,1 0-17,0 1 0,0-1 0,0 0 0,0 0-1,-1 1 1,1-1 0,0 0 0,0 0-1,0 1 1,0-1 0,0 0 0,0 0 0,0 1-1,0-1 1,0 0 0,0 1 0,0-1-1,0 0 1,0 0 0,0 1 0,0-1 0,0 0-1,0 0 1,0 1 0,0-1 0,1 0-1,-1 0 1,0 1 0,0-1 0,0 0-1,0 0 1,1 1 0,-1-1 0,0 0 0,0 0-1,0 0 1,1 1 0,-1-1 0,0 0-1,0 0 1,1 0 0,-1 0 0,0 0 0,0 0-1,1 0 1,-1 0 0,0 1 0,0-1-1,1 0 1,-1 0 0,0 0 0,0 0 0,1 0-1,1 1-12,0 0 0,0 1 0,-1-1 0,1 1 0,0-1 0,-1 1 1,1 0-1,-1 0 0,0 0 0,0-1 0,0 1 0,0 1 0,0-1 0,0 0 0,0 0 0,0 0 0,0 3 0,-1-4-29,0 0-1,0 0 1,1 1-1,-1-1 1,0 0 0,1 0-1,-1 0 1,1 0 0,-1 0-1,1 0 1,0 0 0,0 0-1,-1 0 1,1 0 0,1 1-1,6 8-1377,-4 3-3377,4-12 2259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9 900,'-1'0'156,"1"-1"0,-1 0 0,1 1 0,-1-1 0,1 1 0,-1-1 0,0 1 0,1-1 0,-1 1 0,0-1 0,1 1 1,-1 0-1,0-1 0,0 1 0,1 0 0,-1 0 0,0-1 0,0 1 0,0 0 0,1 0 0,-1 0 0,0 0 0,0 0 0,0 0 0,1 0 0,-1 0 0,0 0 0,0 1 0,0-1 0,1 0 0,-1 0 0,0 1 0,0-1 0,0 1 0,-29 11 1897,-2 6 229,11 1-692,18-17-1492,1 0 0,0 0 0,-1 0 0,1 0 0,0 0 0,0 0 0,0 0 0,1 0 0,-1 1 0,1-1-1,-1 1 1,1-1 0,0 1 0,0 0 0,0 0 0,0-1 0,0 1 0,1 0 0,-1 0 0,1 0 0,0 5 0,1-4-85,0-1 0,1-1 1,-1 1-1,1 0 1,0 0-1,0-1 0,0 1 1,0-1-1,0 1 0,0-1 1,4 3-1,13 16-237,25 19 584,-5 4 151,-38-44-498,0 1-1,-1-1 0,1 1 1,0-1-1,0 1 1,-1 0-1,1-1 1,0 1-1,-1 0 0,1-1 1,-1 1-1,1 0 1,-1 0-1,1 0 1,-1-1-1,0 1 1,1 0-1,-1 0 0,0 0 1,0 0-1,0 0 1,1 0-1,-1 0 1,0 0-1,0-1 1,0 1-1,-1 0 0,1 0 1,0 0-1,0 0 1,0 0-1,-1 0 1,1 0-1,0-1 0,-1 1 1,1 0-1,-1 0 1,1 0-1,-1-1 1,1 1-1,-1 0 1,1 0-1,-2 0 0,-22 13 327,-44 0-640,46-11-3336,3-2-4987,10-1 5640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44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313 13 576,'0'0'5556,"-14"-5"1320,-14-2-3325,26 7-3255,-30 5 805,27-4-1000,1 1 0,-1-1 0,1 1 0,-1 0 0,1 1 0,0-1 0,0 1 0,0 0 0,0 0-1,0 0 1,1 1 0,-1-1 0,-5 8 0,8-9-75,-1 1-1,1-1 1,-1 0-1,1 1 1,0-1 0,0 1-1,0-1 1,0 1-1,0 0 1,1-1-1,-1 1 1,1 0 0,0-1-1,0 1 1,0 0-1,0 0 1,1 4-1,-1-3-22,0 0 2,1 1 0,0-1-1,0 1 1,1-1-1,-1 0 1,1 1 0,0-1-1,0 0 1,1 0-1,-1 0 1,1-1-1,0 1 1,-1-1 0,2 1-1,3 3 1,-2-2-8,0 0 1,-1 1-1,1 0 1,-1 0-1,3 7 0,-3-7 5,-1-1 0,1 1 0,0-1 0,1 1 0,0-1 0,-1-1 0,8 6-1,8 9 2,-19-17-4,0-1-1,0 1 0,-1-1 0,1 0 0,-1 1 0,1-1 1,-1 1-1,1-1 0,-1 1 0,0 0 0,0-1 0,0 1 0,0-1 1,0 1-1,0-1 0,0 1 0,0-1 0,-1 1 0,1 0 1,0-1-1,-1 1 0,1-1 0,-2 2 0,1 0 10,0-1 0,0 1 0,-1-1 1,1 1-1,-1-1 0,1 0 0,-1 0 0,0 0 0,0 0 0,0 0 0,-3 2 0,-57 40 100,38-31-317,12-5 310,-1-1 1,0 0 0,0-1 0,-25 8 0,35-13-219,0-1 0,-1 1 0,1-1 0,0 1 0,-1-1 0,1 0 0,-1 0 0,1-1 0,0 1 0,-1-1 0,1 0 0,0 0 0,-1 0 0,1 0-1,0 0 1,0-1 0,0 1 0,0-1 0,0 0 0,0 0 0,1 0 0,-1 0 0,1-1 0,-4-3 0,-5-12-4941,9 6-4891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44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66 102 1164,'0'0'1472,"12"-7"2259,-3 2-3059,-1 1-84,-1 0 1,0-1-1,0 1 1,0-1 0,9-10-1,-13 12-264,-1 1 0,1-2 0,-1 1 0,0 0 0,0 0 0,0-1 0,-1 1 0,1-1 0,-1 0-1,0 1 1,2-8 0,-3 10 53,-1 0-315,0 1 0,0-1 0,0 1 0,-1-1 0,1 1 1,0 0-1,0-1 0,0 1 0,0 0 0,0 0 0,-1 0 0,1 0 0,0 0 0,0 0 0,0 0 1,0 0-1,-1 0 0,1 1 0,0-1 0,0 0 0,0 1 0,0-1 0,0 1 0,0-1 0,0 1 0,0 0 1,-1 0-1,-38 27 297,15-10 147,20-14-447,0-1-1,0 1 0,1-1 0,-1 1 1,1 1-1,0-1 0,0 1 1,1-1-1,-1 1 0,1 0 0,0 0 1,0 1-1,1-1 0,0 0 1,0 1-1,0 0 0,0-1 0,1 1 1,0 0-1,0 0 0,1 0 1,0 0-1,0 8 0,1-12-48,-1 1 0,1 0 0,0-1-1,0 1 1,1 0 0,-1-1 0,0 1 0,1-1-1,-1 0 1,1 0 0,0 1 0,0-1 0,0 0 0,0 0-1,0-1 1,4 3 0,40 27 154,-40-28-155,-1-1 0,0 0 0,0 0-1,1 0 1,-1-1 0,1 0 0,0 0 0,-1 0-1,1 0 1,0-1 0,-1 0 0,1-1-1,0 1 1,8-3 0,6-2-543,1-1 1,31-14-1,11-4-6384,-29 7-582,-25 11 5435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44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44 146 196,'-2'-1'212,"2"1"-35,-1 0 0,1 0 0,-1-1 1,1 1-1,-1 0 0,1-1 0,-1 1 0,1 0 0,-1-1 0,1 1 0,-1-1 0,1 1 0,-1-1 0,1 1 0,0-1 0,-1 1 0,1-1 0,0 1 0,0-1 0,-1 1 0,1-1 0,0 1 0,0-1 0,0 0 0,0 1 0,0-1 0,0 1 0,0-1 0,0 0 0,0 1 0,0-1 1,0-1 1783,2 38 4293,-2-35-6205,1-1 0,0 1 0,-1 0 0,1-1 0,-1 1-1,1 0 1,-1 0 0,1-1 0,-1 1 0,1 0 0,-1 0 0,0 0-1,1-1 1,-1 1 0,0 0 0,0 0 0,0 0 0,0 0 0,0 0-1,0 0 1,0 0 0,0 0 0,0-1 0,0 1 0,0 0 0,0 0-1,-1 0 1,1 0 0,0 0 0,-1-1 0,1 1 0,-1 0 0,0 1-1,-4 17 974,3-19-949,1 0-1,0 0 1,-1 0 0,1 0-1,-1 0 1,1 0-1,0 0 1,-1 0 0,1-1-1,0 1 1,-1 0-1,1-1 1,0 1-1,-1-1 1,1 0 0,0 1-1,0-1 1,-1 0-1,1 0 1,0 0 0,0 0-1,0 0 1,-1-2-1,2-3-28,1 0-1,0 0 1,1 0-1,0 0 1,-1 0-1,2 1 1,-1-1-1,1 1 1,0-1 0,0 1-1,4-6 1,47-55-663,-50 62 532,0-1-454,1 1-1,0-1 1,0 1-1,0 0 1,1 0 0,8-4-1,39-12-11375,-42 19 9133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44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1408,'0'0'1456,"0"11"4619,2 14-3526,12 10 245,-12-28-2561,0-1-1,1 1 1,-1-1 0,1 0 0,0 0 0,1 0-1,4 6 1,26 49 968,-27-47-1005,-7-13-165,0 0 0,0-1 0,0 1-1,0 0 1,1 0 0,-1 0 0,0-1 0,1 1 0,-1 0-1,0 0 1,1-1 0,-1 1 0,1 0 0,-1-1 0,1 1-1,0 0 1,-1-1 0,1 1 0,-1-1 0,1 1 0,0-1-1,0 0 1,0 1 0,1-1 198,9-25 1373,-5 10-1426,0 0 1,1 0-1,1 0 0,19-27 1,-22 36-214,-1 0 0,1 0 1,-1-1-1,0 1 0,0-1 0,2-8 1,35-16-5158,-19 24-6426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44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44 110 672,'1'0'194,"-1"1"0,1-1 1,-1 1-1,1-1 0,-1 1 0,1-1 0,-1 1 0,1-1 1,-1 1-1,1-1 0,0 0 0,-1 1 0,1-1 0,0 0 1,-1 0-1,1 1 0,0-1 0,0 0 0,-1 0 0,1 0 1,0 0-1,0 0 0,-1 0 0,1 0 0,0 0 0,-1 0 1,1 0-1,0-1 0,0 1 0,-1 0 0,1 0 0,0-1 1,-1 1-1,2-1 0,30-10 2713,-27 8-2645,0 1 0,-1-1-1,1 0 1,-1 0 0,1-1 0,-1 1-1,4-6 1,-6 6-77,0 0 1,-1 0-1,0 0 0,1 0 1,-1 0-1,0 0 0,0-1 1,-1 1-1,1 0 0,-1-1 0,0 1 1,0-1-1,0-3 0,-1 6-155,1 0 0,-1 0-1,1-1 1,-1 1 0,0 0-1,0 1 1,1-1 0,-1 0-1,0 0 1,0 0 0,0 0 0,0 1-1,0-1 1,0 0 0,0 1-1,0-1 1,0 1 0,0-1-1,-1 1 1,1-1 0,0 1-1,0 0 1,-2 0 0,-36-6 698,37 6-705,-1 0-1,1 0 1,0 1 0,0 0-1,-1-1 1,1 1 0,0 0-1,0 0 1,0 0-1,0 0 1,0 0 0,0 1-1,0-1 1,0 1 0,0-1-1,1 1 1,-1 0 0,-2 2-1,-11 10 133,13-13-148,0 1 0,-1 0 0,1-1-1,0 1 1,0 0 0,0 0 0,0 0 0,0 0 0,1 0 0,-1 1 0,1-1 0,-1 0-1,1 1 1,0-1 0,0 1 0,0 0 0,0-1 0,0 1 0,1 0 0,-1-1 0,1 1-1,0 0 1,0 0 0,0 0 0,0-1 0,0 1 0,1 0 0,-1 0 0,1-1 0,-1 1 0,1 0-1,0-1 1,0 1 0,0-1 0,1 1 0,-1-1 0,1 0 0,-1 1 0,1-1 0,0 0-1,0 0 1,0 0 0,0 0 0,0 0 0,0-1 0,0 1 0,1-1 0,-1 1 0,1-1-1,4 2 1,7 1-65,45 9-58,-55-13 31,-1 0 0,0 0 0,1 0 0,-1 0 0,0-1 0,1 1 1,-1-1-1,0 0 0,0 0 0,0 0 0,0 0 0,0-1 0,0 1 0,0-1 1,0 0-1,2-2 0,71-40-6809,-53 26 4817,19-18-2642,-32 24 3118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44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67 524,'0'47'4680,"0"-45"-4621,1 0-1,-1 0 0,1 0 0,-1 0 0,1 0 0,0 0 0,0 0 0,0 0 0,0 0 0,0-1 0,2 4 0,-2-4 7,0 1 0,1-1 0,-1 1 1,0 0-1,0 0 0,-1 0 0,1 0 0,0 0 0,-1 0 0,1 0 0,0 3 1,10 42 1296,-12-53 4352,2-28-3457,-1 22-2113,1 1 0,0-1-1,1 1 1,0-1 0,4-11 0,-4 18-133,0 1-1,0-1 1,1 1 0,-1 0 0,1 0 0,0 0-1,0 0 1,0 0 0,1 0 0,-1 1 0,1 0 0,0 0-1,0 0 1,6-4 0,26-7-1288,-7 10-2397,-8-7-4566,-10 10 5254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08.3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18 520,'-2'0'464,"1"-1"-1,-1 1 1,1 0 0,-1-1-1,1 1 1,-1-1-1,1 0 1,-1 1 0,1-1-1,0 0 1,-1 0-1,-12-9 12026,14 10-12288,0 290 1151,10-204-1378,-10 162 70,-10-169-36,9-65 2,1 0 1,-2 0-1,-4 23 1,3-22 40,2 0 1,-1 0 0,2 0 0,2 25 0,0 5 37,9 16-60,-1-2 4,1 2-8,-11-53-21,0-3 8,0 0 1,0 0 0,0 0 0,0-1-1,1 1 1,0 0 0,0 0 0,0 0-1,1-1 1,1 6 0,-2-8-9,1 1 0,-1 0 0,-1 0 0,1 0 0,0 0 0,-1 0 0,1 1-1,-1-1 1,0 0 0,0 0 0,-1 5 0,1-6-6,-1 1-1,1 0 0,0 0 1,0 0-1,0 0 0,1 0 1,-1 0-1,1 0 0,0-1 1,0 1-1,1 3 0,0 0 6,-1 0 0,0 0 0,0 0 0,-1 0-1,1 0 1,-1 0 0,-1 0 0,-1 11 0,1 4-6,0-1-3,1-14 3,-1 0 0,1 0-1,0 1 1,1-1 0,-1 0 0,1 0 0,0 0 0,1 0 0,4 11 0,-5-11 11,1 1 0,-1-1 1,0 0-1,-1 1 0,1-1 1,-1 1-1,0-1 1,-3 13-1,2 7 18,1 94 26,-4-114-34,-3 9 27,-4 26 74,7-34-111,4-6-11,-1-1 1,0 1-1,1 0 0,-1 0 1,1-1-1,-1 1 0,1 0 1,-1 0-1,1 0 0,-1 0 1,1 0-1,0-1 0,0 1 1,-1 0-1,1 0 0,0 0 1,0 0-1,0 0 0,0 1 1,0 9-21,1-9 30,-1 0 1,0 0-1,1 0 1,-1 0 0,0 0-1,0 0 1,0 0-1,0 0 1,-1 0 0,1 0-1,-1 0 1,1 0-1,-1 0 1,1-1 0,-1 1-1,0 0 1,0 0-1,0 0 1,0-1 0,-2 3-1,1-3 35,2 3 21,1-2-58,-1-1-1,0 1 1,0-1 0,0 0 0,0 1 0,0-1 0,0 1 0,0-1 0,0 0 0,-1 1 0,1-1 0,0 0 0,-1 1 0,1-1 0,-1 0 0,0 0 0,1 1 0,-1-1 0,0 0 0,0 0 0,-2 2 0,2-2-12,1-81-14094,0 51 10152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10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1 207 108,'4'-7'1867,"-4"6"-1624,1 1 1,0-1 0,-1 0 0,1 0 0,-1 1 0,1-1 0,-1 0 0,1 0 0,-1 0 0,1 0 0,-1 0 0,0 1 0,0-1 0,1 0 0,-1 0 0,0 0-1,0 0 1,0 0 0,0-1 0,0 1-36,0 0-1,0 1 1,-1-1-1,2 0 1,-1 1-1,0-1 1,0 0-1,0 1 1,0-1-1,0 0 1,0 1-1,1-1 1,-1 0-1,0 1 1,0-1-1,1 1 1,-1-1-1,1 1 1,-1-1-1,0 0 1,1 1-1,-1 0 1,1-1-1,-1 1 1,1-1-1,0 1 1,-1 0-1,1-1 0,21 0 5126,-9 1-6480,109-12 2518,-91 13-1154,-1 0-81,-1-2 0,37-5-1,-54 5-91,0 0 0,0 1 0,-1 0 1,21 4-1,20-1 136,175 1 218,-96-20-210,-89 15-49,74-11 0,-52 3-89,1 4-1,79 2 1,123 3 191,-159-12-240,-13 6 87,-89 6-79,-1 0 1,1-1-1,-1 0 0,1 0 0,-1 0 0,7-2 0,0 0-9,0 0 0,0 1 0,0 0 0,0 1 0,0 0 0,13 2 0,1-1-15,-14 1 37,0-1 1,1-1-1,-1 1 0,21-5 0,-25 3-5,0 1 0,0 0-1,0 0 1,0 1 0,12 1-1,-12 0-35,0-1-1,0 1 1,0-2 0,-1 1-1,12-4 1,57-8-6,-72 11 29,0 0 0,0 0 1,0 1-1,0-1 0,0 1 0,0 0 0,0 0 1,0 0-1,7 2 0,7-1 49,16 5-29,-16 0-26,-17-6 8,43 0 214,42-12 813,-53 17-897,-29-4-107,0 1 0,0-2 0,0 1 0,0 0 0,0-1 0,1 0 0,-1 0-1,0 0 1,0 0 0,0-1 0,0 1 0,0-1 0,5-2 0,-4 1 33,0 0 0,-1 1 0,1-1 0,0 1 0,1 0 0,7-1 0,-11 2-46,32 1 36,-12-5-59,-20 4 8,1 0 0,0 0 0,-1 0 0,1 0-1,-1-1 1,1 1 0,0-1 0,-1 0 0,0 0 0,1 0-1,-1 0 1,1 0 0,-1 0 0,0-1 0,0 1-1,0-1 1,0 1 0,0-1 0,3-3 0,20-7-106,-20 12 1564,-20-3-13466,2 1 4618,2 1 3848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12.2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0 164 980,'0'0'8280,"34"5"-1733,-29-6-6338,-1 0 1,1 0-1,-1 0 0,1 0 0,-1 1 0,1-1 0,-1 1 0,1 1 0,0-1 0,-1 0 0,9 3 0,20 0 177,76 3 542,96 0 477,-179-7-1223,0-1 1,38-9-1,-37 5-86,-1 2-1,42-2 1,36 5 27,176 19 388,-233-15-369,52-3 1,-38-2-81,271-16 97,-280 21-126,1 1-1,58 14 0,-85-13-17,1-2-1,-1-1 1,1-2 0,0 0-1,34-6 1,-35 2 22,0 1-1,53-1 1,-58 2-81,-19 1 40,0 0-1,0 1 0,0 0 1,0-1-1,0 1 0,0 0 1,0 0-1,0 0 1,0 0-1,0 1 0,0-1 1,0 0-1,0 1 0,0 0 1,2 0-1,1 1 2,-1-1 0,1 0 0,0 0 0,-1-1 0,1 0 0,0 1-1,0-1 1,-1-1 0,9-1 0,28 0 0,15-7 57,-40 4-59,1 2 1,-1 0-1,29-1 0,-29 3 4,0-1-1,0-1 1,27-8 0,-37 9-3,32-11-28,-34 11 30,0 0-1,-1 1 1,1-1-1,0 1 1,0 1-1,0-1 1,7 0-1,64-11 8,-59 10-4,-1 0 0,1-1 0,-1 0 1,0-1-1,29-12 0,-42 15-2,7-1-19,41 4 2,-18-1 32,-30-2-16,6-1-11,27 4 16,10-2-43,-24 1-227,-16 0 320,1-1-1,0 0 1,-1 0-1,1 0 1,-1 0 0,1-1-1,-1 0 1,1 0 0,5-3-1,32-8 502,-41 11-515,50 1 14,-50 0-44,5-2 13,-5 1-117,-9-3-108,-5-2-2408,8 5 554,0-1 0,1 0 0,-1 0 0,0-1 0,1 1-1,-1-1 1,-5-5 0,0 2-1574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16.3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1 540,'0'0'511,"-11"19"8204,13-12-4614,5-3-4078,-1-1 12,-4-2 90,0 1 0,1-1 0,-1 0 0,0 0-1,0 0 1,1 0 0,-1-1 0,0 1 0,1-1 0,-1 1 0,1-1 0,-1 0 0,5 0 0,-5 0-90,43 0 305,5 0-13,-48 0-275,39-5 304,-35 8-296,5-1-284,5-2 462,-14 0-220,19-5-27,13-8 128,6 0-173,-38 13 109,39-6-24,-39 6 9,-7 0-45,2-1-8,9-3 13,-4 3 6,8 7-2,-1-12-63,-7 6 70,-2-1 45,0 2-5,0 0-42,0 3 2,0-3 64,5-1-54,-4 1-23,-1-1 0,1 0 0,-1 0 0,1 0 0,-1 0 0,1 1 0,-1-1 0,1 0 0,-1 0 0,1 0 0,-1 0 0,1 0 0,0 0 0,-1 0 0,1-1 0,-1 1 0,1 0 0,-1 0 0,1 0 0,-1 0-1,1-1 1,-1 1 0,0 0 0,1 0 0,-1-1 0,1 1 0,-1 0 0,1-1 0,-1 1 0,0-1 0,1 1 0,-1 0 0,1-2 0,9 10-29,-9-7 30,-1-1 1,0 0-1,0 0 0,0 0 1,1 0-1,-1 1 1,0-1-1,0 0 1,1 0-1,-1 0 0,0 0 1,0 0-1,1 0 1,-1 0-1,0 1 1,0-1-1,1 0 1,-1 0-1,0 0 0,0 0 1,1 0-1,-1 0 1,0 0-1,1 0 1,-1-1-1,0 1 0,0 0 1,1 0-1,-1 0 1,0 0-1,0 0 1,1 0-1,-1 0 0,0-1 1,0 1-1,0 0 1,1 0-1,-1 0 1,0 0-1,0-1 1,0 1-1,1 0 0,-1 0 1,0-1-1,0 1 1,0 0-1,0-1 1,0 0 16,16-1-33,-10 4 47,3 3-23,-7-4-5,2-1-21,-3 0 21,0 0 0,0-1 0,1 1 0,-1 0 0,0 0-1,1 0 1,-1 0 0,0 0 0,1 0 0,-1 0 0,0 0 0,0 1 0,1-1 0,-1 0 0,0 1 0,0-1 0,1 1 0,-1 0 0,0-1 0,2 2 0,-3 0 32,0-1-60,0 3 23,0-5 7,0 1-1,0 0 1,0 0 0,0 0 0,0 0-1,0-1 1,0 1 0,0 0 0,0 0-1,0 0 1,0 0 0,0-1 0,0 1-1,0 0 1,0 0 0,0 0 0,0 0-1,0-1 1,0 1 0,0 0 0,0 0-1,0 0 1,0 0 0,0-1 0,1 1 0,-1 0-1,0 0 1,0 0 0,0 0 0,0 0-1,0 0 1,1 0 0,-1 0 0,0-1-1,0 1 1,0 0 0,0 0 0,0 0-1,1 0 1,-1 0 0,0 0 0,0 0-1,0 0 1,1 0 0,-1 0 0,0 0-1,0 0 1,0 0 0,0 0 0,1 0-1,-1 0 1,0 0 0,0 0 0,6 14 214,4 27-105,-10-30-110,0-6-5,0-1 0,0 1 0,0-1 1,0 1-1,1 0 0,0-1 1,0 1-1,0-1 0,0 1 1,3 6-1,-2-5 6,-1 0 1,0 1-1,0-1 1,0 0-1,-1 1 1,0-1-1,0 1 1,-2 8-1,0 9 37,2 195-157,11-165 167,0 30-38,-11 223 117,11-238-130,-11 70-56,10-83 149,-10 39-106,-3-79-8,3-16 20,0 1 0,-1-1 1,1 1-1,0 0 0,0-1 0,0 1 1,0 0-1,0-1 0,0 1 1,0-1-1,0 1 0,0 0 0,0-1 1,0 1-1,0 0 0,0-1 1,0 1-1,0 0 0,1-1 0,-1 1 1,0-1-1,1 1 0,0 0 1,4 33-46,-6-32 45,1 1 1,0 0 0,0-1-1,1 1 1,-1-1-1,1 1 1,-1 0 0,1-1-1,0 1 1,1 3 0,0-2 5,-1 1 1,0-1-1,0 1 1,-1-1 0,1 1-1,-1 0 1,0-1-1,-1 1 1,0 8-1,-1 9 57,2 85 481,11-60-525,-11-44-20,0 0 6,0 1 1,1-1 0,-2 0 0,1 1 0,0-1 0,-1 1-1,1-1 1,-1 1 0,0-1 0,0 0 0,-1 0 0,-1 5-1,3-7-3,-1 0 0,1 0 0,0 0 0,0 1 0,0-1 0,0 0 0,0 0 0,0 0 0,0 1 0,0-1 0,0 0 0,1 0 0,-1 0 0,0 0 0,1 0 0,-1 0 0,1 2 0,6 28 3,-7-29-2,0 0 0,-1-1 0,1 1 0,0-1 1,1 1-1,-1-1 0,0 1 0,0 0 0,1-1 0,-1 1 1,1-1-1,-1 1 0,1-1 0,0 0 0,0 1 1,-1-1-1,1 0 0,2 3 0,-3-4-3,1 1 0,-1 0 0,1-1 0,-1 1 0,0 0-1,1 0 1,-1-1 0,0 1 0,0 0 0,0 0 0,1 0 0,-1-1 0,0 1 0,0 0 0,0 0-1,0 0 1,0-1 0,-1 1 0,1 0 0,0 0 0,0 0 0,0-1 0,-1 1 0,1 0 0,0 0-1,-1-1 1,1 1 0,-1 0 0,1-1 0,-1 1 0,1-1 0,-1 1 0,-1 1 0,2-2-1,-1 0 1,1 1-1,-1-1 1,1 1-1,-1 0 1,1-1 0,0 1-1,-1-1 1,1 1-1,-1 0 1,1-1-1,0 1 1,0 0 0,-1-1-1,1 1 1,0 0-1,0-1 1,0 1-1,0 0 1,0 0 0,0-1-1,0 1 1,0 0-1,0-1 1,0 1-1,0 0 1,1 0 0,-1-1-1,0 1 1,0 0-1,1-1 1,-1 1-1,1 0 1,17 48 84,-12-36-125,-2-7 22,-2 0 3,-2-6 17,0 1 0,-1-1 0,1 1 0,0-1 0,0 1 0,0-1 0,0 1 0,0-1 1,0 1-1,0 0 0,0-1 0,0 1 0,0-1 0,0 1 0,1-1 0,-1 0 0,0 1 0,0-1 0,0 1 0,1-1 0,-1 1 0,0-1 0,0 1 0,1-1 0,-1 0 0,0 1 0,1-1 0,-1 0 0,1 1 1,-1-1-1,0 0 0,1 1 0,-1-1 0,1 0 0,-1 0 0,1 0 0,-1 1 0,1-1 0,-1 0 0,1 0 0,1 1-7,-2 0 0,0 3 9,0-3 4,0 0 1,-1 0-1,1 0 0,0 0 1,0 0-1,0 0 0,0 0 1,0 0-1,0 0 0,0 0 1,1 0-1,-1 0 1,0 0-1,1 0 0,-1 0 1,0 0-1,1-1 0,-1 1 1,1 0-1,-1 0 0,1 0 1,0-1-1,-1 1 0,1 0 1,0 0-1,1 0 0,0-1-64,-9-1 396,-17-10-6095,13-1-2082,10 6 4907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18.5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0 712,'0'0'12751,"10"17"-10510,-10-16-2108,11 18 413,-11 3-287,-1-16-230,0 0 0,1 0 0,0 0-1,1 0 1,-1 0 0,1 0-1,0 0 1,1 0 0,-1 0 0,4 8-1,-4-12-11,0 0 0,0 1 0,0-1-1,-1 0 1,1 1 0,-1-1 0,1 1 0,-1 0-1,0 4 1,5 20 87,-3-21-71,-1 1 0,0-1 1,0 0-1,-1 1 0,1-1 1,-1 1-1,-1-1 0,-1 10 1,1 7 1,1 135 451,-11-98-202,11-56-272,0 0 0,0 0 0,0-1 1,0 1-1,-1 0 0,0 0 0,1-1 0,-1 1 0,-1 0 0,-2 6 0,3-6-1,-1 1-1,1-1 0,1 1 1,-1 0-1,0 0 0,1-1 1,0 1-1,1 0 1,-1 0-1,1 5 0,1 18-85,-2-27 79,0 2 66,0-5-45,0 1-26,11-25-5163,-11-10-3930,0 19 5831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1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2 124,'5'-1'9377,"-1"2"-9656,-2-1 1473,-2 42 2072,11-1-1789,-1 20-455,-4-22-799,-5-36-216,0 0 0,0 0 0,-1 0 0,1 1 0,-1-1 1,0 0-1,1 0 0,-1 0 0,-1 1 0,1-1 0,0 0 0,-1 0 0,0 0 0,0 0 0,0 0 0,0 0 0,-2 4 0,12 36 145,-9-39-313,1-3 195,-1 0 1,0-1-1,0 1 1,0-1-1,0 1 0,0-1 1,0 1-1,1-1 1,-1 1-1,0-1 0,0 1 1,-1 0-1,1-1 1,0 1-1,0-1 0,0 1 1,0-1-1,0 1 0,-1-1 1,1 1-1,0-1 1,0 1-1,-1-1 0,1 1 1,0-1-1,-1 1 1,1-1-1,0 0 0,-1 1 1,1-1-1,-1 1 1,1-1-1,-1 0 0,1 0 1,-1 1-1,1-1 0,-1 0 1,1 0-1,-2 1 1,0-1 387,2 1-260,0-2 8,2-23-19,4 14-143,-1 0 0,0 0 0,0-1 0,-1 1 0,3-15 0,1 3 7,-1-1 2,-5 15-12,0 0-1,0 1 0,1-1 1,0 1-1,0 0 0,1 0 0,-1 0 1,2 0-1,6-8 0,3-1-5,-11 11-1,1 0 1,-1 1-1,1 0 1,0 0-1,0 0 1,0 0-1,1 1 1,0-1-1,-1 1 1,1 0-1,0 0 1,0 1-1,0 0 1,7-2-1,-9 4 1,1 0 1,-1 0-1,0 1 0,1-1 0,-1 1 0,0 0 0,0 0 0,1 0 0,-1 0 0,0 1 0,0-1 0,0 1 1,5 4-1,28 11 17,-33-16-18,0 1 1,0-1 0,-1 1 0,1 0-1,-1 0 1,1 0 0,-1 0 0,1 0-1,-1 1 1,0-1 0,0 1 0,0-1-1,-1 1 1,1 0 0,-1 0 0,1-1-1,-1 1 1,0 0 0,0 0 0,0 1-1,0-1 1,-1 0 0,1 0 0,-1 0-1,0 4 1,2 17 2,-1 1 0,-3 34-1,0-18 0,2 68 82,0-108-88,0 0-19,0 3 8,0-2 2,2-6-778,0 1 53,-1 0 1,1 0-1,-1-1 0,0 1 0,0-1 0,0 1 1,0-1-1,-1 1 0,1-1 0,-1 1 1,0-1-1,0 0 0,0 1 0,-2-7 0,2-7-2286,0-1-128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20.2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1444,'4'7'3279,"-4"-6"-3101,1 0-1,-1-1 0,1 1 1,0 0-1,-1-1 0,1 1 1,-1 0-1,0 0 0,1-1 1,-1 1-1,0 0 0,1 0 1,-1 0-1,0 0 0,0-1 1,0 1-1,1 0 0,-1 0 1,0 0-1,-1 1 0,1 4 350,0 1-49,0 0 0,0-1-1,1 1 1,-1 0 0,1-1-1,1 1 1,3 12 0,6 47 2014,-6-29-1766,1-1-336,-3-27-317,-1 0 0,1 0-1,-2 0 1,1 0 0,-1 0-1,0 15 1,9 69 358,-10 32-103,0-124-140,-4-1-275,-1 1 61,4 10 6,-5 3 157,6-14-191,0 0 0,0 0 0,0-1 0,0 1 0,0 0 0,0 0 0,0 0 1,0 0-1,0 0 0,0-1 0,0 1 0,0 0 0,0 0 0,0 0 0,0 0 1,0 0-1,0 0 0,0 0 0,0-1 0,0 1 0,-1 0 0,1 0 0,0 0 1,0 0-1,0 0 0,0 0 0,0 0 0,0 0 0,0 0 0,0 0 0,-1-1 1,1 1-1,0 0 0,0 0 0,0 0 0,0 0 0,0 0 0,0 0 0,-1 0 0,1 0 1,0 0-1,0 0 0,0 0 0,0 0 0,0 0 0,0 0 0,-1 0 0,1 0 1,0 0-1,0 0 0,0 0 0,0 1 0,0-1 0,0 0 0,-1 0 0,1 0 1,0 0-1,0 0 0,0 0 0,0 0 0,0 0 0,0 1 0,-11-36-10575,11 28 7929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20.6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34 528,'8'-1'10995,"14"-2"-6684,45-5-3445,82-4-408,-51 3-2779,-93 8 2284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23.1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0 198 920,'0'0'2682,"2"12"3560,39-4-176,-37-7-6042,-1 0-1,1 1 1,0-1-1,-1-1 0,1 1 1,0 0-1,0-1 1,0 0-1,0 0 0,-1 0 1,1 0-1,0-1 1,0 1-1,0-1 0,-1 0 1,1 0-1,6-3 1,35-3 270,-35 1-269,0-1 0,0 0-1,-1 0 1,15-15 0,-20 18-25,-1 0 0,0-1 0,0 0 0,0 1 0,-1-1 0,1 0 0,-1 0 0,0-1 0,-1 1 0,1 0 0,0-6 0,2-68 66,-4 76-62,-1 2-3,0-1 0,0 1-1,0 0 1,0 0 0,0 0-1,0 0 1,0 0 0,-1 0-1,1 1 1,0-1 0,-1 0-1,1 1 1,0-1 0,-1 1-1,1-1 1,-1 1 0,1 0-1,-1-1 1,1 1 0,-1 0-1,1 0 1,-1 0 0,1 0-1,-1 0 1,1 1 0,-1-1-1,1 0 1,0 1 0,-1-1-1,1 1 1,-3 1 0,-35 15-29,12 4 4,22-19 20,1 1-1,0-1 1,0 1-1,0 0 1,1 1-1,-1-1 1,1 1-1,-4 4 1,-40 59 0,40-56 5,4-6 1,1-1 0,-1 1 0,0-1 0,1 1 0,0 0 0,0 0 0,1 0 0,-1 0-1,1 0 1,0 0 0,1 0 0,-1 0 0,1 8 0,-1-4-1,1-1-1,1 1 0,0 0 1,0-1-1,0 1 0,5 12 1,-1 3 4,-5-22-4,0 1 0,1-1 0,-1 0 0,0 1 0,1-1 0,0 1 0,0-1 1,0 0-1,0 0 0,0 1 0,0-1 0,0 0 0,1 0 0,-1 0 0,1 0 0,2 2 0,3 1 1,0 0 0,1-1 0,0 1-1,-1-2 1,1 1 0,1-1 0,-1-1 0,0 1 0,1-1-1,-1-1 1,1 1 0,-1-2 0,1 1 0,0-1-1,0 0 1,-1-1 0,1 0 0,12-3 0,-14 2-517,0 0 1,0-1-1,0 1 1,-1-1-1,1-1 1,-1 1-1,0-1 1,9-7-1,7-24-7814,-11 23 5290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23.7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65 1076,'0'25'4382,"-1"-16"-4094,0 1 0,1-1 0,1 0 0,0 1 0,0-1 0,1 0-1,4 16 1,-4-17-199,0-1 0,-1 1 0,0 0 1,-1-1-1,0 1 0,0 0 0,0 0 0,-2 8 0,0 16 426,2-16-972,0-5 3914,0-33 774,0 12-4156,-1 3-49,1 0-1,0 0 1,1 0-1,0 0 1,0-1-1,0 1 1,5-12-1,1-3-19,-7 20-6,1-1 0,0 0-1,-1 1 1,1-1 0,0 1 0,1 0 0,-1-1 0,0 1 0,1 0-1,-1-1 1,4-2 0,5-6-7,-5 7 3,-1-1 0,0 0 0,0 0 0,0 0 1,-1 0-1,0-1 0,5-10 0,21-24-890,-4 7-3830,-24 33 4542,-1-1 1,1 1-1,-1-1 0,1 0 0,-1 1 0,0-1 0,1 0 0,-1 1 1,1-1-1,-1 0 0,0 1 0,0-1 0,1 0 0,-1 0 1,0 1-1,0-1 0,0 0 0,0 0 0,0 0 0,0 1 0,0-1 1,0 0-1,0 0 0,0 0 0,-1 1 0,1-1 0,0 0 0,0 0 1,-1 1-1,1-1 0,-1 0 0,1 1 0,0-1 0,-1 0 0,1 1 1,-2-2-1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24.7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58 892,'0'0'5988,"-11"24"-3899,11-18-1876,0-1 0,0 1-1,1-1 1,-1 0 0,1 1-1,0-1 1,1 1-1,2 7 1,-2-7-19,-1 1 1,0 0-1,-1-1 0,0 1 1,0 0-1,-1 9 0,0 3 275,-10 32 924,0 15 124,5-60-1199,11-6 95,-12-4 838,14-12-1141,3-38-14,12-36-54,-19 78-41,1 0 0,1 0 0,0 0 1,0 1-1,1 0 0,1 0 1,0 0-1,0 1 0,1 0 0,0 0 1,15-13-1,-21 21 11,1-1 1,-1 1-1,1 0 1,-1 0-1,1 0 1,0 0-1,0 0 1,0 0-1,0 1 1,0-1-1,1 1 0,-1 0 1,0 0-1,1 0 1,-1 1-1,0-1 1,1 1-1,-1 0 1,1-1-1,-1 2 1,1-1-1,-1 0 0,0 1 1,7 1-1,-5 1-8,-1 0 1,-1 0-1,1 0 0,0 1 0,-1-1 0,0 1 0,1 0 0,-2 0 0,1 0 1,0 0-1,-1 1 0,0-1 0,0 1 0,0-1 0,0 1 0,1 9 0,11 24 12,-13-33-14,0-1-1,0 0 0,-1 0 1,1 1-1,-1-1 0,0 0 0,-1 1 1,1-1-1,-1 0 0,1 0 1,-1 1-1,-1-1 0,1 0 0,0 0 1,-3 4-1,2-3-52,-1 0 0,1 1 0,1-1 0,-1 1 0,1-1 1,0 1-1,1-1 0,-1 1 0,1 0 0,0 7 0,11 17-3759,-11-26 2949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25.4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86 1476,'-1'18'4264,"-1"-15"-4070,0 0 1,1 0 0,0 0-1,0 0 1,0 1-1,0-1 1,0 0-1,1 1 1,0-1-1,-1 0 1,1 1 0,0-1-1,1 1 1,-1-1-1,0 0 1,1 1-1,0-1 1,0 0 0,0 1-1,0-1 1,4 6-1,2 3 150,-6-10-275,0 0-1,0 0 1,0 0-1,0 0 1,0-1-1,1 1 0,-1 0 1,1-1-1,-1 1 1,1-1-1,-1 0 1,1 1-1,0-1 1,0 0-1,2 1 1,-3-1-7,1 0 1,0 0 0,-1 0 0,1 0-1,0-1 1,-1 1 0,1 0-1,0-1 1,0 1 0,-1-1-1,1 0 1,0 0 0,0 1 0,0-1-1,0 0 1,0-1 0,-1 1-1,1 0 1,0-1 0,0 1-1,0 0 1,-1-1 0,4-1 0,3-2 120,-1 0 1,1 0-1,-1 0 1,0-1 0,0 0-1,0-1 1,-1 0 0,0 0-1,0 0 1,9-13 0,-4 6-167,-9 11 65,-1-1 0,1 1 0,-1-1 0,0 0 0,0 0 0,0 1 0,0-1 0,0 0 0,-1 0 0,1 0 0,0-5 0,-6-5 342,4 12-392,0 0-1,1 1 1,-1-1 0,1 0 0,-1 0 0,1 0 0,0 1 0,-1-1-1,1 0 1,0 0 0,-1 0 0,1 0 0,0 0 0,0 1 0,0-1-1,0 0 1,0 0 0,0 0 0,0-2 0,-9-9 463,8 11-457,0-1-1,0 1 1,0 0-1,-1-1 1,1 1-1,1 0 1,-1-1-1,0 1 1,0-1-1,0 0 1,1 1-1,-1-1 1,0-2-1,-1 1 67,0-1 0,-1 1 0,1 0-1,-1 0 1,0 0 0,1 1 0,-2-1 0,1 1 0,0 0 0,0-1-1,-1 1 1,-3-1 0,5 3 161,-28 13-71,24-8-207,1 1 0,0 0 1,1 1-1,-1-1 0,1 1 0,-4 9 1,2-4 23,-16 49 93,21-59-103,1 0-1,-1 0 1,1 0 0,-1 1 0,1-1 0,0 0-1,0 0 1,0 0 0,0 0 0,0 0-1,0 1 1,1-1 0,-1 0 0,1 0 0,-1 0-1,1 0 1,0 0 0,0 0 0,0 0-1,0 0 1,0-1 0,0 1 0,1 0 0,-1 0-1,0-1 1,1 1 0,0-1 0,3 3 0,-3-2 1,0-1 0,0 1 0,0-1 0,0 0 1,1 0-1,-1 1 0,1-1 0,-1-1 1,1 1-1,-1 0 0,1-1 0,-1 1 1,1-1-1,0 0 0,-1 0 0,1 0 1,-1 0-1,1 0 0,0-1 0,-1 1 1,1-1-1,-1 1 0,1-1 0,3-2 0,48-15 22,-52 17-20,0 1-1,0 0 1,0-1-1,0 1 0,0 0 1,0 1-1,0-1 0,0 0 1,0 0-1,-1 1 0,1-1 1,0 1-1,0 0 0,0-1 1,0 1-1,-1 0 0,1 0 1,0 0-1,-1 0 0,1 0 1,-1 1-1,1-1 0,-1 0 1,0 1-1,2 1 0,2 4 26,-2-3-75,0 0 0,0 1 0,-1-1-1,0 1 1,0 0 0,0-1 0,0 1 0,-1 0 0,0 0 0,0 0 0,0 0 0,0 7-1,0-10 1577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25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1 664,'0'0'4162,"-11"7"-747,1 27-72,-1 4-1108,0 46 310,11 118-1122,1-194-1394,-1 1 0,2-1-1,-1 1 1,1-1 0,0 0 0,1 1-1,0-1 1,1 0 0,-1-1 0,8 13 0,-7-16-20,0 1 0,1-1 1,-1 0-1,1 0 0,-1 0 0,1-1 1,0 1-1,0-1 0,1-1 1,-1 1-1,1-1 0,-1 0 0,1 0 1,0 0-1,0-1 0,0 0 1,0 0-1,0 0 0,0-1 1,0 0-1,0 0 0,0-1 0,0 1 1,0-1-1,0-1 0,-1 1 1,1-1-1,0 0 0,-1 0 0,1-1 1,-1 1-1,6-5 0,9-4-1141,-2 0-1,32-26 1,-40 28-1374,0-1 0,0 0 0,11-17-1,-11 10-533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28.3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273 0 72,'-28'12'3590,"24"-11"-3327,0 0 1,0 0 0,0 1 0,0 0 0,0-1-1,1 1 1,-1 1 0,-4 3 0,-5 2 233,12-7-443,-1-1 0,0 1 0,1 0 0,-1 0-1,0-1 1,1 1 0,-1 0 0,1 1-1,0-1 1,-1 0 0,1 0 0,0 1 0,0-1-1,0 1 1,-1-1 0,2 1 0,-1-1 0,0 1-1,0-1 1,0 1 0,0 3 0,-4 14 242,5-18-274,-1 0 0,0 1 0,1-1 1,-1 0-1,1 0 0,-1 1 1,1-1-1,0 0 0,0 1 0,-1-1 1,1 0-1,0 1 0,0-1 0,0 0 1,1 1-1,-1-1 0,0 0 1,0 1-1,1-1 0,-1 0 0,1 0 1,-1 1-1,1-1 0,-1 0 0,1 0 1,0 0-1,0 0 0,-1 0 1,1 0-1,0 0 0,0 0 0,0 0 1,0 0-1,0 0 0,0 0 0,1-1 1,-1 1-1,0 0 0,2 0 0,24 12 149,1 0-1,35 9 1,-11-4-64,-46-15-98,0-1 0,0 1 0,0 0 0,0 0 0,-1 0 0,0 1 0,1 0 0,-2 0 1,1 0-1,0 1 0,5 6 0,-9-9 51,0-1 0,0 1-1,0 0 1,0 0 0,0 0 0,-1 0 0,1 0 0,-1 0 0,1 0 0,-1 0-1,0 0 1,1 0 0,-1 0 0,0 0 0,-1 0 0,1 0 0,0 0 0,0 0-1,-1 0 1,1 0 0,-1 0 0,0 0 0,0 0 0,1 0 0,-1-1 0,0 1 0,-1 0-1,1-1 1,0 1 0,0 0 0,-1-1 0,1 1 0,-1-1 0,1 0 0,-4 3-1,-30 27 1129,24-20-781,0 0 1,-1-1-1,-27 17 0,-4-3 148,14-6-354,-1-2 1,-42 16 0,53-23-195,13-5-14,0-1 0,0 0 0,-1-1 0,1 0 0,0 0 1,-1 0-1,0-1 0,1 0 0,-11 1 0,15-2-238,1-1-1,0 1 0,-1 0 0,1-1 0,0 1 0,0-1 1,0 1-1,-1-1 0,1 0 0,0 1 0,0-1 0,0 0 0,0 0 1,0 0-1,0 0 0,1 0 0,-1 0 0,0 0 0,0 0 1,1 0-1,-1 0 0,0 0 0,1-1 0,-1 1 0,1 0 0,0 0 1,-1-1-1,1 1 0,0 0 0,0 0 0,0-1 0,0 1 0,0 0 1,0-1-1,0 1 0,0 0 0,0-1 0,1 1 0,0-3 1,-1-3-2243,0-5-348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29.1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76 159 716,'0'0'9005,"45"-23"-4795,-24 15-3511,-19 8-629,1-1-1,-1 0 1,1 1 0,-1-1 0,1-1 0,-1 1 0,1 0-1,-1 0 1,0-1 0,0 1 0,0-1 0,3-2-1,16-17 196,-19 20-254,1-1 1,-1 0-1,0-1 0,1 1 0,-1 0 0,0-1 1,0 1-1,-1-1 0,1 1 0,0-1 0,-1 0 1,0 0-1,0 0 0,1 1 0,-2-1 1,1 0-1,0-1 0,-1 1 0,1 0 0,-1 0 1,0-6-1,0 8-14,0 0 0,0 0 0,0-1 0,-1 1 1,1 0-1,0 0 0,0 0 0,-1 0 0,1 0 0,-1 0 1,1 0-1,-1 0 0,1 0 0,-1 1 0,0-1 1,1 0-1,-1 0 0,0 0 0,0 1 0,1-1 0,-1 0 1,0 1-1,0-1 0,0 0 0,0 1 0,0-1 0,0 1 1,0 0-1,0-1 0,0 1 0,0 0 0,0 0 0,0 0 1,0-1-1,0 1 0,0 0 0,-1 0 0,0 1 0,-41 5 74,38-4-10,1-2-34,1 0-1,-1 1 1,0 0-1,1-1 1,-1 2-1,1-1 1,0 0-1,-1 1 1,1-1-1,0 1 1,0 0 0,0 0-1,0 0 1,0 0-1,0 1 1,1-1-1,-1 1 1,1 0-1,-3 3 1,1 0 58,0-1 1,-1 0 0,0 0-1,0 0 1,-9 6 0,9-7 23,0 1 0,0-1 0,0 1 1,1 0-1,-7 8 0,10-11-91,-1 1-1,1-1 0,-1 1 1,1 0-1,0 0 1,0-1-1,0 1 0,1 0 1,-1 0-1,0 0 0,1 0 1,0 0-1,0 0 1,0 0-1,0 0 0,1 0 1,-1 0-1,1 0 0,-1 0 1,1 0-1,0 0 1,0-1-1,0 1 0,1 0 1,-1-1-1,1 1 1,-1-1-1,1 1 0,0-1 1,3 4-1,13 12-9,-14-14-9,-1 0 0,1 0-1,-1-1 1,1 1 0,0-1 0,1 0 0,-1 0-1,0 0 1,10 3 0,19 9-28,27 8-106,15-1-3372,-64-20 1586,-8-1 1100,1 0 0,-1-1 0,0 1 0,1-1 0,-1 0 0,1 0 0,-1 0 0,1 0 0,-1-1 0,1 1 0,3-2 0,4 1-1560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29.5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88 384,'1'5'7566,"7"21"-6680,-7-22-813,1 0 0,-1 0 0,0 0-1,-1 0 1,1 0 0,-1 0 0,1 0 0,-2 8-1,6 28 252,6 8 656,-9-25 847,-2-17-142,-1-17-151,-4-4-1008,4 14-510,1 0 0,-1 0 0,0 0-1,1 0 1,-1 0 0,1 0-1,0-1 1,-1 1 0,1 0 0,0 0-1,-1 0 1,1 0 0,0-1-1,0 1 1,0 0 0,0 0 0,0-1-1,1 1 1,-1 0 0,0 0-1,1 0 1,-1-1 0,3-7 16,-1 0 0,0 0 0,-1 0 0,0-12 0,0 11-6,-1 1 0,2 0 1,-1-1-1,4-11 0,2-9 18,-6 26-47,-1 1 0,1 0 0,-1 0 0,1-1 1,0 1-1,0 0 0,0 0 0,1 0 0,-1 0 0,1 0 0,0 0 0,-1 1 0,1-1 0,1 0 0,-1 1 0,4-5 0,-3 5-83,0-1-1,0 1 1,-1 0 0,1-1-1,1 1 1,-1 0-1,0 1 1,0-1-1,1 1 1,-1-1-1,1 1 1,4-1 0,12 8-3754,2 14-3484,-13-13 4617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30.0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97 1056,'0'0'276,"0"-1"-1,-1 1 1,1-1 0,0 1-1,-2-3 2481,1 3-2480,1-1 0,0 1-1,-1 0 1,1 0-1,0 0 1,-1-1 0,1 1-1,0 0 1,-1 0-1,1 0 1,-1 0 0,1 0-1,0 0 1,-1 0-1,1 0 1,-1 0 0,1 0-1,0 0 1,-1 0 0,1 0-1,-1 0 1,1 0-1,0 0 1,-1 0 0,1 1-1,-1-1 1,0 0-170,1 1-1,-1-1 1,1 0 0,0 0-1,-1 1 1,1-1 0,-1 0 0,1 1-1,0-1 1,-1 0 0,1 1-1,0-1 1,-1 1 0,1-1 0,0 1-1,-1-1 1,1 1 0,0-1-1,0 1 1,0-1 0,0 1 0,-1-1-1,1 1 1,0-1 0,0 1-1,0 0 1,0 2-16,1 0 0,-1-1 0,1 1 0,-1 0 0,1-1 0,0 1 0,0 0 0,0-1 0,0 1 0,3 4 0,-3-5-70,1 0 0,-1 1-1,0-1 1,0 1-1,0 0 1,0-1 0,0 1-1,0 0 1,-1 0 0,1 5-1,1 0 14,0-1 1,0 1-1,1-1 0,0 1 1,0-1-1,1 0 0,0 0 1,1 0-1,-1-1 0,1 1 0,0-1 1,1 0-1,-1-1 0,1 1 1,8 5-1,-12-10 135,22-1 805,-20-1-922,1 0-1,-1 0 1,1 0 0,-1-1 0,1 0 0,-1 0 0,0 0 0,0 0-1,0-1 1,0 1 0,0-1 0,-1 0 0,1 0 0,-1-1 0,0 1 0,0-1-1,0 1 1,0-1 0,-1 0 0,1 0 0,-1 0 0,0-1 0,2-5-1,25-32-4,-16 5 24,-9 28-48,0 0 0,-1 0 0,0 0 0,-1-1-1,3-15 1,-5 22-58,0 1-1,1 0 1,-1 0 0,1 0-1,-1-1 1,1 1 0,0 0-1,0 0 1,0 0 0,0 0-1,3-3 1,-3 4-148,0-1 0,0 0 1,0 0-1,0 0 0,0 0 0,0 0 0,0 0 0,0 0 0,-1 0 1,1 0-1,-1-4 0,-7 0-566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30.4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31 143 52,'0'0'3851,"23"-12"-308,-16 9-3126,-3 1-139,0 0 0,1-1-1,-1 1 1,-1-1 0,1 0 0,0 0 0,-1 0-1,1 0 1,-1-1 0,0 1 0,3-5-1,12-9 555,-16 16-753,0 0 1,0 0-1,-1-1 0,1 0 1,0 1-1,0-1 0,-1 0 1,1 0-1,-1 1 0,1-1 1,-1 0-1,0-1 0,1-1 1,9-27 1598,-11 30-1641,0 1 0,-1-1 0,1 0 0,0 0 0,-1 0-1,1 1 1,-1-1 0,1 0 0,-1 1 0,1-1 0,-1 0 0,0 1-1,1-1 1,-1 0 0,0 1 0,1-1 0,-1 1 0,0 0-1,0-1 1,1 1 0,-1-1 0,0 1 0,0 0 0,0 0 0,0 0-1,0-1 1,1 1 0,-1 0 0,0 0 0,0 0 0,0 0-1,0 0 1,0 0 0,1 1 0,-1-1 0,0 0 0,0 0 0,-1 1-1,-1 0-27,0-1 0,0 1 0,0 0-1,0-1 1,0 1 0,0 1 0,0-1 0,0 0-1,1 1 1,-4 1 0,-20 22 7,20-21-16,1 1 0,0-1 1,0 1-1,0 0 0,1 0 1,0 1-1,0-1 1,0 1-1,1 0 0,-5 10 1,4-6 5,1 0 0,0 0 0,1 0 0,0 0 0,-1 12 0,3-18-6,0-1 0,0 0 0,0 1 0,1-1 0,0 1 0,-1-1 0,1 0 1,0 0-1,1 1 0,-1-1 0,1 0 0,-1 0 0,1 0 0,0 0 0,0-1 0,0 1 1,0 0-1,1-1 0,4 5 0,1 0-5,-4-4 6,0 1 0,0-1 0,0 0 0,0 0 0,1-1 0,-1 1 0,1-1 0,0 0 0,-1 0 0,9 2 1,-4-2-73,-1 0 1,0-1 0,1 0-1,-1 0 1,0-1 0,1 0 0,-1 0-1,1-1 1,9-2 0,-9 0-1188,0 1 0,-1-1 0,1 0 0,13-8 0,18-12-5392,-37 15 4257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30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13 110 1264,'-13'-5'4909,"13"15"-574,2 10-3874,-2 31 1830,0-34-475,0-36-334,11-14-694,-10 22-695,0 0 0,2 0 0,-1 0 0,1 1-1,1-1 1,0 1 0,1-1 0,6-10 0,-10 19-113,1-1 1,0 1-1,0 0 1,1-1-1,-1 1 1,0 0-1,1 0 1,-1 1-1,1-1 0,0 1 1,-1-1-1,1 1 1,0 0-1,0 0 1,0 0-1,0 0 1,0 0-1,0 1 1,0-1-1,0 1 1,0 0-1,6 0 1,18-2-3421,-2-7-4426,-18 8 4742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55.8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4,'-1'-1'107,"1"1"-1,0-1 1,0 1-1,-1-1 1,1 1-1,-1-1 1,1 1-1,0 0 1,-1-1-1,1 1 1,-1 0-1,1-1 1,0 1-1,-1 0 1,1-1-1,-1 1 1,1 0-1,-1 0 1,1 0-1,-1 0 1,0-1-1,-11 9 10561,23 9-9417,0 26 75,-1-13-1113,1 1-106,-11-10 250,-1-15-324,0 1 0,1 0 0,0 0 0,1-1 1,0 1-1,0 0 0,0-1 0,1 1 0,3 10 0,-4-15-11,0 0 0,0 0 0,-1 0 0,1 0-1,-1 1 1,1-1 0,-1 0 0,0 0 0,0 1-1,0-1 1,0 0 0,-1 4 0,1-4-22,0 0 1,-1 0-1,1-1 0,0 1 1,0 0-1,0 0 1,1-1-1,-1 1 0,0 0 1,0 0-1,1-1 0,-1 1 1,1 0-1,0-1 0,-1 1 1,1-1-1,2 3 1,-2 1 32,0 0 1,0 0 0,0 1 0,0-1-1,-1 0 1,0 0 0,0 0-1,-1 0 1,0 6 0,0 4 9,-10 17 28,10-15-67,1-13 2,-1 0 1,1 0 0,0 0-1,0 1 1,0-1 0,1 0 0,-1 0-1,1 0 1,0 0 0,0 0-1,1 0 1,-1 0 0,3 4 0,-3-2-18,0-1 1,0 0 0,0 1 0,0-1 0,-1 1 0,0-1-1,0 1 1,-2 9 0,1-1 43,1-12-26,0-1 0,0 1 0,0-1 0,0 1 0,0-1-1,0 1 1,0-1 0,-1 1 0,1 0 0,-1-1 0,1 1 0,-1-1 0,1 0 0,-1 1 0,0-1 0,0 1 0,0-1 0,-1 2 0,0 3 1,1-1 1,0 1-1,1-1 1,-1 1 0,1 0-1,0-1 1,0 1 0,2 7-1,-1 1-11,-1-10 4,-1 0 0,2 0 0,-1 0 0,0-1 0,1 1 0,-1 0 0,1 0 0,0 0 0,1-1 0,2 7 0,-3-4-4,1 0 0,-1 0 0,0-1-1,-1 1 1,1 0 0,-1 0 0,-1 0 0,1-1 0,-2 8 0,1 8-14,1-19 16,0-1 0,0 1 0,0 0 0,0-1 0,0 1 0,0-1 0,0 1 0,-1-1 0,1 1 0,-1-1 0,1 1 0,-1-1 0,1 1 0,-1-1 0,0 1 0,0-1 0,0 0 0,-1 3 0,0 0 12,1 0 0,0 1 0,1-1 0,-1 1 0,1-1 0,0 1 0,0-1 0,0 1 0,2 7 0,-1 2-47,-1 149 219,4-157-177,3 7-2,-7-9 0,-9 10 12,7-9-17,1 1 0,0-1 0,0 0-1,1 0 1,0 1 0,0-1 0,0 0-1,0 0 1,2 7 0,-1 1-22,-1 0 5,-1-11 19,1 1-1,0-1 0,0 1 1,0-1-1,0 1 0,0-1 1,0 1-1,1-1 0,-1 0 1,1 1-1,0-1 0,0 0 1,0 1-1,0-1 1,0 0-1,2 3 0,-3-4 0,1 1-1,-1 0 1,0-1-1,0 1 0,0-1 1,0 1-1,0 0 1,0-1-1,0 1 0,-1 0 1,1-1-1,0 1 1,-1-1-1,0 1 1,1 0-1,-2 1 0,-3 15-14,5-5 6,1-11 9,-1 1 1,0-1-1,0 1 1,0-1-1,0 1 1,0-1-1,-1 1 1,1-1-1,-1 0 1,1 1-1,-1-1 1,0 0-1,0 1 1,0-1-1,0 0 1,-2 3-1,2-1 4,0 1-1,0-1 0,0 1 0,1 0 1,-1 0-1,1-1 0,0 1 0,1 0 1,0 5-1,0 4-29,-1-12 28,1-1 0,-1 1 0,0 0 0,0-1 0,-1 1 0,1-1 0,0 1 0,0-1 0,-1 1 0,1-1 0,-1 1 0,1-1 0,-1 1 0,0-1 0,1 1 0,-1-1 0,0 0 0,-2 3 0,2-2 1,0 1-1,0-1 1,1 1 0,-1-1 0,0 1-1,1-1 1,0 1 0,0-1-1,0 1 1,0 0 0,0-1 0,0 1-1,2 4 1,-1 25 13,-1 79-23,-4-101 1,3-9 6,1-1 1,-1 1-1,1-1 1,-1 1-1,1-1 1,-1 1-1,1 0 1,-1-1-1,1 1 1,0 0-1,-1-1 1,1 1 0,0 0-1,0 0 1,-1-1-1,1 1 1,0 0-1,0 0 1,0-1-1,0 1 1,0 0-1,0 0 1,0 0-1,0-1 1,1 2-1,-1 1-3,-1-3 5,1 1 1,0 0-1,0 0 1,0 0-1,0-1 1,0 1-1,0 0 0,0 0 1,0 0-1,0 0 1,0-1-1,0 1 1,0 0-1,1 0 1,-1 0-1,0-1 1,1 1-1,-1 0 1,1-1-1,-1 1 0,0 0 1,1-1-1,-1 1 1,1 0-1,0-1 1,-1 1-1,1-1 1,0 1-1,1 0 1,-1 5-3,0 0-1,-1 0 1,1 0 0,-1 0 0,-1 11 0,0-10 2,1 5 51,0-11-51,-1 0 1,1 1-1,0-1 1,0 0 0,0 0-1,0 1 1,0-1 0,0 0-1,0 0 1,0 1 0,0-1-1,1 0 1,-1 0 0,0 1-1,1-1 1,-1 0 0,1 0-1,0 0 1,-1 0-1,1 0 1,0 0 0,-1 0-1,1 0 1,0 0 0,1 1-1,0-2-4,-3 3 0,-7 5-12,7-6 14,1-1 1,-1 1-1,0-1 1,1 1-1,-1 0 0,1-1 1,0 1-1,0 0 1,0-1-1,-1 1 0,1 0 1,1 0-1,-1-1 1,0 1-1,0 0 1,1 2-1,0 3 29,-1-3-27,-1-2 3,-1-1-7,1 1 1,0 0 0,-1 0-1,1 0 1,0 0 0,0 0-1,0 0 1,1 0 0,-1 0-1,1 0 1,-1 1 0,1-1-1,-1 0 1,1 0-1,0 0 1,0 1 0,0-1-1,1 0 1,-1 0 0,0 0-1,2 4 1,-1 4 2,-1-9 0,0-1 0,-1 0 0,1 0 1,0 1-1,0-1 0,0 0 0,0 1 1,0-1-1,0 0 0,0 1 0,-1-1 1,1 0-1,0 0 0,0 1 1,0-1-1,-1 0 0,1 0 0,0 0 1,0 1-1,-1-1 0,1 0 0,0 0 1,0 0-1,-1 0 0,1 1 0,0-1 1,0 0-1,-1 0 0,1 0 0,0 0 1,-1 0-1,1 0 0,0 0 0,-1 0 1,0 0-1,0 1-2,9 4-7,-6 10 16,-2-8-2,0-10-25,0 2 13,1 14 471,3-12-429,0 0-1,0 0 1,0 0 0,0-1-1,1 1 1,-1-1 0,7 0-1,-9 0-36,41-7 216,65-28-116,-89 30-86,1 0 0,0 2 0,0 0-1,28 0 1,92-15 85,-30 0-95,-56 12-34,53-13 39,1 13-26,25 0 51,27-6-64,-34 24 60,-124-11-28,1-1 0,0 0 0,-1 1 0,1-1 0,0 1 0,-1 0 0,1 0 0,-1 0-1,5 3 1,18 5-3,-19-9 4,-1 1 0,1 0 0,-1 0 0,1 1 0,-1 0 0,0 0 0,7 3 0,-6-2 1,0-1 0,-1 1 0,1-1-1,0-1 1,0 1 0,0-1 0,9 1-1,9 3 42,-20-4-41,1 1 0,-1-1-1,1 0 1,0 0-1,-1-1 1,1 1-1,6-1 1,86 12 54,10 0-62,-79-14 22,-23 1-21,0 1-1,0-1 1,1 1 0,-1 0 0,0 1 0,0-1 0,7 2-1,15 2 1,-9 0 21,-6 1-25,1-1 0,-1 0 1,1-1-1,0 0 0,22 1 0,7 2 82,4-2-146,59-1 1,-64-9 224,45-13-75,-51 17-65,-28 1-14,-1 0 1,1 1 0,0 0 0,0 0 0,0 0 0,14 3-1,16-1 5,-33-2-1,-1-1 1,0 1-1,0 0 1,1 0-1,-1 1 1,0-1-1,1 0 0,-1 1 1,0 0-1,4 1 1,-5-1-16,0-1 1,0 1 0,0-1-1,0 0 1,-1 1 0,1-1-1,0 0 1,0-1-1,0 1 1,0 0 0,0 0-1,0-1 1,-1 1 0,1-1-1,0 1 1,2-3-1,34-15 293,-34 15-266,5-1-26,0 1 0,0 0-1,1 1 1,16-3 0,6-2-22,-11 3 25,-1 1 0,1 0 0,0 2 0,22 1 1,-42 0 6,1 0-1,11 0-14,0-1 25,1 1 0,0-2 1,18-4-1,-25 4-1,1 0 1,-1 1-1,1 0 1,-1 0-1,1 1 1,-1 0-1,1 1 1,10 1-1,11 1 25,-22-2-14,1-1 0,-1 1 0,0 1 0,1-1-1,-1 1 1,13 6 0,-8-6-9,-1-1 0,1 0 0,-1-1 0,1 0 0,13-2 0,-9 1 4,59-11-249,-56 10 211,-14 1 51,-1 1 0,1-1-1,0 1 1,-1 0 0,1 0 0,0 1-1,8 1 1,2 2-4,-8-1-14,-1-2-1,1 1 0,0-1 1,-1 0-1,1 0 0,12-1 0,-18 0-7,30-6 44,-47 15-3218,-9 5-6105,14-12 5973,0 3 149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59.2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1 122 560,'0'0'10477,"34"-19"-5066,-28 17-5243,0 1 1,0-1 0,0 1-1,0 1 1,0-1 0,0 1 0,0 0-1,0 1 1,0-1 0,1 1 0,-1 0-1,8 3 1,37 3 484,109 3-116,-109-5-531,-1-2 0,1-2 0,57-7 1,-82 4-4,-1 1 0,0 1 0,27 4 0,23 0 5,-16-4 2,0 3 0,82 13 0,-91-7-12,1-2-1,78 1 0,-103-9 5,1 2-1,-1 1 1,0 2 0,39 9-1,-53-10 4,-6-1-7,1 1 1,-1-2 0,1 1 0,0-1 0,0 0 0,-1 0 0,1-1 0,0 0 0,0 0 0,11-2-1,0-4 4,0 2-1,0 0 0,1 0 1,-1 2-1,1 0 0,-1 2 1,36 2-1,-36 0 2,0-1 1,0 0-1,26-3 0,0 1 75,-23-1-73,0-1 1,-1-1-1,1-1 0,-1-1 1,23-9-1,15-4-14,39-17 85,-88 33-82,5-1-8,1 0 0,-1 1 0,0 1 0,17-1 0,47-9-4,-26 5 7,109-11 32,-96 24-35,-41-4 39,-17-1-25,0 0-1,0 0 0,0-1 1,0 0-1,0-1 0,13-2 1,-10 1-2,-1 0 0,0 1 1,1 0-1,15 0 0,-23 1-4,0 0 1,36 6-13,8 0 36,114 7 15,-74-7-39,-84-6 2,0 0 8,5 0-2,-5 0 13,-1-1-12,7-3-3,-7 3-3,34-12-28,15-10 47,-42 19-24,0 0 1,0 1-1,1 0 1,-1 0-1,1 1 1,-1 0-1,1 0 1,0 1-1,12 0 1,-19 1 21,30 0 1,-32 0-17,1 0 0,0 0 0,-1 0 0,1 0 0,-1 0 0,1 1 0,-1-1 0,1 0 1,-1 0-1,1 0 0,-1 1 0,0-1 0,1 0 0,-1 0 0,1 1 0,-1-1 0,1 1 0,-1-1 0,0 0 0,1 1 0,-1-1 0,0 1 0,0-1 0,1 1 0,-1-1 0,0 0 0,0 1 0,0-1 0,1 1 0,-1 0 0,0-1 0,0 1 1,0-1-1,0 1 0,0-1 0,0 1 0,0-1 0,0 1 0,0-1 0,-1 2 0,-6 27 61,3-13-77,1 2 21,3-17-3,-1-1 0,1 1 1,0 0-1,0 0 0,0 0 0,0 0 1,-1 0-1,1 0 0,0-1 0,0 1 1,1 0-1,-1 0 0,0 0 0,0 0 1,0 0-1,1 0 0,-1-1 0,0 1 1,1 1-1,10 53-11,-9-42 17,0 0-1,0 0 1,-2-1 0,0 1-1,-2 26 1,0 4 14,2 162 86,1-190-114,1-1 1,0 1-1,1-1 0,1 1 1,6 13-1,-6-14 14,1-1 0,-2 1 0,0 0 0,0 0 0,0 15 0,8 34 3,-1 8 6,-11-41-16,0-22 1,1-1 1,-1 1 0,1 0 0,1 0 0,-1-1 0,1 1-1,1-1 1,0 1 0,4 14 0,-5-20 0,0 1 1,0 0-1,-1 0 0,1 0 1,-1 0-1,0-1 1,0 1-1,0 0 1,0 0-1,-1 5 0,0 4-45,-10 7 14,1 24 124,-1 12-90,11 350-92,-11-379 147,11-21-63,0 1 0,0-1-1,0 1 1,1-1 0,0 0 0,0 1 0,0-1 0,4 10 0,-4-12 3,0-1 0,0 0 0,0 1 0,-1-1 1,1 1-1,-1-1 0,0 1 0,1 0 0,-1-1 1,0 1-1,0-1 0,-2 6 0,2-6 3,0 0 0,-1-1 1,1 1-1,0 0 0,0 0 0,0 0 0,0 0 0,0 0 1,1 0-1,-1 0 0,1 0 0,-1 0 0,1-1 0,0 1 1,-1 0-1,1 0 0,2 2 0,-2 0 1,0 1 0,0-1 1,0 1-1,-1-1 0,1 1 0,-1-1 0,0 1 0,-1-1 0,0 8 0,0 4 53,1 6-114,0-21 64,-1 0-5,1 0-1,0 0 1,-1 1 0,1-1 0,0 0 0,0 0-1,0 1 1,0-1 0,0 0 0,0 0 0,0 0-1,1 1 1,-1-1 0,0 0 0,1 0 0,-1 0-1,0 0 1,1 0 0,0 1 0,-1-1 0,1 0 0,0 0-1,0 1 1,3 5 11,-6-5-14,1-1 1,0 1-1,0 0 0,0 0 1,0-1-1,1 1 0,-1 0 0,0 0 1,1 0-1,-1 0 0,1 0 1,0 0-1,0 0 0,-1 0 1,1 0-1,0 0 0,1 0 0,0 3 1,-1-2-12,0-2 47,0 0-17,0 3-7,3 1-10,-2-5-1,-1 1-1,1-1 1,-1 1-1,1-1 1,-1 1 0,1-1-1,-1 1 1,1 0-1,-1-1 1,0 1-1,1 0 1,-1-1-1,0 1 1,1 0-1,-1-1 1,0 1-1,0 0 1,0-1 0,0 1-1,0 0 1,0 1-1,-10 32-22,10-33 28,0 25 39,0-24-113,0 1-1,0-1 1,0 1 0,0-1 0,0 1-1,0-1 1,-1 0 0,1 1 0,-1-1-1,1 1 1,-1-1 0,0 0 0,0 1-1,0-1 1,-2 3 0,-4 4-2562,-8 5-8508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9:03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61 20,'-20'5'2418,"8"-3"2732,11-6-3738,2 8 784,52-17-1595,-32 12-387,0-1 0,0-1 1,22-6-1,-22 5 17,0 0-1,1 0 1,24 1 0,-26 3-73,-10 1-125,-1-1 1,1 0-1,-1-1 0,19-4 0,8 3 3,-32 3-15,-1-1 1,1 0-1,0 0 0,-1 0 1,1 0-1,0-1 0,-1 0 1,1 1-1,4-3 1,-3 2 62,0 0 1,-1 0 0,1 1 0,0 0 0,0 0-1,-1 0 1,1 0 0,0 1 0,0 0-1,-1 0 1,1 0 0,5 2 0,29 4 130,89 11 897,-85-12-845,4 0-93,26 0 379,-51-6-178,-16-1-332,1 1 0,-1-1 0,1 1 0,-1 1 0,1-1 1,-1 1-1,0 0 0,9 3 0,14-1-34,-23-1 23,0 0-1,1-1 1,-1 1 0,0-1 0,1 0 0,10 0 0,27 5 299,53 12-240,-72-13-45,0-1 0,1-1 0,0-1 0,43-3 0,-25 1-34,21-12 87,118 12-41,-162-4-35,34-4-24,182 20-208,-106-18 350,-104 4-94,-21 1-58,0 0 1,1 1 0,-1-1 0,0 1 0,1 1 0,-1 0 0,7 1 0,-2-1 18,-1 1 0,1-2 0,-1 0 0,1 0 1,0 0-1,16-4 0,11 0-65,38-2 145,32-12-7,-95 16-85,0 1 0,-1-2 0,1 0 0,15-5 1,-18 5 0,1 0 0,-1 0 0,22-2 0,-29 5 0,1 0-1,0 0 1,-1 0-1,1-1 1,0 1-1,-1-1 0,1 0 1,4-2-1,-7 2 2,0 1 0,1-1 0,-1 1 0,0 0 0,1-1 0,-1 1 0,0 0 0,1 0 0,-1 0 0,0 0 0,1 0 0,-1 0 0,0 0 0,1 0 0,-1 1 0,0-1 0,2 1 0,-2 0 2,0-1 0,1 0-1,-1 1 1,0-1 0,0 0 0,0 0 0,0 0 0,0 0 0,0 0 0,0 0-1,1 0 1,-1 0 0,0 0 0,0 0 0,0-1 0,0 1 0,0 0 0,0-1 0,0 1-1,2-2 1,7-1 27,-1 3-46,0-1 0,0 0 0,0-1 0,17-5-1,8 0-132,-11 4 396,-19 2-239,-1 0-1,1 1 0,0-1 0,-1 1 0,1 0 0,0 0 0,0 0 1,5 1-1,-4 2-10,10 3-6,31-4-30,31 4 96,-66-6-60,0 0 1,0 1-1,-1 0 1,1 1-1,18 5 0,-22-9 22,-7 1-16,1 1 0,0-1 0,-1 1 0,1-1 0,0 1 0,-1 0 0,1-1 0,0 1 0,0 0 0,-1 0 0,1-1 0,0 1 0,0 0 0,-1 0 0,1 0 0,0 0 0,0 0 0,0 0 0,-1 0 0,1 0 0,0 0 0,1 1 0,20 5-8,-22-6 4,2 1 4,1-1 1,-1 1-1,0-1 0,0 0 0,1 0 0,-1 0 1,0 0-1,0 0 0,1 0 0,-1-1 0,0 1 0,0-1 1,0 0-1,1 1 0,2-3 0,-1 2-3,3 1 3,-4 0 3,6-1-2,2-3-2,-2 3-3,-7 1-4,32 0 21,-23 1-15,7-7-8,-16 5 18,21-11 52,-25 12-69,1 1 0,-1 0-1,1 0 1,-1 0 0,1 0 0,0 0 0,-1 0 0,1 0 0,0 0 0,0 0 0,-1 1 0,1-1-1,-1 2 1,-10 11-2108,-1-8-5569,5-10 2407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9:21.7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1 444,'0'0'1816,"-11"7"2188,7-2 29,4-5-3878,0 1 0,-1-1 0,1 0 0,-1 0-1,1 0 1,0 0 0,-1 1 0,1-1 0,0 0 0,-1 1 0,1-1 0,0 0 0,-1 0 0,1 1 0,0-1 0,0 0 0,-1 1 0,1-1 0,0 1 0,0-1 0,0 0 0,0 1-1,-1-1 1,1 1 0,0-1 0,0 0 0,0 1 0,0-1 0,0 1 0,0-1 0,0 1 0,0-1 0,0 0 0,0 1 0,1 0 0,-7 13 173,6-14-321,0 1 1,0-1-1,0 0 0,0 0 1,-1 0-1,1 0 0,0 1 1,0-1-1,0 0 0,0 0 1,0 0-1,0 1 0,-1-1 1,1 0-1,0 0 0,0 1 1,0-1-1,0 0 0,0 0 1,0 1-1,0-1 0,0 0 1,0 0-1,0 1 0,0-1 1,0 0-1,0 0 0,1 1 1,-1-1-1,0 0 0,0 0 1,0 0-1,0 1 0,0-1 1,0 0-1,0 0 0,1 0 1,-1 1-1,0-1 0,0 0 1,0 0-1,1 0 0,-1 0 1,0 0-1,0 1 0,0-1 1,1 0-1,-1 0 0,0 0 1,0 0-1,0 0 0,1 0 1,-1 0-1,0 0 0,1 0 1,0 5 100,0 0 0,0 1 0,-1-1 0,1 0 0,-1 0 0,0 1 0,-2 7 0,2-3 116,-11 57 144,22-2-107,-11 123 143,0-187-393,0 65 7,0-65 5,-1 0-22,-1 0-1,1 1 1,0-1-1,1 0 0,-1 1 1,0-1-1,0 1 1,1-1-1,-1 1 1,0-1-1,1 1 1,0 0-1,-1-1 1,1 1-1,0 0 1,0-1-1,0 3 1,0-3-7,2 16 1,5-10-11,-1-3-132,2-7-3410,-4 1 2216,-3 2 1138,-1 0 0,0 0 1,1 0-1,-1 0 0,0-1 1,1 1-1,-1 0 1,0 0-1,0 0 0,1-1 1,-1 1-1,0 0 0,0 0 1,0-1-1,1 1 1,-1 0-1,0 0 0,0-1 1,0 1-1,0 0 0,0-1 1,1 1-1,-1 0 0,0-1 1,0 1-1,0 0 1,0-1-1,0 1 0,0 0 1,0-1-1,0 1 0,0 0 1,0-1-1,0 1 1,-1-1-1,1-6-3246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9:06.5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61 188,'0'0'749,"-24"-11"7371,24 11-8055,-1 0-1,1 0 1,0 0 0,-1 0 0,1 0 0,0 0-1,-1 0 1,1 0 0,-1 0 0,1 0 0,0 0-1,-1 0 1,1 0 0,0 1 0,-1-1 0,1 0-1,0 0 1,-1 0 0,1 1 0,0-1 0,-1 0-1,1 0 1,0 1 0,0-1 0,-1 0 0,1 1-1,0-1 1,0 0 0,0 1 0,-1-1 0,1 0-1,0 1 1,0-1 0,0 0 0,0 1 0,0-1-1,0 1 1,0-1 0,0 0 0,0 1 0,0-1-1,0 1 1,0-1 0,0 0 0,0 1 0,0-1-1,1 1 1,-1 8 2536,0-13-277,3 5-2262,-1 0 1,1 0 0,-1 0 0,1 0 0,0 0 0,-1-1 0,1 1-1,0-1 1,0 1 0,-1-1 0,6-1 0,18 5 193,-22-3-193,-1 0-1,1 0 1,0 0 0,0-1 0,-1 1 0,1-1 0,7 0 0,10 1 184,-10 0-148,0-1 0,0 0-1,-1-1 1,22-4-1,20-1 114,119 12 177,-157-7-332,-1 0-1,1-1 1,23-7-1,-29 7-11,1-1-1,-1 2 1,1-1-1,-1 1 1,1 0 0,0 1-1,-1-1 1,1 2-1,0-1 1,12 4 0,67 10 243,-73-11-261,1 0 0,0-1 1,0-1-1,0 0 1,0-1-1,25-4 1,9-3 187,0 3 0,69 2-1,-88 2-217,-23-1 7,-1 0 0,1 0 0,0-1 1,-1 0-1,1-1 0,10-5 0,24-5 7,-11 5-14,-23 5 4,0 1 1,1 1 0,-1-1 0,0 1 0,10 0-1,31-2 42,-38 1-27,1 1 0,0 1 0,0 0 0,0 0 0,0 1 0,17 3 0,14 0 25,-39-4-34,1 0 0,0 0 0,0 0 1,0 1-1,0 0 0,0 0 0,-1 0 1,10 3-1,-11-2-1,0-2-1,1 1 1,-1 0-1,0-1 1,1 1 0,-1-1-1,1 0 1,-1 0-1,0-1 1,1 1-1,-1-1 1,1 1 0,5-3-1,15-2 18,23-2 64,-37 4-57,1 0 0,-1 1 1,1 1-1,19-1 0,77 14 37,44-12-82,-109 6 79,-37-5-53,1 0-1,0 0 1,-1 0 0,1 0-1,0-1 1,0 0 0,0-1 0,0 1-1,8-3 1,-8 2-1,0 1-1,1-1 0,-1 1 1,0 0-1,12 1 1,-13 0-10,-1 0 0,1-1 1,-1 0-1,0 0 0,1 0 0,-1 0 1,1-1-1,-1 0 0,0 0 1,0 0-1,5-2 0,-2 1 4,1 1-1,-1-1 1,1 1 0,0 1-1,11-1 1,120 1 39,-21-12-26,67 12-2,-124 0 11,-59 0-44,52 6 32,9 0-40,-38 0 30,4-6-2,-28 0-8,21 5-8,10-4 0,-21-1 15,0 0-5,45 0 21,-54 1-16,-1-1-1,0 1 0,0-1-1,0 0 1,1 0 0,-1 0 0,0 0 0,0 0 0,0 0 0,1 0 0,-1 0 0,0 0-1,0-1 1,0 1 0,1 0 0,-1-1 0,0 1 0,0-1 0,0 0 0,0 1 0,0-1 0,1-1-1,1 1 2,1 0-1,-1 1 0,0-1 0,1 1 0,-1-1 1,0 1-1,1 0 0,-1 0 0,0 1 0,6 0 1,3 0-2,-10-1-1,0 0 4,16-1-41,-17 1 39,-1 0 1,1-1-1,0 1 0,-1 0 1,1 0-1,0-1 0,-1 1 0,1 0 1,0 0-1,0 0 0,-1 0 1,1 0-1,0 0 0,-1 0 1,1 0-1,0 0 0,0 0 0,-1 1 1,1-1-1,0 0 0,-1 0 1,1 1-1,-1-1 0,1 0 1,0 1-1,-1-1 0,1 0 0,-1 1 1,1-1-1,-1 1 0,1-1 1,-1 1-1,1-1 0,-1 1 0,1 0 1,1 0-8,5-1 0,-5 2 4,-2-1 3,0-1 0,0 0 0,0 0 0,0 1 0,0-1 0,0 0 0,0 0 1,0 0-1,0 1 0,0-1 0,0 0 0,0 0 0,0 0 0,0 1 0,1-1 1,-1 0-1,0 0 0,0 0 0,0 1 0,0-1 0,0 0 0,1 0 0,-1 0 1,0 0-1,0 0 0,0 1 0,0-1 0,1 0 0,-1 0 0,0 0 0,0 0 1,0 0-1,1 0 0,-1 0 0,0 0 0,0 0 0,1 0 0,-1 0 0,0 0 1,0 0-1,0 0 0,1 0 0,-1 0 0,0 0 0,0 0 0,1 0 0,-1 0 1,0 0-1,0 0 0,0 0 0,1 0 0,-1-1 0,0 1 0,0 0 0,0 0 1,0 0-1,1-1 0,1 1 14,10 1-1450,-5-3 1287,-11 8-32,-13 9-3898,15-14 3581,-3 1-1828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9:08.4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 16,'-11'0'15223,"11"42"-14566,0-26-377,-1-12-270,1 0-1,-1-1 1,1 1-1,0 0 1,1-1 0,-1 1-1,0 0 1,1-1-1,0 1 1,0-1-1,0 1 1,0-1 0,4 7-1,-4-6 14,0 1-1,0-1 0,0 1 1,0-1-1,-1 1 1,0-1-1,0 1 0,0-1 1,-2 8-1,1 2-8,12 48 26,-11 150 124,0-210-152,0-1-12,0-1-1,0 1 1,0 0-1,0 0 1,1 0-1,-1 0 0,0-1 1,-1 1-1,1 0 1,0 0-1,0 0 1,0 0-1,0-1 1,-1 1-1,1 0 1,0 0-1,-1 0 1,1-1-1,-1 1 1,1 0-1,-1-1 1,1 1-1,-1 0 1,1-1-1,-1 1 1,1 0-1,-1-1 1,0 1-1,0-1 1,0 1-1,1 0 0,-1 0 0,1 0 0,-1 0 0,1 0 0,0 0 0,0 0 0,0 0 0,-1 1 0,1-1 0,0 0 0,0 0 0,0 0 1,0 0-1,1 0 0,-1 0 0,1 2 0,-3 18 22,2-21-21,0 0 0,0 0 0,1 0 0,-1 0 0,0 0 0,0 0 0,0 0 0,0 0 0,0 1 0,0-1 0,0 0 0,1 0 0,-1 0 0,0 0 0,0 0 0,0 0 0,0 0 0,0 0 0,0 1 0,0-1 0,0 0 0,0 0 0,0 0 0,0 0 0,0 0 0,0 0 0,0 1 0,0-1 0,0 0 0,0 0 0,0 0-1,0 0 1,0 0 0,0 1 0,0-1 0,0 0 0,0 0 0,0 0 0,0 0 0,0 0 0,0 0 0,0 1 0,0-1 0,0 0 0,0 0 0,0 0 0,0 0 0,-1 0 0,1 0 0,0 0 0,0 0 0,0 1 0,0-1 0,0 0 0,0 0 0,0 0 0,-1 0 0,1 0 0,2 0 7,2 7-38,3 10-2,-7 19 81,0-35-47,0-1-54,1-1 6,-1 1 1,1 0-1,-1 0 0,1 0 0,-1 0 0,1 0 0,-1-1 1,0 1-1,1 0 0,-1 0 0,1-1 0,-1 1 0,1 0 0,-1-1 1,0 1-1,1-1 0,-1 1 0,0 0 0,0-1 0,1 1 0,-1-1 1,0 1-1,0-1 0,1 1 0,-1-1 0,0 1 0,0-1 0,0 1 1,0-1-1,0 1 0,0-1 0,1-23-6043,-2 15 2912,1-7-66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9:09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1 280,'6'0'12460,"-12"0"-10790,6 42 678,-1-17-2072,0-18-212,1 0 1,0 0 0,0 1 0,0-1-1,1 0 1,0 0 0,0 0-1,1 0 1,4 12 0,-5-16-60,0-1 0,0 1-1,0-1 1,0 1 0,-1 0 0,1-1-1,-1 1 1,0 0 0,0 0 0,0 3 0,0-3-6,0-1 0,0 1 0,0-1 0,0 1 0,0-1 0,1 1 0,-1-1 0,1 0 0,0 1 0,1 2 0,-1-3-5,-1 0 1,1 0-1,0 1 1,-1-1-1,0 0 1,1 0-1,-1 1 1,0-1-1,0 0 1,0 1-1,-1-1 1,1 0-1,-1 3 1,0-2-1,1 0-1,-1 0 1,1 0 0,0 0 0,0 0 0,0 0-1,0 0 1,1-1 0,-1 1 0,2 5 0,3 9 35,-2-1 0,0 1 1,-1-1-1,-1 1 1,0 0-1,-1 0 0,-4 23 1,2 16 18,2-51-56,0-3 4,0-1 1,0 0 0,-1 0-1,1 1 1,0-1 0,0 0-1,1 1 1,-1-1 0,0 0-1,0 0 1,0 1 0,1-1-1,-1 0 1,1 0 0,-1 1 0,1-1-1,0 0 1,-1 0 0,1 0-1,0 0 1,0 0 0,-1 0-1,2 1 1,-1-2 3,-1 1 1,0-1-1,1 1 1,-1-1-1,0 1 1,0-1-1,1 1 1,-1-1-1,0 1 1,0-1-1,0 1 1,0-1-1,0 1 1,1-1-1,-1 1 1,0-1-1,0 1 1,0-1-1,-1 1 1,1-1-1,0 1 1,0-1-1,0 1 1,0 0-1,1 10 20,0-10-19,0 0-1,0 0 1,-1 0 0,1 0 0,0 0-1,-1 0 1,1 0 0,0 1 0,-1-1-1,0 0 1,1 0 0,-1 0 0,0 1-1,1-1 1,-1 0 0,0 1-1,0-1 1,0 2 0,0-2 8,0 11-31,0-11 28,2-1-41,5 0 14,-5 0-28,0-3-486,0 1 1,-1 0-1,1 0 1,0-1-1,-1 1 1,0-1-1,1 0 1,-1 1-1,0-1 1,0 0-1,0 0 1,-1 1-1,1-5 1,4-9-3952,4-1 988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9:11.3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12 644,'22'-12'9803,"-24"23"-5941,-1-5-3641,0 0 1,0 1-1,1-1 1,0 0-1,0 1 1,0-1-1,1 1 1,-1 11-1,2 84-111,11-41-12,0-8-107,-1-8 54,1-5-13,-11 64 39,-4-97-81,4-6 10,-1 0-1,0-1 0,1 1 0,-1 0 0,1 0 1,-1-1-1,1 1 0,-1 0 0,1 0 1,0 0-1,-1 0 0,1 0 0,0-1 1,0 1-1,0 0 0,-1 0 0,1 0 1,0 1-1,1 0 1,-1-1 1,0 1-1,0 0 1,0-1-1,0 1 0,0-1 1,-1 1-1,1-1 1,0 1-1,-1-1 0,1 1 1,-1-1-1,0 1 1,1-1-1,-1 1 1,0-1-1,0 0 0,-2 3 1,2-2 1,0 1 0,1-1 0,-1 1 0,0-1 0,1 1 0,-1 0 0,1-1 0,0 1 1,0 0-1,0-1 0,0 1 0,0 0 0,2 4 0,0 24-31,-2 65 93,0-95-72,9 8-36,-1 1-550,-8-10 535,1 0 1,-1 0 0,0 0 0,0 0-1,0 0 1,0 0 0,0 0 0,1 0-1,-1 0 1,0 0 0,0 0-1,0 0 1,0 0 0,0 0 0,1 0-1,-1 0 1,0 0 0,0 0 0,0 0-1,0 0 1,0 0 0,0 0 0,1 0-1,-1 0 1,0-1 0,0 1 0,0 0-1,0 0 1,0 0 0,0 0 0,0 0-1,1 0 1,-1 0 0,0 0 0,0-1-1,0 1 1,0 0 0,0 0 0,0 0-1,0 0 1,0 0 0,0-1 0,0 1-1,0 0 1,0 0 0,0 0 0,0 0-1,0 0 1,0-1 0,0 1 0,0 0-1,0 0 1,0 0 0,0 0 0,0 0-1,0-1 1,0 1 0,0 0 0,0 0-1,0 0 1,0 0 0,-1 0 0,1 0-1,5-8-5141,1-4 1953,-6 0 208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9:12.8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48 28,'-3'-2'597,"-5"-3"6125,8 0-6408,0 5-288,0-1 0,1 1 0,-1 0 0,0-1 0,0 1 0,0 0 0,0-1 0,0 1 0,0-1 0,0 1 0,0 0 0,0-1 0,0 1 0,0-1 0,0 1 1,0 0-1,-1-1 0,1 1 0,0-1 0,0 1 0,0 0 0,-1-1 0,1 1 0,0 0 0,0-1 0,0 1 0,-1 0 0,1-1 0,0 1 0,-1 0 0,1 0 0,0-1 0,-1 1 1,1 0-1,0 0 0,-1 0 0,1 0 0,-1-1 0,1 1 0,0 0 0,-1 0 0,1 0 0,-1 0 0,1 0 0,0 0 0,-1 0 0,1 0 0,-1 0 0,1 0 0,-1 0 0,12-19 6024,-11 19-6036,0 0 1,0 0-1,0 1 1,-1-1-1,1 0 1,0 0-1,0 0 1,0 0-1,0 0 1,0 0-1,0 0 1,-1 0-1,1 0 1,0 0-1,0 0 1,0 0-1,0 0 1,0 0-1,-1 0 1,1 0-1,0 0 1,0 0-1,0 0 0,0 0 1,0 0-1,0 0 1,-1 0-1,1 0 1,0 0-1,0 0 1,0 0-1,0 0 1,0 0-1,0-1 1,-1 1-1,1 0 1,0 0-1,0 0 1,0 0-1,0 0 1,0 0-1,0 0 1,0-1-1,0 1 1,0 0-1,0 0 1,0 0-1,0 0 1,0 0-1,-1 0 1,1-1-1,0 1 1,0 0-1,0 0 1,0 0-1,0 0 1,0 0-1,0-1 1,1 1-1,-1 0 1,-6 17 786,6-15-778,0-1 0,0 1 0,0 0 1,0-1-1,0 1 0,0-1 0,1 1 1,-1-1-1,0 1 0,1-1 0,-1 1 1,1-1-1,0 1 0,-1-1 0,1 0 1,0 1-1,0-1 0,1 2 1,-1-2-11,0 1 1,-1-1-1,1 1 1,-1 0-1,0-1 1,1 1-1,-1 0 1,0-1-1,0 1 1,0 0-1,0 0 1,0-1-1,-1 4 1,2 16 37,2-9-17,1 0-1,-2-1 0,0 1 1,0 1-1,-1-1 0,0 0 1,-1 0-1,-1 0 1,-2 16-1,1 20 92,2-46-115,0-1 0,1 1-1,-1 0 1,0 0 0,0-1 0,-1 1 0,1 0 0,0 0-1,0-1 1,-1 1 0,1 0 0,-1-1 0,0 1 0,1-1-1,-1 1 1,0-1 0,0 1 0,0-1 0,-1 2 0,0-2 14,2 8 35,2-11-24,5-4-182,-5 5 4,6-3-1888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9:14.0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7 264,'-8'-3'9886,"2"3"-5451,10-3-4615,-4 46 1144,-5-12-762,4-29-184,1 1-1,-1 0 1,0-1-1,1 1 1,0 0-1,0-1 1,0 1-1,0 0 1,0-1-1,0 1 1,1-1-1,-1 1 1,1 0-1,0-1 1,-1 1-1,3 2 1,-2-2 27,0 1 0,0-1 0,0 0 0,-1 0 1,1 1-1,-1-1 0,0 0 0,0 6 0,0-6-23,0-1 0,0 1 1,0-1-1,0 1 0,0-1 0,0 1 0,1-1 0,0 1 0,-1-1 1,1 0-1,2 4 0,7 53 253,-9-57-271,0 1 1,0-1 0,0 1 0,-1-1-1,1 1 1,-1 0 0,0-1 0,0 1-1,0 0 1,0-1 0,0 1 0,-1 3 0,-1 19 77,6-20-86,-3-5 6,-1 1 0,0-1 0,1 0 0,-1 0 0,1 0 0,-1 1 0,0-1 0,1 0 0,-1 1 0,0-1 0,1 0 0,-1 1-1,0-1 1,1 0 0,-1 1 0,0-1 0,0 1 0,0-1 0,1 1 0,-1-1 0,0 0 0,0 1 0,0-1 0,0 1 0,0-1 0,0 1 0,0-1 0,0 1-1,0-1 1,0 1 0,0-1 0,0 1 0,0 0 2,1 0 0,-1-1-1,0 1 1,0 0 0,0-1-1,0 1 1,1 0 0,-1-1 0,0 1-1,0 0 1,0 0 0,-1-1-1,1 1 1,0 0 0,0-1-1,0 1 1,0 0 0,-1-1-1,1 1 1,0 0 0,0-1 0,-1 1-1,1-1 1,-1 1 0,1 0-1,0-1 1,-1 1 0,1-1-1,-1 1 1,1-1 0,-1 0 0,0 1-1,-2 1-15,1-1 2,4-1-63,5 0 72,-5 0 5,0 29-769,-2-29 528,1 0 1,-1 0-1,1 0 0,-1 0 1,1 0-1,-1 0 0,1 0 1,-1-1-1,1 1 0,-1 0 1,1 0-1,-1 0 0,1-1 1,-1 1-1,1 0 0,-1 0 1,1-1-1,-1 1 0,1 0 1,-1-1-1,0 1 0,1-1 1,-1 1-1,0-1 1,0 1-1,1 0 0,-1-1 1,0 1-1,0-1 0,1 1 1,-1-2-1,7-16-5484,-7 10 2942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9:15.3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12 548,'0'0'705,"-21"-12"5267,17 17-5403,3-4-417,1-1-1,0 0 1,-1 0 0,1 1 0,-1-1 0,1 0 0,0 0 0,-1 1 0,1-1 0,0 0 0,-1 1-1,1-1 1,0 0 0,-1 1 0,1-1 0,0 1 0,0-1 0,0 0 0,-1 1 0,1-1 0,0 1 0,0-1-1,0 1 1,0-1 0,0 1 0,0-1 0,0 1 0,0-1 0,0 0 0,0 1 0,0-1 0,0 2 0,0 124 2484,11-65-1926,-11-58-683,0 0 0,0 0 0,0 1 0,0-1 0,1 0-1,0 0 1,-1 0 0,1 0 0,1 1 0,-1-1 0,2 3 0,-12 37 419,-2 18-140,0-31 111,1 13 111,9-31-396,1-10-124,-1-1 0,1 1 0,0 0 0,0-1-1,0 1 1,0 0 0,0-1 0,0 1 0,0 0 0,1-1-1,-1 1 1,0 0 0,1-1 0,-1 1 0,1-1-1,0 1 1,0-1 0,-1 1 0,1-1 0,0 0-1,0 1 1,2 0 0,-3-1-33,0-1-1,1 0 1,-1 0 0,0 1-1,0-1 1,1 0 0,-1 1-1,0-1 1,0 1-1,1-1 1,-1 0 0,0 1-1,0-1 1,0 1 0,0-1-1,1 0 1,-1 1 0,0-1-1,0 1 1,0-1 0,0 1-1,0-1 1,0 0 0,0 1-1,0-1 1,-1 1-1,1-1 1,0 1 0,0-1-1,0 1 1,0-1-23,-1 0 1,1 1-1,0-1 0,0 0 0,0 1 1,0-1-1,0 0 0,0 0 1,0 1-1,0-1 0,-1 0 0,1 1 1,0-1-1,0 0 0,0 1 1,1-1-1,-1 0 0,0 0 0,0 1 1,0-1-1,0 0 0,0 1 1,0-1-1,0 0 0,0 0 0,1 1 1,-1-1-1,0 0 0,0 0 1,0 1-1,1-1 0,-1 0 0,0 0 1,0 0-1,0 1 0,1-1 1,-1 0-1,0 0 0,0 0 0,1 0 1,-1 0-1,0 0 0,1 1 1,-1-1-1,0 0 0,1 0 0,-1 0 1,0 0-1,0 0 0,1 0 1,-1 0-1,0 0 0,1 0 0,-1-1 1,8-12-9542,-5 9 8161,-1-3-1718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9:16.5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8 364,'0'0'577,"18"-7"1882,-21 8-720,8-3-968,-6 16 8136,2-6-8663,0 0 0,0 1 0,1-1 0,4 14 0,-4-18-214,-1-1 0,0 1 0,-1-1 0,1 1 0,-1-1 0,1 1 0,-1-1 0,0 1-1,0 0 1,-1-1 0,1 1 0,-2 5 0,1-5-10,0 0 1,1 0-1,-1 0 1,1 1-1,0-1 0,0 0 1,1 0-1,-1 0 0,1 1 1,1 3-1,0-2 17,0 0 0,-1 0-1,1 0 1,-1 1 0,-1-1 0,1 0-1,-1 11 1,11 31 231,-12-46-266,1-1 0,0 1 0,0-1 1,0 1-1,0 0 0,0-1 1,0 1-1,1-1 0,-1 1 1,0-1-1,1 1 0,-1-1 0,1 1 1,0-1-1,-1 0 0,1 1 1,0-1-1,0 0 0,2 3 1,-2 0 5,0 1 1,0 0-1,0 0 1,-1-1-1,0 1 1,0 0 0,0 0-1,0 0 1,-2 5-1,1 3 89,1 108 337,11-89-212,0-3-165,-7-26-45,-4-3-12,0 0 0,1 0 1,-1 0-1,0 0 1,0 0-1,1 0 1,-1 0-1,0 0 0,1 0 1,-1 0-1,0 0 1,0 0-1,1 0 0,-1 0 1,0 1-1,0-1 1,1 0-1,-1 0 1,0 0-1,0 1 0,0-1 1,1 0-1,-1 0 1,0 1-1,0-1 1,0 0-1,0 0 0,1 1 1,-1-1-1,0 0 1,0 0-1,0 1 0,0-1 1,0 0-1,0 1 1,0-1-1,0 0 1,0 0-1,0 1 0,0-1 1,0 0-1,0 1 1,0-1-1,0 1 3,2-14-110,-2 12-27,1 1 0,0-1 0,0 0 0,-1 0 0,1 1 0,0-1 0,-1 0 0,1 0 0,-1 0 0,1 0 0,-1 0 0,0 0 0,1 0 0,-1 0 0,0 0 0,0 0 0,1-2 0,-1-40-8170,0 27 4555,0 3 443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11:09.8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130 42 520,'1'5'2482,"7"-9"-2484,-7 3 54,-11 6-1914,10-5 1864,0-1-1,0 1 0,-1 0 1,1 0-1,0-1 1,0 1-1,0 0 1,0 0-1,0 0 0,0-1 1,0 1-1,0 0 1,-1 0-1,1 0 1,0-1-1,0 1 0,0 0 1,0 0-1,-1 0 1,1 0-1,0-1 1,0 1-1,0 0 0,-1 0 1,1 0-1,0 0 1,0 0-1,0 0 1,-1 0-1,1 0 0,0-1 1,0 1-1,-1 0 1,1 0-1,0 0 1,0 0-1,-1 0 0,1 0 1,0 1-1,0-1 1,-1 0-1,1 0 1,0 0-1,0 0 0,0 0 1,-1 0-1,1 0 1,0 0-1,0 1 1,-1-1-1,1 0 0,0 0 1,0 0-1,0 0 1,0 1-1,-1-1 1,1 0-1,0 0 0,0 0 1,0 1-1,0-1 25,0 0-1,-1 1 1,1-1-1,0 0 1,0 0-1,0 0 1,0 1 0,0-1-1,-1 0 1,1 0-1,0 0 1,0 0-1,0 0 1,-1 1-1,1-1 1,0 0-1,0 0 1,0 0-1,-1 0 1,1 0-1,0 0 1,0 0-1,-1 0 1,1 0-1,0 0 1,0 0-1,-1 0 1,1 0 0,0 0-1,0 0 1,-1 0-1,1 0 1,0 0-1,0 0 1,-1 0-1,1 0 1,0 0-1,0 0 1,0-1-1,-1 1 1,1 0-1,0 0 1,0 0-1,0 0 1,-1 0-1,1-1 1,0 1-1,0 0 1,0 0-1,0 0 1,0-1 0,0 1-1,-1 0 1,1 0-1,0-1 1,0 1-1,0 0 1,0 0-1,0-1 1,0 1-1,0-1 782,0-29 7157,0 18-1723,-7 23-5449,6-9-727,-1 0 0,1 0 0,-1 0-1,1 0 1,0 0 0,0 0 0,0 0 0,0 0-1,0 1 1,0-1 0,-1 5 0,7 27 391,-4-31-406,0 0-1,-1 0 0,1 0 1,-1 1-1,0-1 0,0 0 1,0 0-1,0 0 0,0 0 0,-1 0 1,1 0-1,-1 1 0,0-1 1,-2 5-1,2-4-11,0 1-1,-1 0 1,2-1 0,-1 1-1,1 0 1,-1 0 0,1-1-1,0 1 1,2 6 0,-2-7-38,1 0-1,-1 0 1,0 0 0,0 0-1,0 0 1,0 0 0,-1 0 0,1 0-1,-1 0 1,0 0 0,-1-1 0,-1 5-1,3-7 1,-1 1-1,0-1 1,1 1 0,-1-1-1,1 1 1,-1 0-1,1-1 1,0 1-1,0-1 1,0 1-1,0 0 1,0-1 0,0 1-1,0 0 1,1 2-1,-1 0 2,1-1 0,-1 1 0,0-1 0,0 1 0,0-1-1,0 1 1,-1-1 0,1 1 0,-1-1 0,0 1 0,0-1-1,-3 7 1,-7 62-32,8-45 33,2-4 7,-6 14 4,1 1-1,2-1 0,2 67 1,-9-62 3,11-41-21,-1-1-725,0 0 534,0-1-1,0 1 0,1-1 0,-1 1 0,0-1 1,0 0-1,1 1 0,-1-1 0,0 0 0,1 1 0,-1-1 1,1 0-1,-1 0 0,1 0 0,-1 1 0,1-1 1,0 0-1,-1 0 0,1 0 0,0 0 0,-1 0 1,1 0-1,0 0 0,0 0 0,0 0 0,0 0 1,0 0-1,0 1 0,0-1 0,1 0 0,-1 0 0,0 0 1,0 0-1,1-1 0,-2-17-4698,-6 7 1354,5 0 73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11:10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1 175 1484,'0'-1'187,"0"0"1,0 0-1,0 0 0,0 0 0,0 0 0,1 1 1,-1-1-1,0 0 0,0 0 0,1 0 0,-1 0 1,1 0-1,-1 1 0,1-1 0,-1 0 0,1 0 1,-1 1-1,2-2 0,2-5 1283,-2 4-1155,0 0-1,1 0 0,-1 1 0,1 0 1,0-1-1,0 1 0,0 0 0,0 0 1,0 0-1,0 1 0,1-1 0,-1 1 1,1-1-1,6 0 0,16-10 2198,48-17 99,-60 23-2381,1 0-1,0 1 0,0 0 1,1 1-1,-1 1 1,1 1-1,18-1 1,-19 4-41,-13 0-158,0-1 1,0 0-1,0 0 0,0 1 1,0-1-1,0 0 1,-1-1-1,1 1 0,0 0 1,0 0-1,0-1 1,0 1-1,3-2 0,59-16 512,-3-1-1877,-59 18 228,-2-3-1639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11:10.7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67 396,'0'0'1328,"13"-6"6306,26-6-1581,-31 9-5696,0-1-1,0 2 1,0-1-1,0 1 1,17-2-1,97-8 327,-92 11-728,-16 0-278,1 1 1,0 0-1,0 1 0,24 5 1,-34-6-688,0 0-1,0 0 1,0 0 0,0-1-1,0 0 1,0 0 0,0 0-1,0 0 1,0-1 0,0 0-1,4-2 1,2-6-2237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11:11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24 1000,'1'-3'4244,"9"-18"7403,-10 81-8677,8-47-2535,-7-11-381,1 0-1,-1 0 0,0 0 0,1 0 0,-1 1 0,0-1 1,0 0-1,0 0 0,0 1 0,-1-1 0,1 4 1,0 29 538,0-13-473,-1 1 1,-1 0-1,-1-1 1,-6 23 0,6-32-4,1 0 0,0-1 0,0 1 1,1 0-1,3 21 0,-1-20 57,-1-1 1,-1 1-1,0 0 0,-4 26 0,0-15-95,1 1-1,1-1 1,2 30-1,0-35-73,-11 47 38,11-56-35,-1-10-7,1 0-1,-1 0 0,1 0 1,0 0-1,0 0 0,-1 0 1,1 0-1,0 0 0,0 1 1,0-1-1,0 0 0,0 0 1,1 0-1,-1 0 0,0 0 1,0 0-1,1 0 0,-1 0 1,0 0-1,1 0 0,-1 0 1,1 0-1,0 0 0,-1 0 1,1-1-1,0 1 0,-1 0 1,1 0-1,0-1 0,0 1 1,1 1-1,0-2 6,0-4-2,0-1-1,0 1 1,0 0 0,1 1 0,-1-1-1,1 0 1,0 1 0,7-7 0,6-9-57,5-6 40,-17 18 32,-1 1-1,1-1 0,0 1 1,1 0-1,-1 0 1,10-9-1,-1 1-2,-8 2-32,4 1-11,-8 10 24,1 1 0,-1-1 1,0 1-1,1-1 0,-1 1 1,1-1-1,-1 1 0,1 0 1,-1 0-1,1 0 0,-1 0 1,1 0-1,-1 0 1,1 0-1,-1 0 0,1 1 1,-1-1-1,1 1 0,-1-1 1,0 1-1,1-1 0,0 2 1,32 23-24,-31-21 25,1-1 0,-1 0-1,0 0 1,1-1 0,-1 1 0,1-1 0,0 0 0,0 1 0,0-2-1,0 1 1,0 0 0,0-1 0,8 2 0,-7-4-1,0 0 1,0 0-1,0 0 1,-1-1-1,1 0 1,0 0-1,-1 0 1,1 0-1,-1-1 1,1 0-1,-1 0 1,0 0-1,0 0 1,-1-1-1,1 1 1,-1-1-1,5-6 1,4-6 7,0 0-1,-2-1 1,10-19 0,5-35 33,-21 61-33,-1 1 0,0 0 1,-1-1-1,0 1 0,-1-1 0,0 0 1,0 0-1,-1 1 0,0-1 0,-1 0 1,-2-12-1,-3-9 6,-2 1 1,-14-37-1,13 52-20,8 14 5,0-1 0,0 0 1,-1 1-1,1-1 0,0 0 1,1 0-1,-1 0 0,0 0 0,1 0 1,-1 0-1,0-3 0,-2-7 457,2 11-799,1 1 1,0-1-1,-1 1 0,1-1 0,-1 1 0,1-1 1,-1 1-1,1-1 0,-1 1 0,1-1 0,-1 1 1,0-1-1,1 1 0,-1 0 0,1 0 1,-1-1-1,0 1 0,1 0 0,-1 0 0,0 0 1,0-1-1,1 1 0,-1 0 0,0 0 1,-1 0-1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4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4.0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4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4.0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4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4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4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4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4.0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4.0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4.0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4.0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4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4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4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4.0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4.0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4.0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4.0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4.0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4.0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4.0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4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335 7 1008,'-3'-6'18325,"-3"6"-18436,4 0 495,2 3-313,0-3-52,1 1 0,-1 0 0,0 0 1,0 0-1,0-1 0,0 1 0,0 0 1,0 0-1,0 0 0,0-1 0,0 1 1,0 0-1,0 0 0,-1-1 0,1 1 1,0 0-1,-1 0 0,1-1 0,0 1 1,-1 0-1,1-1 0,-1 1 0,1 0 0,-1-1 1,1 1-1,-1-1 0,0 1 0,1 0 1,-1-1-1,-1 1 0,-9 36 179,-3 16-54,12-46-134,0 0-1,0 0 1,0 1-1,1-1 1,0 8-1,-7 30 100,3-4-59,5-37-53,0 0 0,0 0 0,0 0 0,-1 0 0,0 0 0,1 0 0,-4 7 0,-6 56 76,-1-25 69,9-37-116,1 1-1,0-1 1,0 1 0,0-1 0,0 1 0,1 0-1,0-1 1,1 7 0,0-7-5,-1 1 1,0-1-1,0 1 1,-1-1-1,1 0 0,-1 1 1,-3 9-1,-7 34 76,0 5-44,9-45-30,1 0-1,0 0 0,0 1 0,0-1 1,1 0-1,1 0 0,1 12 1,0 8 16,-2-5-23,1-19-8,0 0 1,-1 1 0,1-1 0,-1 0 0,-1 0 0,1 0-1,-1 0 1,0 0 0,0 0 0,0 0 0,-1 0 0,-3 8-1,1 18 23,2-28-20,1 0 1,-1 0-1,1 0 0,-1 1 1,1-1-1,0 1 0,0-1 1,1 1-1,-1 0 0,1-1 1,0 8-1,2 53 249,-1-32 60,0-21-223,-1-8-90,0-1-1,0 1 0,0-1 1,0 1-1,-1-1 0,1 1 1,-1-1-1,1 1 0,-1-1 1,0 0-1,0 1 0,0-1 1,-3 4-1,2 3-8,0 0-1,1-1 1,0 1-1,1 0 1,0-1-1,0 1 1,2 14-1,0 9 16,-2 52 60,-10-52-50,-1 16-44,11 35 180,-11-57-108,22 28 38,-11-35-42,1-13-36,-1 0-1,0 0 1,0 0-1,0 0 1,-1 0 0,0 0-1,0 0 1,0-1 0,-1 1-1,-2 6 1,2-6-9,1-1 0,0 1 0,0 0 0,0 0 0,1 0 0,0 0 0,0 0 0,1 0 0,1 6 0,-1 8 1,-1 4 26,1-15 4,0 0 0,-1 0 0,-1-1 0,0 1 0,0 0 0,0-1 0,-6 17 0,5-18-6,1 0 0,-1 0 0,1 0 0,1 1 0,-1-1 0,2 0 0,-1 0 0,2 11 0,0 22-26,-2-34-2,0-3 35,0 0 0,0-1 0,-1 1 0,1 0 0,-1 0 0,1-1-1,-1 1 1,0 0 0,0-1 0,0 1 0,-1-1 0,1 0 0,-1 1 0,1-1 0,-1 0-1,0 0 1,-2 3 0,1 14 170,1-17-183,0 0 0,0 0 0,0 0 1,1 1-1,-1-1 0,1 1 0,0-1 1,-1 1-1,1 0 0,0-1 0,0 1 1,1 0-1,-1 0 0,0 4 0,-20 55 192,21-55-204,0-7-5,0 1 0,1 0 0,-1-1-1,0 1 1,0 0 0,0-1 0,0 1-1,0 0 1,0-1 0,0 1 0,0 0-1,0 0 1,0-1 0,0 1 0,0 0-1,0-1 1,0 1 0,-1 0 0,1-1-1,0 1 1,-1 0 0,1-1 0,0 1-1,-1-1 1,1 1 0,-1 0 0,1-1-1,-1 1 1,1-1 0,-1 0 0,1 1-1,-1-1 1,1 1 0,-1-1 0,0 0-1,0 1 1,-1-1 37,2 1 189,0-2-160,-13-19-2345,8 12 476,0 1-1,0-1 1,0 0-1,1-1 1,1 1-1,-1-1 1,1 0 0,-2-14-1,3-1-2154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65 44,'-21'11'16968,"21"-12"-16904,0 1 0,-1 0-1,1-1 1,0 1 0,0 0-1,0-1 1,0 1 0,0-1 0,0 1-1,0 0 1,1-1 0,-1 1-1,0-1 1,0 1 0,0 0-1,0-1 1,0 1 0,1 0 0,-1-1-1,0 1 1,0 0 0,0-1-1,1 1 1,-1 0 0,0 0-1,1-1 1,-1 1 0,0 0 0,0 0-1,1 0 1,-1-1 0,0 1-1,1 0 1,-1 0 0,1 0-1,-1 0 1,0 0 0,1-1 0,-1 1-1,0 0 1,1 0 0,-1 0-1,1 0 1,-1 0 0,0 0-1,1 1 1,0-1 0,8-7 904,-8 6-943,0 0 0,0 0 1,-1 0-1,1 0 1,0 1-1,0-1 1,0 0-1,0 1 0,0-1 1,1 0-1,-1 1 1,0-1-1,0 1 1,0 0-1,0-1 0,1 1 1,1-1-1,63-11 701,84 31-49,-18-7-2,-92-10-509,-28-1-124,0 0 1,1-1-1,-1-1 1,14-1 0,93-16 109,-57 13-38,-50 5-102,0-1 0,0 0 0,21-5 0,-22 4-6,1 1 0,-1 0-1,1 1 1,-1 0 0,15 2 0,10-1 27,41 5-41,-40-7 5,-20 0 6,0 1-1,0 0 0,0 1 1,27 5-1,-27-1 2,1-2 1,0 0-1,24 0 0,24 3 6,-12-10-17,-41 2 5,0 1 0,0 1-1,0-1 1,0 2 0,0 0-1,17 4 1,-20-3-17,-1-1 0,1 0 1,-1 0-1,19-2 0,23 3-194,1 4 185,-1-3 1,83-3 0,-23-2 24,-55-3-13,-31 2 28,0 0-1,31 2 1,-17 2-21,-21 0 5,1-1 0,0 0 0,0-1 0,27-5 1,-26 1 9,0 2 0,37-3 1,7 13-10,-53-8 7,2-2-8,0 0 1,-1 2-1,1-1 0,0 2 1,0 0-1,18 2 1,12-1 16,22-1-17,10 2 12,11-27-20,-10 7 76,-52 14-147,-33 13-749,-40 15-3434,-59 8-9076,67-21 9567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44 230 36,'0'0'84,"-1"0"0,1 0 0,-1 0-1,1 0 1,-1 0 0,1 0 0,-1 0 0,1 0 0,-1-1 0,1 1 0,-1 0-1,1 0 1,0-1 0,-1 1 0,1 0 0,-1-1 0,1 1 0,0-1-1,-1 1 1,1 0 0,0-1 0,-1 1 0,1-1 0,0 1 0,0-1 0,-1 1-1,1-1 1,0 1 0,0-1 0,0 1 0,0-1 0,0 1 0,-1-1-1,1 1 1,0-1 0,0 1 0,0-1 0,1 1 0,-1-1 0,0 0 0,0 0 25,0 0 1,0 0-1,0 0 1,0 0-1,0 0 1,0 0-1,0 0 1,-1 1-1,1-1 1,0 0-1,0 0 1,-1 0-1,1 0 1,-1 1-1,1-1 1,-1 0-1,1 0 1,-1 1-1,1-1 1,-1 0-1,0 1 1,0-2-1,-1 1 738,-13-5 7066,15 6-7818,-1 0 1,1 0 0,0 0-1,-1 0 1,1 0 0,0 1-1,-1-1 1,1 0 0,0 0-1,-1 0 1,1 0 0,0 1-1,-1-1 1,1 0 0,0 0-1,0 1 1,-1-1-1,1 0 1,0 1 0,0-1-1,0 0 1,0 1 0,-1-1-1,1 0 1,0 1 0,0-1-1,0 0 1,0 1 0,0-1-1,0 0 1,0 1 0,0-1-1,0 0 1,0 1 0,0-1-1,0 1 1,0-1 0,0 0-1,0 1 1,0 0 173,4 0-171,0-1 1,0 0-1,0 1 0,0-2 1,-1 1-1,1 0 1,0-1-1,7-1 1,12-2 188,180-8 1551,25 6-576,-151 5-1084,0-4-1,134-25 1,-85-5-122,25-5-95,-131 37 74,1 0 0,0 1 0,0 1 0,0 1 0,30 4 0,-20 0 89,-11 0-67,1 0 0,-1-2 0,0-1 1,1 0-1,-1-1 0,1-2 1,32-5-1,-48 5-46,26-7 88,0 1 1,0 1-1,54-4 1,-8 20-147,9 1-95,-2-15 215,93-16 0,-149 17-69,-7 3-8,-1 0 0,1 1 1,24 4-1,21-1-4,105 3 68,-85 1-38,-8 0-48,-63-5 35,0 0 0,0 0 0,0-2 0,1 0 1,-1 0-1,0-1 0,18-4 0,-22 3 1,0 0 0,0 1 0,0 1 0,0 0-1,0 1 1,22 3 0,19 1 16,-36-4-23,-1 1 0,1 1 0,-1 0-1,0 1 1,28 12 0,-36-12 0,-2-2-2,-1 0 0,0 1 0,0 0 0,0 0 0,0 0 0,-1 0 0,5 5 0,9 5 88,-17-13-106,0 0 1,0 1-1,0-1 0,1 0 0,-1 0 0,0 1 0,0-1 1,1 0-1,-1 0 0,0 1 0,0-1 0,1 0 1,-1 0-1,0 0 0,1 1 0,-1-1 0,0 0 1,1 0-1,-1 0 0,0 0 0,1 0 0,-1 0 1,0 0-1,1 0 0,-1 0 0,0 0 0,1 0 1,-1 0-1,0 0 0,1 0 0,-1 0 0,0 0 0,1 0 1,-1 0-1,0 0 0,1 0 0,-1-1 0,0 1 1,0 0-1,1 0 0,-1 0 0,0-1 0,1 1 1,-1 0-1,0 0 0,0-1 0,0 1 0,1-1 1,-1 0-368,-2-46-7973,-16-8-1279,16 36 6073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1 872,'0'0'2590,"9"0"-637,-10 0-1739,0 1 1,-1 0-1,1-1 0,0 1 0,0 0 0,0 0 1,0 0-1,1 0 0,-1 0 0,0 0 1,0 0-1,0 0 0,1 0 0,-1 1 0,1-1 1,-1 0-1,1 0 0,-1 1 0,1-1 0,0 0 1,-1 1-1,1-1 0,0 0 0,0 1 0,0 1 1,-3 45 2909,3-40-2892,0-1 0,0 0 0,1 1 0,0-1 0,0 0 0,5 14 0,-4-14-92,-1 0 0,1 0 0,-2 0 0,1-1 0,-1 1 0,0 0 0,0 0 0,-2 10 0,0 10 259,2 179 1677,-11-139-1578,11-46-364,-1-9-58,1 0 0,1 0 0,-1 0 0,2 0 0,5 23 0,4 50 377,-6-44-242,-6-37-194,1 1-1,1 0 1,-1-1-1,1 1 1,0 0 0,0-1-1,2 7 1,-2-6-3,1 1 1,-1 0 0,-1-1-1,1 1 1,-1 0 0,0-1 0,0 1-1,-2 10 1,1 9 137,-10 21 76,0 40-124,0-19 470,12-43-403,0-19-127,0 1 1,-1 0 0,0-1 0,0 1-1,0 0 1,-1 0 0,0-1 0,0 1-1,0-1 1,0 1 0,-1-1 0,-3 7-1,4-7-8,0 0 0,0 1 0,0-1-1,1 1 1,-1-1 0,1 1-1,1-1 1,0 10 0,0-1-9,0-2-1,-1-10-24,0 1-1,0-1 1,0 1 0,0-1-1,0 1 1,0 0-1,0-1 1,-1 1-1,0-1 1,1 1-1,-1-1 1,0 1-1,0-1 1,0 0-1,-3 4 1,13 35 61,-9-20-70,-1-15 8,1 0-1,0-1 1,0 1 0,0 0-1,1 0 1,0 0 0,0-1-1,0 1 1,1 0 0,2 6-1,-3-8-1,0-1 1,0 1-1,0-1 0,-1 1 0,1-1 1,-1 1-1,0-1 0,0 1 1,-1-1-1,1 1 0,-1-1 0,0 1 1,0-1-1,0 0 0,0 1 0,0-1 1,-4 6-1,4-8 5,1 1-1,-1-1 1,0 0 0,1 1 0,-1-1-1,1 1 1,-1-1 0,1 1 0,0-1-1,0 1 1,0-1 0,0 1 0,0 0-1,0-1 1,0 1 0,0-1 0,0 1 0,1-1-1,-1 1 1,1-1 0,-1 1 0,1-1-1,-1 1 1,1-1 0,0 0 0,0 1-1,0-1 1,0 0 0,0 0 0,0 0-1,0 0 1,2 2 0,4 10 17,-9-5-13,2-7-9,-1-1-1,1 0 1,0 1 0,0-1 0,0 1 0,0-1 0,0 1 0,-1-1 0,1 1 0,0-1 0,0 1 0,0-1 0,0 1 0,0-1 0,1 1 0,-1-1-1,0 1 1,0-1 0,0 1 0,0-1 0,0 1 0,1-1 0,-1 0 0,0 1 0,0-1 0,1 1 0,-1-1 0,0 0 0,1 1 0,-1-1-1,0 1 1,1-1 0,-1 0 0,1 1 0,0 3 2,1 1 0,-2-1 0,1 1-1,0-1 1,-1 1 0,0-1 0,0 1-1,0-1 1,-2 8 0,1 2 33,1 35 9,0-49-76,0 0 1,0 1-1,0-1 1,0 0-1,0 0 0,0 0 1,0 1-1,0-1 1,0 0-1,1 0 0,-1 0 1,0 1-1,0-1 1,0 0-1,0 0 0,0 0 1,0 1-1,1-1 1,-1 0-1,0 0 0,0 0 1,0 0-1,1 0 1,-1 0-1,0 0 1,0 1-1,0-1 0,1 0 1,-1 0-1,0 0 1,0 0-1,0 0 0,1 0 1,-1 0-1,0 0 1,0 0-1,1 0 0,-1 0 1,0 0-1,0 0 1,0 0-1,1 0 1,-1 0-1,0-1 0,0 1 1,0 0-1,1 0 1,-1 0-1,0 0 0,0 0 1,0 0-1,0 0 1,1-1-1,-1 1 0,0 0 1,0 0-1,0 0 1,0-1-1,1 1 1,-1 0-23,0 0 1,0-1-1,1 1 1,-1 0 0,0 0-1,0 0 1,1-1 0,-1 1-1,0 0 1,0 0-1,0-1 1,0 1 0,1 0-1,-1-1 1,0 1 0,0 0-1,0 0 1,0-1-1,0 1 1,0 0 0,0-1-1,0 1 1,0 0 0,0-1-1,0 1 1,0 0-1,0-1 1,0 1 0,0 0-1,0-1 1,0 1 0,0 0-1,0 0 1,-1-1-1,1 1 1,0 0 0,0-1-1,0 1 1,0 0-1,-1 0 1,1-1 0,0 1-1,0 0 1,-1 0 0,1 0-1,0-1 1,0 1-1,-1 0 1,-1-2-711,1 1 0,-1-1 0,1 1 0,0-1 0,0 0 0,-1 0 0,1 1 0,0-1 0,1 0 0,-1 0 1,0 0-1,0 0 0,0-3 0,-5-11-3393,-3 4 912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12 607 712,'-2'0'3236,"-7"-18"4220,9-32-1779,0 38-5374,-1 7-203,1 0 1,0 0-1,0 0 1,1 0-1,-1-1 1,1 1-1,0 0 1,1 0-1,-1 0 1,3-5-1,-3 7-86,1-1-1,-1 0 0,0 0 1,-1 0-1,1 0 1,-1 0-1,1 0 1,-2-8-1,6-28-32,6-9 324,-1-11-116,1 11 44,-7 25-53,-4 23-169,0-1 0,0 1 1,0-1-1,0 1 0,0 0 1,0-1-1,0 1 1,1 0-1,-1-1 0,1 1 1,-1 0-1,1-1 1,-1 1-1,1 0 0,0 0 1,1-2-1,-1-16 108,-1 18-116,0 1 0,0-1 0,0 0 0,-1 0 0,1 0 0,0 1 0,0-1 0,0 0 0,0 0 0,0 0 0,1 1 0,-1-1 0,0 0 0,0 0 0,0 0 0,1 1 0,-1-1 0,0 0 0,2-1 0,-2 1 1,1 1 0,0-1 1,0 0-1,0 0 0,0 0 0,-1 0 1,1 0-1,-1 0 0,1-1 0,-1 1 1,1 0-1,-1 0 0,1 0 0,-1 0 1,0-1-1,0 1 0,1 0 0,-1 0 1,0 0-1,0-1 0,0 1 0,-1 0 1,1 0-1,0-2 0,-1-5 5,5 1-10,-3 6 4,0 0 0,-1 1-1,1-1 1,-1 0-1,1 0 1,-1 1 0,1-1-1,-1 0 1,1 0-1,-1 0 1,0 0 0,1 0-1,-1 0 1,0 0-1,0 0 1,0 1 0,0-1-1,0 0 1,0-1 0,0-45 475,-7 44-439,5 2-30,9-3 1,-3-2 718,-6 19-476,13 23-196,0 19-47,-10-51-9,-1 0-1,1-1 1,1 1-1,-1 0 1,0-1-1,1 1 1,0-1 0,0 1-1,0-1 1,4 4-1,8 17 3,-13-23-2,0 0 1,0 0 0,0 0-1,0 0 1,0 0 0,0 0-1,0 0 1,1-1 0,-1 1-1,0 0 1,1-1 0,-1 1-1,0-1 1,1 1 0,-1-1-1,0 0 1,1 1 0,-1-1-1,1 0 1,-1 0 0,1 0-1,-1 0 1,1 0 0,-1 0-1,3-1 1,-1-1 2,1 1 1,-1-1-1,0 0 1,1 1-1,-1-2 1,0 1-1,0 0 1,0-1-1,-1 1 0,4-4 1,7-10 18,-1-1 0,21-35 0,-28 43-20,-1 3-8,-1 1 1,0-1-1,-1 0 1,1 0-1,-1 0 1,0 0-1,-1 0 1,0-1-1,0 1 0,0 0 1,0-8-1,1 14 3,-1 1 0,1 0 0,0 0 0,-1 0 0,1 0 0,-1 0 0,1 0 0,-1 0-1,0 1 1,1-1 0,-1 0 0,0 1 0,1 1 0,-2-2-25,-1 36 59,-2-28-28,0 0 0,1 0 0,0 1 0,1-1 0,0 0 0,0 1 0,1-1 0,0 0 0,2 13 0,0 12 35,8 39 77,-10 61 269,4-129-328,3 3 32,-7-8-87,0 0 0,0 1 0,0-1 0,0 0 0,0 0 0,-1 1 0,1-1 0,0 0 0,0 0 0,0 0 0,0 1 0,0-1 0,-1 0 0,1 0 0,0 0 0,0 1 0,0-1 0,-1 0 0,1 0 0,0 0 0,0 0 0,0 0-1,-1 0 1,1 1 0,0-1 0,0 0 0,-1 0 0,1 0 0,0 0 0,0 0 0,-1 0 0,1 0 0,0 0 0,0 0 0,-1 0 0,1 0 0,0 0 0,0 0 0,-1 0 0,1-1 0,0 1 0,0 0 0,-1 0 0,-1 0 7,2 35-4231,4-40 2046,-4 4 1902,1 0 0,0 1 0,-1-1 1,1 0-1,0 0 0,-1 0 0,1 0 0,-1 0 1,0 0-1,1 0 0,-1 0 0,0 0 0,1 0 1,-1 0-1,0 0 0,0 0 0,0-1 0,0-21-5947,0 16 3094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 96,'0'0'3156,"0"43"3084,2-38-5961,0 0 1,0 0-1,0 0 1,1-1-1,0 1 1,0-1-1,0 0 1,0 0-1,1 0 1,0 0-1,0-1 1,0 1 0,0-1-1,5 3 1,-6-4-213,1-1 0,-1 1 1,0-1-1,1 0 0,0 0 0,-1 0 1,1 0-1,0-1 0,-1 1 1,1-1-1,0 0 0,0 0 1,-1 0-1,1-1 0,0 1 0,-1-1 1,1 0-1,0 0 0,-1 0 1,1-1-1,2-1 0,0 0 31,-1 0 1,0-1-1,0 1 0,0-1 0,0 0 0,0 0 0,-1-1 0,0 1 1,0-1-1,6-10 0,-8 11 26,0 0 1,0 0-1,-1 0 0,1 0 1,-1-1-1,0 1 0,0 0 1,-1-1-1,1 1 0,-1-1 1,-1-8-1,0 10-77,-1 0-1,0 1 1,0-1 0,0 1-1,0 0 1,0-1 0,0 1-1,-1 0 1,-2-1 0,4 3-25,0 0 0,1 0 0,-1-1 0,0 1 1,0 0-1,0 0 0,1 0 0,-1-1 0,0 1 1,0 0-1,1 0 0,-1-1 0,0 1 0,0-1 1,1 1-1,-1-1 0,1 1 0,-1-1 0,0 1 1,1-1-1,-1 0 0,1 1 0,-1-1 0,1 0 1,-1 1-1,1-1 0,0 0 0,-1 0 0,1 0 1,0 1-1,0-1 0,0 0 0,-1-1 0,-33-17 716,30 19-684,4 0-45,-1 0-1,1-1 1,-1 1-1,1 0 1,-1 0-1,1 0 1,-1 0-1,1 0 1,-1 0-1,1 0 1,-1 0 0,1 0-1,-1 0 1,1 0-1,-1 0 1,1 0-1,-1 0 1,1 0-1,-1 1 1,1-1 0,-1 0-1,1 0 1,0 1-1,-1-1 1,1 0-1,-1 0 1,1 1-1,0-1 1,-1 1-1,1-1 1,0 0 0,-1 1-1,1-1 1,0 1-1,-33 7 534,33-7-537,0-1 0,0 1 1,0-1-1,-1 0 0,1 1 1,0-1-1,0 1 1,-1-1-1,1 0 0,0 1 1,0-1-1,-1 0 1,1 0-1,0 1 0,-1-1 1,1 0-1,0 0 0,-1 1 1,1-1-1,-1 0 1,1 0-1,0 0 0,-1 1 1,1-1-1,-1 0 1,1 0-1,-1 0 0,1 0 1,-1 0-6,0 0 1,1 0 0,-1 0 0,1 0 0,-1 0-1,1 1 1,-1-1 0,1 0 0,-1 0 0,1 0-1,-1 1 1,1-1 0,-1 0 0,1 1 0,0-1-1,-1 0 1,1 1 0,-1-1 0,1 1 0,0-1-1,0 1 1,-1-1 0,1 0 0,0 1 0,-1-1-1,1 1 1,0-1 0,0 1 0,0 1 0,-4 3-35,3-5 35,1 0 1,-1 0-1,1 0 0,0 1 1,-1-1-1,1 0 0,-1 0 1,1 1-1,0-1 0,-1 0 1,1 1-1,0-1 1,-1 0-1,1 1 0,0-1 1,0 1-1,0-1 0,-1 0 1,1 1-1,0-1 1,0 1-1,0-1 0,0 1 1,0-1-1,-1 1 0,1-1 1,0 1-1,0-1 0,0 1 1,1-1-1,-1 0 1,0 2-1,-10 8 16,10-10-15,-1 0 1,0 1 0,0-1 0,1 1-1,-1-1 1,0 0 0,1 1 0,-1-1-1,1 1 1,-1 0 0,0-1 0,1 1-1,-1-1 1,1 1 0,0 0 0,-1-1-1,1 1 1,-1 0 0,1 0 0,0-1-1,0 1 1,-1 1 0,1-1 0,1 1 0,-1-1 0,0 0 0,1 0 0,-1 1 0,1-1 0,-1 0 0,1 0 0,0 1 0,0-1 0,-1 0 0,1 0 0,0 0 0,0 0 0,0 0 0,0 0 0,0 0 0,0-1 0,0 1 0,0 0 0,1-1 0,-1 1 0,0 0 0,0-1 0,0 1 0,1-1 0,-1 0 0,0 1 0,1-1 0,-1 0 0,3 0 0,55 3 51,-44-4-140,-13 1 73,-5 10 673,-8-7-6720,-5-10-5089,14 1 8349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0 496,'0'0'5177,"-11"7"-968,15-1-3442,-4-5-679,1-1-1,0 1 1,-1 0 0,1 0-1,-1-1 1,1 1 0,-1 0-1,1 0 1,-1 0 0,1 0-1,-1 0 1,0-1 0,0 1-1,1 0 1,-1 0 0,0 0-1,0 0 1,0 2-1,0 0 138,0 0 1,0 0-1,0 0 0,0 0 0,1 0 0,-1 0 0,1 0 0,0 0 0,0 0 0,0 0 0,3 5 0,-3-6-144,0 0 0,-1 1 0,1-1 0,-1 0 0,1 1 1,-1-1-1,0 1 0,0-1 0,0 0 0,0 1 0,0-1 0,0 1 1,-1 2-1,0-3-44,0 1 1,1 0 0,0-1 0,0 1 0,0-1 0,0 1 0,0 0-1,1-1 1,-1 1 0,2 3 0,1 1 35,13 39 211,-15-44-274,0 1 1,0-1-1,0 0 0,0 0 1,0 0-1,0 0 1,0 0-1,1 0 1,-1-1-1,1 1 1,-1 0-1,1-1 1,0 1-1,0-1 1,0 0-1,0 1 1,3 1-1,29 13-115,-32-16-140,-2 0 170,1 0-1,-1 0 1,0 0-1,1 0 1,-1 0-1,0 0 1,1 0-1,-1 0 1,0 0 0,1 0-1,-1 0 1,0 0-1,1 0 1,-1 0-1,0 0 1,1 0-1,-1 0 1,0-1-1,1 1 1,-1 0-1,0 0 1,0 0-1,1 0 1,-1-1 0,0 1-1,0 0 1,1 0-1,-1-1 1,0 1-1,0 0 1,0 0-1,1-1 1,-1 1-1,0 0 1,0-1-1,0 1 1,0 0-1,0-1 1,0 1 0,0 0-1,1-1 1,-1 1-1,0 0 1,0-1-1,0 1 1,0 0-1,0-1 1,-1 1-1,1 0 1,0-1-1,0 1 1,0 0-1,0-1 1,0 1 0,0 0-1,-1-1 1,1 1-1,-11-25-8040,2 13 5127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0 1164,'0'0'2790,"-2"37"3170,0-35-5754,1 0-1,0 1 0,0-1 0,-1 1 1,1-1-1,1 1 0,-1 0 0,0-1 1,1 1-1,-1 0 0,1 3 0,0-1 98,-1-1 0,0 0 0,0 0 0,0 1 0,0-1 0,0 0 0,-4 5 0,1 0 24,1 1-1,0-1 0,0 1 0,1-1 0,0 1 1,0 12-1,2-18-270,-1 3 71,1 1 1,0-1-1,1 0 1,0 1-1,0-1 1,1 0-1,3 10 1,5 37 665,-3-37-604,-6-14-159,0 1-1,0-1 1,1 0-1,0 1 1,-1-1-1,1 0 0,0 0 1,0 0-1,1 0 1,-1-1-1,0 1 1,1 0-1,0-1 1,0 0-1,5 4 0,3-1 41,-1-1 0,1-1 0,-1 1 0,1-2 0,0 0 0,1 0-1,-1-1 1,19 0 0,-28-1-288,0 0-1,-1 0 1,1 0 0,0 0-1,0 0 1,0-1-1,-1 1 1,1-1 0,0 0-1,0 1 1,-1-1-1,1 0 1,-1 0 0,1 0-1,-1 0 1,1 0-1,-1 0 1,3-3 0,16-11-2359,-18 5-3999,-2 3 4214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0 320,'2'1'8860,"-1"2"-8531,1-1 1,-1 1 0,0-1-1,1 1 1,-1 0 0,0-1 0,-1 1-1,1 0 1,0 0 0,-1 0-1,1-1 1,-1 1 0,0 4 0,5 23 971,6 25-249,-1-32-883,-7-14-137,1-1 1,-1 0-1,1 0 0,1 0 1,9 13-1,-7-9 2,-6-12-48,-1 1 1,0-1 0,0 1-1,0 0 1,1-1 0,-1 1-1,0-1 1,1 1-1,-1-1 1,0 1 0,1 0-1,-1-1 1,1 0 0,-1 1-1,1-1 1,-1 1 0,1-1-1,-1 0 1,1 1-1,-1-1 1,1 0 0,-1 1-1,1-1 1,0 0 0,-1 0-1,1 0 1,0 1 0,-1-1-1,2 0 1,-10-11-9642,8 10 9375,-1 0 1,1 0 0,0 0-1,0 1 1,0-1 0,0-1-1,0-11-2350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31 692,'-10'-31'9032,"29"43"-9110,14 19-5435,-31-25 3348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0 1388,'-9'1'784,"1"5"5070,-5-1 1829,7-3-7517,0 0 0,1 0 0,-1 1 0,1-1 0,0 1-1,0 0 1,0 1 0,0-1 0,1 1 0,-1 0 0,1 0-1,0 1 1,-6 8 0,9-12-147,-2 2 63,1 1-1,-1-1 1,1 1 0,0 0-1,0 0 1,0 0-1,0 0 1,1 0-1,0 1 1,0-1 0,-1 7-1,-9 31 432,22-10-313,-10-28-198,-1-1 1,2 1 0,-1-1-1,0 1 1,1-1 0,-1 0-1,1 0 1,0 1-1,0-1 1,0 0 0,1-1-1,-1 1 1,1 0 0,-1-1-1,1 1 1,0-1 0,0 0-1,5 3 1,1-4-16,-1 0-1,1 0 1,0 0 0,0-1 0,0-1-1,0 1 1,0-1 0,-1-1 0,1 0 0,11-4-1,2-1-1526,-1-1 0,1-1-1,20-13 1,-37 19 254,0 0 0,0-1 0,0 0 0,-1 0 0,1 0 1,-1 0-1,5-7 0,-7 0-1560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0 832,'-11'1'5899,"22"45"-8,9-3-3822,1 14-1345,-18-53-786,-1 0-1,0 0 0,-1 1 0,1-1 1,-1 1-1,0-1 0,0 1 0,1 4 1,-2 2-3522,-2-1-3422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1800,'-22'5'9130,"22"-4"-8735,4 6 79,-3-6-514,0-1-1,-1 1 1,1 0 0,-1-1 0,1 1-1,-1 0 1,1 0 0,-1 0 0,0 0 0,1-1-1,-1 1 1,0 0 0,1 0 0,-1 0-1,0 0 1,0 0 0,0 0 0,0 1-1,0-1-134,0 1 0,0-1 0,1 0 0,-1 0 0,0 0-1,1 1 1,-1-1 0,1 0 0,-1 0 0,1 0 0,-1 0 0,1 0-1,0 0 1,0 0 0,-1 0 0,1 0 0,0 0 0,1 1 0,-1-1-59,0-1 1,0 1-1,0 0 1,-1 0 0,1 0-1,0 0 1,-1 0 0,1 0-1,0 0 1,-1 0-1,1 0 1,-1 0 0,0 0-1,1 0 1,-1 0-1,0 0 1,1 2 0,-1 5-1989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86 280,'0'4'752,"1"0"1,-1 0-1,1 0 0,0 0 1,0 0-1,0 0 0,0-1 1,3 6-1,-3-6-609,1-1 1,-1 1-1,1 0 0,-1-1 1,1 0-1,0 1 0,0-1 0,0 0 1,0 0-1,1 0 0,-1 0 1,0 0-1,1-1 0,0 1 0,-1-1 1,1 1-1,0-1 0,5 1 1,41 12 1275,-40-11-1222,0 1-1,1-2 1,-1 1 0,1-1-1,-1-1 1,1 0 0,0 0-1,0-1 1,-1 0 0,17-2 0,-22 0-145,0 0 0,-1 0 1,1-1-1,-1 1 1,0-1-1,0 0 1,0 0-1,0 0 0,0 0 1,-1 0-1,1-1 1,-1 1-1,0-1 1,0 0-1,0 0 0,-1 1 1,1-1-1,-1 0 1,0 0-1,1-7 1,8-17 335,-10 25-308,0-1-1,0 1 1,-1 0 0,1 0-1,-1 0 1,0 0-1,0 0 1,0 0 0,0 0-1,0 0 1,-1 0 0,1 1-1,-1-1 1,0 0-1,0 1 1,0-1 0,0 1-1,0 0 1,-1 0 0,-2-3-1,-4 1 88,0 0 0,1 1 1,-1 0-1,0 1 0,-18-3 0,-10-3 346,34 7-520,0 1 1,0 0-1,0 0 1,1 0 0,-1 0-1,0 0 1,0 1-1,0-1 1,0 1 0,1 0-1,-1 0 1,0 0 0,0 0-1,1 0 1,-1 0-1,1 1 1,-1-1 0,1 1-1,0 0 1,0 0-1,0 0 1,0 0 0,0 0-1,0 0 1,0 1-1,0-1 1,1 0 0,0 1-1,-1-1 1,1 1-1,-2 4 1,3-4-270,0 1-1,-1-1 1,0 0 0,1 0 0,-1 0-1,-1 0 1,1 0 0,-3 4-1,2-4-456,1 1 0,-1-1 0,1 0 0,0 0 0,0 1 0,0-1 0,0 1 0,0 6 0,-6 5-3861,5-13 3766,0 4-1887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1 216,'-22'18'6141,"11"36"-1414,11 30-1580,1-80-3110,-1 0 0,1 0 0,0-1 0,0 1-1,0 0 1,1-1 0,-1 1 0,1-1 0,0 0 0,0 1-1,0-1 1,0 0 0,0 0 0,1 0 0,0-1 0,4 5-1,4-4-8,-8-1-21,0-1 0,1 0 0,-1-1 0,0 1 1,1 0-1,-1-1 0,1 0 0,-1 0 0,1 0 1,-1 0-1,0 0 0,1-1 0,5-1 0,0-1 10,-1 0-1,0-1 0,-1 0 1,1 0-1,7-6 0,4-3-6,-16 11-9,0 0 0,-1-1 0,1 1-1,0-1 1,-1 0 0,0 1 0,0-1-1,0-1 1,0 1 0,0 0 0,2-6-1,9-13 103,-13 21-92,1 0 1,-1 1-1,0-1 0,1 0 1,-1 1-1,0-1 1,0 0-1,0 0 1,0 0-1,0 1 1,1-1-1,-1 0 0,-1 0 1,1 1-1,0-1 1,0 0-1,0 0 1,0 0-1,-1 1 1,1-1-1,0 0 0,0 1 1,-1-1-1,1 0 1,-1 1-1,1-1 1,-1 0-1,0 0 0,-5-15 590,6 16-577,0 0 0,0 0 0,0 0 0,0-1 0,-1 1 0,1 0 0,0 0 0,0 0 1,0 0-1,0-1 0,0 1 0,-1 0 0,1 0 0,0 0 0,0 0 0,0 0 0,-1 0 0,1 0 0,0-1 1,0 1-1,0 0 0,-1 0 0,1 0 0,0 0 0,0 0 0,0 0 0,-1 0 0,1 0 0,0 0 0,0 0 1,0 0-1,-1 0 0,1 0 0,0 0 0,0 0 0,-1 1 0,1-1 0,0 0 0,0 0 0,0 0 0,-1 0 0,1 0-17,0 1 0,0-1 0,0 0 0,0 0-1,-1 1 1,1-1 0,0 0 0,0 0-1,0 1 1,0-1 0,0 0 0,0 0 0,0 1-1,0-1 1,0 0 0,0 1 0,0-1-1,0 0 1,0 0 0,0 1 0,0-1 0,0 0-1,0 0 1,0 1 0,0-1 0,1 0-1,-1 0 1,0 1 0,0-1 0,0 0-1,0 0 1,1 1 0,-1-1 0,0 0 0,0 0-1,0 0 1,1 1 0,-1-1 0,0 0-1,0 0 1,1 0 0,-1 0 0,0 0 0,0 0-1,1 0 1,-1 0 0,0 1 0,0-1-1,1 0 1,-1 0 0,0 0 0,0 0 0,1 0-1,1 1-12,0 0 0,0 1 0,-1-1 0,1 1 0,0-1 0,-1 1 1,1 0-1,-1 0 0,0 0 0,0-1 0,0 1 0,0 1 0,0-1 0,0 0 0,0 0 0,0 0 0,0 3 0,-1-4-29,0 0-1,0 0 1,1 1-1,-1-1 1,0 0 0,1 0-1,-1 0 1,1 0 0,-1 0-1,1 0 1,0 0 0,0 0-1,-1 0 1,1 0 0,1 1-1,6 8-1377,-4 3-3377,4-12 2259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9 900,'-1'0'156,"1"-1"0,-1 0 0,1 1 0,-1-1 0,1 1 0,-1-1 0,0 1 0,1-1 0,-1 1 0,0-1 0,1 1 1,-1 0-1,0-1 0,0 1 0,1 0 0,-1 0 0,0-1 0,0 1 0,0 0 0,1 0 0,-1 0 0,0 0 0,0 0 0,0 0 0,1 0 0,-1 0 0,0 0 0,0 1 0,0-1 0,1 0 0,-1 0 0,0 1 0,0-1 0,0 1 0,-29 11 1897,-2 6 229,11 1-692,18-17-1492,1 0 0,0 0 0,-1 0 0,1 0 0,0 0 0,0 0 0,0 0 0,1 0 0,-1 1 0,1-1-1,-1 1 1,1-1 0,0 1 0,0 0 0,0 0 0,0-1 0,0 1 0,1 0 0,-1 0 0,1 0 0,0 5 0,1-4-85,0-1 0,1-1 1,-1 1-1,1 0 1,0 0-1,0-1 0,0 1 1,0-1-1,0 1 0,0-1 1,4 3-1,13 16-237,25 19 584,-5 4 151,-38-44-498,0 1-1,-1-1 0,1 1 1,0-1-1,0 1 1,-1 0-1,1-1 1,0 1-1,-1 0 0,1-1 1,-1 1-1,1 0 1,-1 0-1,1 0 1,-1-1-1,0 1 1,1 0-1,-1 0 0,0 0 1,0 0-1,0 0 1,1 0-1,-1 0 1,0 0-1,0-1 1,0 1-1,-1 0 0,1 0 1,0 0-1,0 0 1,0 0-1,-1 0 1,1 0-1,0-1 0,-1 1 1,1 0-1,-1 0 1,1 0-1,-1-1 1,1 1-1,-1 0 1,1 0-1,-2 0 0,-22 13 327,-44 0-640,46-11-3336,3-2-4987,10-1 5640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44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313 13 576,'0'0'5556,"-14"-5"1320,-14-2-3325,26 7-3255,-30 5 805,27-4-1000,1 1 0,-1-1 0,1 1 0,-1 0 0,1 1 0,0-1 0,0 1 0,0 0 0,0 0-1,0 0 1,1 1 0,-1-1 0,-5 8 0,8-9-75,-1 1-1,1-1 1,-1 0-1,1 1 1,0-1 0,0 1-1,0-1 1,0 1-1,0 0 1,1-1-1,-1 1 1,1 0 0,0-1-1,0 1 1,0 0-1,0 0 1,1 4-1,-1-3-22,0 0 2,1 1 0,0-1-1,0 1 1,1-1-1,-1 0 1,1 1 0,0-1-1,0 0 1,1 0-1,-1 0 1,1-1-1,0 1 1,-1-1 0,2 1-1,3 3 1,-2-2-8,0 0 1,-1 1-1,1 0 1,-1 0-1,3 7 0,-3-7 5,-1-1 0,1 1 0,0-1 0,1 1 0,0-1 0,-1-1 0,8 6-1,8 9 2,-19-17-4,0-1-1,0 1 0,-1-1 0,1 0 0,-1 1 0,1-1 1,-1 1-1,1-1 0,-1 1 0,0 0 0,0-1 0,0 1 0,0-1 1,0 1-1,0-1 0,0 1 0,0-1 0,-1 1 0,1 0 1,0-1-1,-1 1 0,1-1 0,-2 2 0,1 0 10,0-1 0,0 1 0,-1-1 1,1 1-1,-1-1 0,1 0 0,-1 0 0,0 0 0,0 0 0,0 0 0,-3 2 0,-57 40 100,38-31-317,12-5 310,-1-1 1,0 0 0,0-1 0,-25 8 0,35-13-219,0-1 0,-1 1 0,1-1 0,0 1 0,-1-1 0,1 0 0,-1 0 0,1-1 0,0 1 0,-1-1 0,1 0 0,0 0 0,-1 0 0,1 0-1,0 0 1,0-1 0,0 1 0,0-1 0,0 0 0,0 0 0,1 0 0,-1 0 0,1-1 0,-4-3 0,-5-12-4941,9 6-4891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44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66 102 1164,'0'0'1472,"12"-7"2259,-3 2-3059,-1 1-84,-1 0 1,0-1-1,0 1 1,0-1 0,9-10-1,-13 12-264,-1 1 0,1-2 0,-1 1 0,0 0 0,0 0 0,0-1 0,-1 1 0,1-1 0,-1 0-1,0 1 1,2-8 0,-3 10 53,-1 0-315,0 1 0,0-1 0,0 1 0,-1-1 0,1 1 1,0 0-1,0-1 0,0 1 0,0 0 0,0 0 0,-1 0 0,1 0 0,0 0 0,0 0 0,0 0 1,0 0-1,-1 0 0,1 1 0,0-1 0,0 0 0,0 1 0,0-1 0,0 1 0,0-1 0,0 1 0,0 0 1,-1 0-1,-38 27 297,15-10 147,20-14-447,0-1-1,0 1 0,1-1 0,-1 1 1,1 1-1,0-1 0,0 1 1,1-1-1,-1 1 0,1 0 0,0 0 1,0 1-1,1-1 0,0 0 1,0 1-1,0 0 0,0-1 0,1 1 1,0 0-1,0 0 0,1 0 1,0 0-1,0 8 0,1-12-48,-1 1 0,1 0 0,0-1-1,0 1 1,1 0 0,-1-1 0,0 1 0,1-1-1,-1 0 1,1 0 0,0 1 0,0-1 0,0 0 0,0 0-1,0-1 1,4 3 0,40 27 154,-40-28-155,-1-1 0,0 0 0,0 0-1,1 0 1,-1-1 0,1 0 0,0 0 0,-1 0-1,1 0 1,0-1 0,-1 0 0,1-1-1,0 1 1,8-3 0,6-2-543,1-1 1,31-14-1,11-4-6384,-29 7-582,-25 11 5435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44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44 146 196,'-2'-1'212,"2"1"-35,-1 0 0,1 0 0,-1-1 1,1 1-1,-1 0 0,1-1 0,-1 1 0,1 0 0,-1-1 0,1 1 0,-1-1 0,1 1 0,-1-1 0,1 1 0,0-1 0,-1 1 0,1-1 0,0 1 0,0-1 0,-1 1 0,1-1 0,0 1 0,0-1 0,0 0 0,0 1 0,0-1 0,0 1 0,0-1 0,0 0 0,0 1 0,0-1 1,0-1 1783,2 38 4293,-2-35-6205,1-1 0,0 1 0,-1 0 0,1-1 0,-1 1-1,1 0 1,-1 0 0,1-1 0,-1 1 0,1 0 0,-1 0 0,0 0-1,1-1 1,-1 1 0,0 0 0,0 0 0,0 0 0,0 0 0,0 0-1,0 0 1,0 0 0,0 0 0,0-1 0,0 1 0,0 0 0,0 0-1,-1 0 1,1 0 0,0 0 0,-1-1 0,1 1 0,-1 0 0,0 1-1,-4 17 974,3-19-949,1 0-1,0 0 1,-1 0 0,1 0-1,-1 0 1,1 0-1,0 0 1,-1 0 0,1-1-1,0 1 1,-1 0-1,1-1 1,0 1-1,-1-1 1,1 0 0,0 1-1,0-1 1,-1 0-1,1 0 1,0 0 0,0 0-1,0 0 1,-1-2-1,2-3-28,1 0-1,0 0 1,1 0-1,0 0 1,-1 0-1,2 1 1,-1-1-1,1 1 1,0-1 0,0 1-1,4-6 1,47-55-663,-50 62 532,0-1-454,1 1-1,0-1 1,0 1-1,0 0 1,1 0 0,8-4-1,39-12-11375,-42 19 9133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44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1408,'0'0'1456,"0"11"4619,2 14-3526,12 10 245,-12-28-2561,0-1-1,1 1 1,-1-1 0,1 0 0,0 0 0,1 0-1,4 6 1,26 49 968,-27-47-1005,-7-13-165,0 0 0,0-1 0,0 1-1,0 0 1,1 0 0,-1 0 0,0-1 0,1 1 0,-1 0-1,0 0 1,1-1 0,-1 1 0,1 0 0,-1-1 0,1 1-1,0 0 1,-1-1 0,1 1 0,-1-1 0,1 1 0,0-1-1,0 0 1,0 1 0,1-1 198,9-25 1373,-5 10-1426,0 0 1,1 0-1,1 0 0,19-27 1,-22 36-214,-1 0 0,1 0 1,-1-1-1,0 1 0,0-1 0,2-8 1,35-16-5158,-19 24-6426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44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44 110 672,'1'0'194,"-1"1"0,1-1 1,-1 1-1,1-1 0,-1 1 0,1-1 0,-1 1 0,1-1 1,-1 1-1,1-1 0,0 0 0,-1 1 0,1-1 0,0 0 1,-1 0-1,1 1 0,0-1 0,0 0 0,-1 0 0,1 0 1,0 0-1,0 0 0,-1 0 0,1 0 0,0 0 0,-1 0 1,1 0-1,0-1 0,0 1 0,-1 0 0,1 0 0,0-1 1,-1 1-1,2-1 0,30-10 2713,-27 8-2645,0 1 0,-1-1-1,1 0 1,-1 0 0,1-1 0,-1 1-1,4-6 1,-6 6-77,0 0 1,-1 0-1,0 0 0,1 0 1,-1 0-1,0 0 0,0-1 1,-1 1-1,1 0 0,-1-1 0,0 1 1,0-1-1,0-3 0,-1 6-155,1 0 0,-1 0-1,1-1 1,-1 1 0,0 0-1,0 1 1,1-1 0,-1 0-1,0 0 1,0 0 0,0 0 0,0 1-1,0-1 1,0 0 0,0 1-1,0-1 1,0 1 0,0-1-1,-1 1 1,1-1 0,0 1-1,0 0 1,-2 0 0,-36-6 698,37 6-705,-1 0-1,1 0 1,0 1 0,0 0-1,-1-1 1,1 1 0,0 0-1,0 0 1,0 0-1,0 0 1,0 0 0,0 1-1,0-1 1,0 1 0,0-1-1,1 1 1,-1 0 0,-2 2-1,-11 10 133,13-13-148,0 1 0,-1 0 0,1-1-1,0 1 1,0 0 0,0 0 0,0 0 0,0 0 0,1 0 0,-1 1 0,1-1 0,-1 0-1,1 1 1,0-1 0,0 1 0,0 0 0,0-1 0,0 1 0,1 0 0,-1-1 0,1 1-1,0 0 1,0 0 0,0 0 0,0-1 0,0 1 0,1 0 0,-1 0 0,1-1 0,-1 1 0,1 0-1,0-1 1,0 1 0,0-1 0,1 1 0,-1-1 0,1 0 0,-1 1 0,1-1 0,0 0-1,0 0 1,0 0 0,0 0 0,0 0 0,0-1 0,0 1 0,1-1 0,-1 1 0,1-1-1,4 2 1,7 1-65,45 9-58,-55-13 31,-1 0 0,0 0 0,1 0 0,-1 0 0,0-1 0,1 1 1,-1-1-1,0 0 0,0 0 0,0 0 0,0 0 0,0-1 0,0 1 0,0-1 1,0 0-1,2-2 0,71-40-6809,-53 26 4817,19-18-2642,-32 24 3118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44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67 524,'0'47'4680,"0"-45"-4621,1 0-1,-1 0 0,1 0 0,-1 0 0,1 0 0,0 0 0,0 0 0,0 0 0,0 0 0,0-1 0,2 4 0,-2-4 7,0 1 0,1-1 0,-1 1 1,0 0-1,0 0 0,-1 0 0,1 0 0,0 0 0,-1 0 0,1 0 0,0 3 1,10 42 1296,-12-53 4352,2-28-3457,-1 22-2113,1 1 0,0-1-1,1 1 1,0-1 0,4-11 0,-4 18-133,0 1-1,0-1 1,1 1 0,-1 0 0,1 0 0,0 0-1,0 0 1,0 0 0,1 0 0,-1 1 0,1 0 0,0 0-1,0 0 1,6-4 0,26-7-1288,-7 10-2397,-8-7-4566,-10 10 5254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08.3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18 520,'-2'0'464,"1"-1"-1,-1 1 1,1 0 0,-1-1-1,1 1 1,-1-1-1,1 0 1,-1 1 0,1-1-1,0 0 1,-1 0-1,-12-9 12026,14 10-12288,0 290 1151,10-204-1378,-10 162 70,-10-169-36,9-65 2,1 0 1,-2 0-1,-4 23 1,3-22 40,2 0 1,-1 0 0,2 0 0,2 25 0,0 5 37,9 16-60,-1-2 4,1 2-8,-11-53-21,0-3 8,0 0 1,0 0 0,0 0 0,0-1-1,1 1 1,0 0 0,0 0 0,0 0-1,1-1 1,1 6 0,-2-8-9,1 1 0,-1 0 0,-1 0 0,1 0 0,0 0 0,-1 0 0,1 1-1,-1-1 1,0 0 0,0 0 0,-1 5 0,1-6-6,-1 1-1,1 0 0,0 0 1,0 0-1,0 0 0,1 0 1,-1 0-1,1 0 0,0-1 1,0 1-1,1 3 0,0 0 6,-1 0 0,0 0 0,0 0 0,-1 0-1,1 0 1,-1 0 0,-1 0 0,-1 11 0,1 4-6,0-1-3,1-14 3,-1 0 0,1 0-1,0 1 1,1-1 0,-1 0 0,1 0 0,0 0 0,1 0 0,4 11 0,-5-11 11,1 1 0,-1-1 1,0 0-1,-1 1 0,1-1 1,-1 1-1,0-1 1,-3 13-1,2 7 18,1 94 26,-4-114-34,-3 9 27,-4 26 74,7-34-111,4-6-11,-1-1 1,0 1-1,1 0 0,-1 0 1,1-1-1,-1 1 0,1 0 1,-1 0-1,1 0 0,-1 0 1,1 0-1,0-1 0,0 1 1,-1 0-1,1 0 0,0 0 1,0 0-1,0 0 0,0 1 1,0 9-21,1-9 30,-1 0 1,0 0-1,1 0 1,-1 0 0,0 0-1,0 0 1,0 0-1,0 0 1,-1 0 0,1 0-1,-1 0 1,1 0-1,-1 0 1,1-1 0,-1 1-1,0 0 1,0 0-1,0 0 1,0-1 0,-2 3-1,1-3 35,2 3 21,1-2-58,-1-1-1,0 1 1,0-1 0,0 0 0,0 1 0,0-1 0,0 1 0,0-1 0,0 0 0,-1 1 0,1-1 0,0 0 0,-1 1 0,1-1 0,-1 0 0,0 0 0,1 1 0,-1-1 0,0 0 0,0 0 0,-2 2 0,2-2-12,1-81-14094,0 51 10152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10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1 207 108,'4'-7'1867,"-4"6"-1624,1 1 1,0-1 0,-1 0 0,1 0 0,-1 1 0,1-1 0,-1 0 0,1 0 0,-1 0 0,1 0 0,-1 0 0,0 1 0,0-1 0,1 0 0,-1 0 0,0 0-1,0 0 1,0 0 0,0-1 0,0 1-36,0 0-1,0 1 1,-1-1-1,2 0 1,-1 1-1,0-1 1,0 0-1,0 1 1,0-1-1,0 0 1,0 1-1,1-1 1,-1 0-1,0 1 1,0-1-1,1 1 1,-1-1-1,1 1 1,-1-1-1,0 0 1,1 1-1,-1 0 1,1-1-1,-1 1 1,1-1-1,0 1 1,-1 0-1,1-1 0,21 0 5126,-9 1-6480,109-12 2518,-91 13-1154,-1 0-81,-1-2 0,37-5-1,-54 5-91,0 0 0,0 1 0,-1 0 1,21 4-1,20-1 136,175 1 218,-96-20-210,-89 15-49,74-11 0,-52 3-89,1 4-1,79 2 1,123 3 191,-159-12-240,-13 6 87,-89 6-79,-1 0 1,1-1-1,-1 0 0,1 0 0,-1 0 0,7-2 0,0 0-9,0 0 0,0 1 0,0 0 0,0 1 0,0 0 0,13 2 0,1-1-15,-14 1 37,0-1 1,1-1-1,-1 1 0,21-5 0,-25 3-5,0 1 0,0 0-1,0 0 1,0 1 0,12 1-1,-12 0-35,0-1-1,0 1 1,0-2 0,-1 1-1,12-4 1,57-8-6,-72 11 29,0 0 0,0 0 1,0 1-1,0-1 0,0 1 0,0 0 0,0 0 1,0 0-1,7 2 0,7-1 49,16 5-29,-16 0-26,-17-6 8,43 0 214,42-12 813,-53 17-897,-29-4-107,0 1 0,0-2 0,0 1 0,0 0 0,0-1 0,1 0 0,-1 0-1,0 0 1,0 0 0,0-1 0,0 1 0,0-1 0,5-2 0,-4 1 33,0 0 0,-1 1 0,1-1 0,0 1 0,1 0 0,7-1 0,-11 2-46,32 1 36,-12-5-59,-20 4 8,1 0 0,0 0 0,-1 0 0,1 0-1,-1-1 1,1 1 0,0-1 0,-1 0 0,0 0 0,1 0-1,-1 0 1,1 0 0,-1 0 0,0-1 0,0 1-1,0-1 1,0 1 0,0-1 0,3-3 0,20-7-106,-20 12 1564,-20-3-13466,2 1 4618,2 1 3848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12.2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0 164 980,'0'0'8280,"34"5"-1733,-29-6-6338,-1 0 1,1 0-1,-1 0 0,1 0 0,-1 1 0,1-1 0,-1 1 0,1 1 0,0-1 0,-1 0 0,9 3 0,20 0 177,76 3 542,96 0 477,-179-7-1223,0-1 1,38-9-1,-37 5-86,-1 2-1,42-2 1,36 5 27,176 19 388,-233-15-369,52-3 1,-38-2-81,271-16 97,-280 21-126,1 1-1,58 14 0,-85-13-17,1-2-1,-1-1 1,1-2 0,0 0-1,34-6 1,-35 2 22,0 1-1,53-1 1,-58 2-81,-19 1 40,0 0-1,0 1 0,0 0 1,0-1-1,0 1 0,0 0 1,0 0-1,0 0 1,0 0-1,0 1 0,0-1 1,0 0-1,0 1 0,0 0 1,2 0-1,1 1 2,-1-1 0,1 0 0,0 0 0,-1-1 0,1 0 0,0 1-1,0-1 1,-1-1 0,9-1 0,28 0 0,15-7 57,-40 4-59,1 2 1,-1 0-1,29-1 0,-29 3 4,0-1-1,0-1 1,27-8 0,-37 9-3,32-11-28,-34 11 30,0 0-1,-1 1 1,1-1-1,0 1 1,0 1-1,0-1 1,7 0-1,64-11 8,-59 10-4,-1 0 0,1-1 0,-1 0 1,0-1-1,29-12 0,-42 15-2,7-1-19,41 4 2,-18-1 32,-30-2-16,6-1-11,27 4 16,10-2-43,-24 1-227,-16 0 320,1-1-1,0 0 1,-1 0-1,1 0 1,-1 0 0,1-1-1,-1 0 1,1 0 0,5-3-1,32-8 502,-41 11-515,50 1 14,-50 0-44,5-2 13,-5 1-117,-9-3-108,-5-2-2408,8 5 554,0-1 0,1 0 0,-1 0 0,0-1 0,1 1-1,-1-1 1,-5-5 0,0 2-1574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16.3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1 540,'0'0'511,"-11"19"8204,13-12-4614,5-3-4078,-1-1 12,-4-2 90,0 1 0,1-1 0,-1 0 0,0 0-1,0 0 1,1 0 0,-1-1 0,0 1 0,1-1 0,-1 1 0,1-1 0,-1 0 0,5 0 0,-5 0-90,43 0 305,5 0-13,-48 0-275,39-5 304,-35 8-296,5-1-284,5-2 462,-14 0-220,19-5-27,13-8 128,6 0-173,-38 13 109,39-6-24,-39 6 9,-7 0-45,2-1-8,9-3 13,-4 3 6,8 7-2,-1-12-63,-7 6 70,-2-1 45,0 2-5,0 0-42,0 3 2,0-3 64,5-1-54,-4 1-23,-1-1 0,1 0 0,-1 0 0,1 0 0,-1 0 0,1 1 0,-1-1 0,1 0 0,-1 0 0,1 0 0,-1 0 0,1 0 0,0 0 0,-1 0 0,1-1 0,-1 1 0,1 0 0,-1 0 0,1 0 0,-1 0-1,1-1 1,-1 1 0,0 0 0,1 0 0,-1-1 0,1 1 0,-1 0 0,1-1 0,-1 1 0,0-1 0,1 1 0,-1 0 0,1-2 0,9 10-29,-9-7 30,-1-1 1,0 0-1,0 0 0,0 0 1,1 0-1,-1 1 1,0-1-1,0 0 1,1 0-1,-1 0 0,0 0 1,0 0-1,1 0 1,-1 0-1,0 1 1,0-1-1,1 0 1,-1 0-1,0 0 0,0 0 1,1 0-1,-1 0 1,0 0-1,1 0 1,-1-1-1,0 1 0,0 0 1,1 0-1,-1 0 1,0 0-1,0 0 1,1 0-1,-1 0 0,0-1 1,0 1-1,0 0 1,1 0-1,-1 0 1,0 0-1,0-1 1,0 1-1,1 0 0,-1 0 1,0-1-1,0 1 1,0 0-1,0-1 1,0 0 16,16-1-33,-10 4 47,3 3-23,-7-4-5,2-1-21,-3 0 21,0 0 0,0-1 0,1 1 0,-1 0 0,0 0-1,1 0 1,-1 0 0,0 0 0,1 0 0,-1 0 0,0 0 0,0 1 0,1-1 0,-1 0 0,0 1 0,0-1 0,1 1 0,-1 0 0,0-1 0,2 2 0,-3 0 32,0-1-60,0 3 23,0-5 7,0 1-1,0 0 1,0 0 0,0 0 0,0 0-1,0-1 1,0 1 0,0 0 0,0 0-1,0 0 1,0 0 0,0-1 0,0 1-1,0 0 1,0 0 0,0 0 0,0 0-1,0-1 1,0 1 0,0 0 0,0 0-1,0 0 1,0 0 0,0-1 0,1 1 0,-1 0-1,0 0 1,0 0 0,0 0 0,0 0-1,0 0 1,1 0 0,-1 0 0,0-1-1,0 1 1,0 0 0,0 0 0,0 0-1,1 0 1,-1 0 0,0 0 0,0 0-1,0 0 1,1 0 0,-1 0 0,0 0-1,0 0 1,0 0 0,0 0 0,1 0-1,-1 0 1,0 0 0,0 0 0,6 14 214,4 27-105,-10-30-110,0-6-5,0-1 0,0 1 0,0-1 1,0 1-1,1 0 0,0-1 1,0 1-1,0-1 0,0 1 1,3 6-1,-2-5 6,-1 0 1,0 1-1,0-1 1,0 0-1,-1 1 1,0-1-1,0 1 1,-2 8-1,0 9 37,2 195-157,11-165 167,0 30-38,-11 223 117,11-238-130,-11 70-56,10-83 149,-10 39-106,-3-79-8,3-16 20,0 1 0,-1-1 1,1 1-1,0 0 0,0-1 0,0 1 1,0 0-1,0-1 0,0 1 1,0-1-1,0 1 0,0 0 0,0-1 1,0 1-1,0 0 0,0-1 1,0 1-1,0 0 0,1-1 0,-1 1 1,0-1-1,1 1 0,0 0 1,4 33-46,-6-32 45,1 1 1,0 0 0,0-1-1,1 1 1,-1-1-1,1 1 1,-1 0 0,1-1-1,0 1 1,1 3 0,0-2 5,-1 1 1,0-1-1,0 1 1,-1-1 0,1 1-1,-1 0 1,0-1-1,-1 1 1,0 8-1,-1 9 57,2 85 481,11-60-525,-11-44-20,0 0 6,0 1 1,1-1 0,-2 0 0,1 1 0,0-1 0,-1 1-1,1-1 1,-1 1 0,0-1 0,0 0 0,-1 0 0,-1 5-1,3-7-3,-1 0 0,1 0 0,0 0 0,0 1 0,0-1 0,0 0 0,0 0 0,0 0 0,0 1 0,0-1 0,0 0 0,1 0 0,-1 0 0,0 0 0,1 0 0,-1 0 0,1 2 0,6 28 3,-7-29-2,0 0 0,-1-1 0,1 1 0,0-1 1,1 1-1,-1-1 0,0 1 0,0 0 0,1-1 0,-1 1 1,1-1-1,-1 1 0,1-1 0,0 0 0,0 1 1,-1-1-1,1 0 0,2 3 0,-3-4-3,1 1 0,-1 0 0,1-1 0,-1 1 0,0 0-1,1 0 1,-1-1 0,0 1 0,0 0 0,0 0 0,1 0 0,-1-1 0,0 1 0,0 0 0,0 0-1,0 0 1,0-1 0,-1 1 0,1 0 0,0 0 0,0 0 0,0-1 0,-1 1 0,1 0 0,0 0-1,-1-1 1,1 1 0,-1 0 0,1-1 0,-1 1 0,1-1 0,-1 1 0,-1 1 0,2-2-1,-1 0 1,1 1-1,-1-1 1,1 1-1,-1 0 1,1-1 0,0 1-1,-1-1 1,1 1-1,-1 0 1,1-1-1,0 1 1,0 0 0,-1-1-1,1 1 1,0 0-1,0-1 1,0 1-1,0 0 1,0 0 0,0-1-1,0 1 1,0 0-1,0-1 1,0 1-1,0 0 1,1 0 0,-1-1-1,0 1 1,0 0-1,1-1 1,-1 1-1,1 0 1,17 48 84,-12-36-125,-2-7 22,-2 0 3,-2-6 17,0 1 0,-1-1 0,1 1 0,0-1 0,0 1 0,0-1 0,0 1 0,0-1 1,0 1-1,0 0 0,0-1 0,0 1 0,0-1 0,0 1 0,1-1 0,-1 0 0,0 1 0,0-1 0,0 1 0,1-1 0,-1 1 0,0-1 0,0 1 0,1-1 0,-1 0 0,0 1 0,1-1 0,-1 0 0,1 1 1,-1-1-1,0 0 0,1 1 0,-1-1 0,1 0 0,-1 0 0,1 0 0,-1 1 0,1-1 0,-1 0 0,1 0 0,1 1-7,-2 0 0,0 3 9,0-3 4,0 0 1,-1 0-1,1 0 0,0 0 1,0 0-1,0 0 0,0 0 1,0 0-1,0 0 0,0 0 1,1 0-1,-1 0 1,0 0-1,1 0 0,-1 0 1,0 0-1,1-1 0,-1 1 1,1 0-1,-1 0 0,1 0 1,0-1-1,-1 1 0,1 0 1,0 0-1,1 0 0,0-1-64,-9-1 396,-17-10-6095,13-1-2082,10 6 4907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18.5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0 712,'0'0'12751,"10"17"-10510,-10-16-2108,11 18 413,-11 3-287,-1-16-230,0 0 0,1 0 0,0 0-1,1 0 1,-1 0 0,1 0-1,0 0 1,1 0 0,-1 0 0,4 8-1,-4-12-11,0 0 0,0 1 0,0-1-1,-1 0 1,1 1 0,-1-1 0,1 1 0,-1 0-1,0 4 1,5 20 87,-3-21-71,-1 1 0,0-1 1,0 0-1,-1 1 0,1-1 1,-1 1-1,-1-1 0,-1 10 1,1 7 1,1 135 451,-11-98-202,11-56-272,0 0 0,0 0 0,0-1 1,0 1-1,-1 0 0,0 0 0,1-1 0,-1 1 0,-1 0 0,-2 6 0,3-6-1,-1 1-1,1-1 0,1 1 1,-1 0-1,0 0 0,1-1 1,0 1-1,1 0 1,-1 0-1,1 5 0,1 18-85,-2-27 79,0 2 66,0-5-45,0 1-26,11-25-5163,-11-10-3930,0 19 5831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1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2 124,'5'-1'9377,"-1"2"-9656,-2-1 1473,-2 42 2072,11-1-1789,-1 20-455,-4-22-799,-5-36-216,0 0 0,0 0 0,-1 0 0,1 1 0,-1-1 1,0 0-1,1 0 0,-1 0 0,-1 1 0,1-1 0,0 0 0,-1 0 0,0 0 0,0 0 0,0 0 0,0 0 0,-2 4 0,12 36 145,-9-39-313,1-3 195,-1 0 1,0-1-1,0 1 1,0-1-1,0 1 0,0-1 1,0 1-1,1-1 1,-1 1-1,0-1 0,0 1 1,-1 0-1,1-1 1,0 1-1,0-1 0,0 1 1,0-1-1,0 1 0,-1-1 1,1 1-1,0-1 1,0 1-1,-1-1 0,1 1 1,0-1-1,-1 1 1,1-1-1,0 0 0,-1 1 1,1-1-1,-1 1 1,1-1-1,-1 0 0,1 0 1,-1 1-1,1-1 0,-1 0 1,1 0-1,-2 1 1,0-1 387,2 1-260,0-2 8,2-23-19,4 14-143,-1 0 0,0 0 0,0-1 0,-1 1 0,3-15 0,1 3 7,-1-1 2,-5 15-12,0 0-1,0 1 0,1-1 1,0 1-1,0 0 0,1 0 0,-1 0 1,2 0-1,6-8 0,3-1-5,-11 11-1,1 0 1,-1 1-1,1 0 1,0 0-1,0 0 1,0 0-1,1 1 1,0-1-1,-1 1 1,1 0-1,0 0 1,0 1-1,0 0 1,7-2-1,-9 4 1,1 0 1,-1 0-1,0 1 0,1-1 0,-1 1 0,0 0 0,0 0 0,1 0 0,-1 0 0,0 1 0,0-1 0,0 1 1,5 4-1,28 11 17,-33-16-18,0 1 1,0-1 0,-1 1 0,1 0-1,-1 0 1,1 0 0,-1 0 0,1 0-1,-1 1 1,0-1 0,0 1 0,0-1-1,-1 1 1,1 0 0,-1 0 0,1-1-1,-1 1 1,0 0 0,0 0 0,0 1-1,0-1 1,-1 0 0,1 0 0,-1 0-1,0 4 1,2 17 2,-1 1 0,-3 34-1,0-18 0,2 68 82,0-108-88,0 0-19,0 3 8,0-2 2,2-6-778,0 1 53,-1 0 1,1 0-1,-1-1 0,0 1 0,0-1 0,0 1 1,0-1-1,-1 1 0,1-1 0,-1 1 1,0-1-1,0 0 0,0 1 0,-2-7 0,2-7-2286,0-1-128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20.2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1444,'4'7'3279,"-4"-6"-3101,1 0-1,-1-1 0,1 1 1,0 0-1,-1-1 0,1 1 1,-1 0-1,0 0 0,1-1 1,-1 1-1,0 0 0,1 0 1,-1 0-1,0 0 0,0-1 1,0 1-1,1 0 0,-1 0 1,0 0-1,-1 1 0,1 4 350,0 1-49,0 0 0,0-1-1,1 1 1,-1 0 0,1-1-1,1 1 1,3 12 0,6 47 2014,-6-29-1766,1-1-336,-3-27-317,-1 0 0,1 0-1,-2 0 1,1 0 0,-1 0-1,0 15 1,9 69 358,-10 32-103,0-124-140,-4-1-275,-1 1 61,4 10 6,-5 3 157,6-14-191,0 0 0,0 0 0,0-1 0,0 1 0,0 0 0,0 0 0,0 0 1,0 0-1,0 0 0,0-1 0,0 1 0,0 0 0,0 0 0,0 0 0,0 0 1,0 0-1,0 0 0,0 0 0,0-1 0,0 1 0,-1 0 0,1 0 0,0 0 1,0 0-1,0 0 0,0 0 0,0 0 0,0 0 0,0 0 0,0 0 0,-1-1 1,1 1-1,0 0 0,0 0 0,0 0 0,0 0 0,0 0 0,0 0 0,-1 0 0,1 0 1,0 0-1,0 0 0,0 0 0,0 0 0,0 0 0,0 0 0,-1 0 0,1 0 1,0 0-1,0 0 0,0 0 0,0 1 0,0-1 0,0 0 0,-1 0 0,1 0 1,0 0-1,0 0 0,0 0 0,0 0 0,0 0 0,0 1 0,-11-36-10575,11 28 7929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20.6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34 528,'8'-1'10995,"14"-2"-6684,45-5-3445,82-4-408,-51 3-2779,-93 8 2284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23.1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0 198 920,'0'0'2682,"2"12"3560,39-4-176,-37-7-6042,-1 0-1,1 1 1,0-1-1,-1-1 0,1 1 1,0 0-1,0-1 1,0 0-1,0 0 0,-1 0 1,1 0-1,0-1 1,0 1-1,0-1 0,-1 0 1,1 0-1,6-3 1,35-3 270,-35 1-269,0-1 0,0 0-1,-1 0 1,15-15 0,-20 18-25,-1 0 0,0-1 0,0 0 0,0 1 0,-1-1 0,1 0 0,-1 0 0,0-1 0,-1 1 0,1 0 0,0-6 0,2-68 66,-4 76-62,-1 2-3,0-1 0,0 1-1,0 0 1,0 0 0,0 0-1,0 0 1,0 0 0,-1 0-1,1 1 1,0-1 0,-1 0-1,1 1 1,0-1 0,-1 1-1,1-1 1,-1 1 0,1 0-1,-1-1 1,1 1 0,-1 0-1,1 0 1,-1 0 0,1 0-1,-1 0 1,1 1 0,-1-1-1,1 0 1,0 1 0,-1-1-1,1 1 1,-3 1 0,-35 15-29,12 4 4,22-19 20,1 1-1,0-1 1,0 1-1,0 0 1,1 1-1,-1-1 1,1 1-1,-4 4 1,-40 59 0,40-56 5,4-6 1,1-1 0,-1 1 0,0-1 0,1 1 0,0 0 0,0 0 0,1 0 0,-1 0-1,1 0 1,0 0 0,1 0 0,-1 0 0,1 8 0,-1-4-1,1-1-1,1 1 0,0 0 1,0-1-1,0 1 0,5 12 1,-1 3 4,-5-22-4,0 1 0,1-1 0,-1 0 0,0 1 0,1-1 0,0 1 0,0-1 1,0 0-1,0 0 0,0 1 0,0-1 0,0 0 0,1 0 0,-1 0 0,1 0 0,2 2 0,3 1 1,0 0 0,1-1 0,0 1-1,-1-2 1,1 1 0,1-1 0,-1-1 0,0 1 0,1-1-1,-1-1 1,1 1 0,-1-2 0,1 1 0,0-1-1,0 0 1,-1-1 0,1 0 0,12-3 0,-14 2-517,0 0 1,0-1-1,0 1 1,-1-1-1,1-1 1,-1 1-1,0-1 1,9-7-1,7-24-7814,-11 23 5290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23.7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65 1076,'0'25'4382,"-1"-16"-4094,0 1 0,1-1 0,1 0 0,0 1 0,0-1 0,1 0-1,4 16 1,-4-17-199,0-1 0,-1 1 0,0 0 1,-1-1-1,0 1 0,0 0 0,0 0 0,-2 8 0,0 16 426,2-16-972,0-5 3914,0-33 774,0 12-4156,-1 3-49,1 0-1,0 0 1,1 0-1,0 0 1,0-1-1,0 1 1,5-12-1,1-3-19,-7 20-6,1-1 0,0 0-1,-1 1 1,1-1 0,0 1 0,1 0 0,-1-1 0,0 1 0,1 0-1,-1-1 1,4-2 0,5-6-7,-5 7 3,-1-1 0,0 0 0,0 0 0,0 0 1,-1 0-1,0-1 0,5-10 0,21-24-890,-4 7-3830,-24 33 4542,-1-1 1,1 1-1,-1-1 0,1 0 0,-1 1 0,0-1 0,1 0 0,-1 1 1,1-1-1,-1 0 0,0 1 0,0-1 0,1 0 0,-1 0 1,0 1-1,0-1 0,0 0 0,0 0 0,0 0 0,0 1 0,0-1 1,0 0-1,0 0 0,0 0 0,-1 1 0,1-1 0,0 0 0,0 0 1,-1 1-1,1-1 0,-1 0 0,1 1 0,0-1 0,-1 0 0,1 1 1,-2-2-1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24.7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58 892,'0'0'5988,"-11"24"-3899,11-18-1876,0-1 0,0 1-1,1-1 1,-1 0 0,1 1-1,0-1 1,1 1-1,2 7 1,-2-7-19,-1 1 1,0 0-1,-1-1 0,0 1 1,0 0-1,-1 9 0,0 3 275,-10 32 924,0 15 124,5-60-1199,11-6 95,-12-4 838,14-12-1141,3-38-14,12-36-54,-19 78-41,1 0 0,1 0 0,0 0 1,0 1-1,1 0 0,1 0 1,0 0-1,0 1 0,1 0 0,0 0 1,15-13-1,-21 21 11,1-1 1,-1 1-1,1 0 1,-1 0-1,1 0 1,0 0-1,0 0 1,0 0-1,0 1 1,0-1-1,1 1 0,-1 0 1,0 0-1,1 0 1,-1 1-1,0-1 1,1 1-1,-1 0 1,1-1-1,-1 2 1,1-1-1,-1 0 0,0 1 1,7 1-1,-5 1-8,-1 0 1,-1 0-1,1 0 0,0 1 0,-1-1 0,0 1 0,1 0 0,-2 0 0,1 0 1,0 0-1,-1 1 0,0-1 0,0 1 0,0-1 0,0 1 0,1 9 0,11 24 12,-13-33-14,0-1-1,0 0 0,-1 0 1,1 1-1,-1-1 0,0 0 0,-1 1 1,1-1-1,-1 0 0,1 0 1,-1 1-1,-1-1 0,1 0 0,0 0 1,-3 4-1,2-3-52,-1 0 0,1 1 0,1-1 0,-1 1 0,1-1 1,0 1-1,1-1 0,-1 1 0,1 0 0,0 7 0,11 17-3759,-11-26 2949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25.4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86 1476,'-1'18'4264,"-1"-15"-4070,0 0 1,1 0 0,0 0-1,0 0 1,0 1-1,0-1 1,0 0-1,1 1 1,0-1-1,-1 0 1,1 1 0,0-1-1,1 1 1,-1-1-1,0 0 1,1 1-1,0-1 1,0 0 0,0 1-1,0-1 1,4 6-1,2 3 150,-6-10-275,0 0-1,0 0 1,0 0-1,0 0 1,0-1-1,1 1 0,-1 0 1,1-1-1,-1 1 1,1-1-1,-1 0 1,1 1-1,0-1 1,0 0-1,2 1 1,-3-1-7,1 0 1,0 0 0,-1 0 0,1 0-1,0-1 1,-1 1 0,1 0-1,0-1 1,0 1 0,-1-1-1,1 0 1,0 0 0,0 1 0,0-1-1,0 0 1,0-1 0,-1 1-1,1 0 1,0-1 0,0 1-1,0 0 1,-1-1 0,4-1 0,3-2 120,-1 0 1,1 0-1,-1 0 1,0-1 0,0 0-1,0-1 1,-1 0 0,0 0-1,0 0 1,9-13 0,-4 6-167,-9 11 65,-1-1 0,1 1 0,-1-1 0,0 0 0,0 0 0,0 1 0,0-1 0,0 0 0,-1 0 0,1 0 0,0-5 0,-6-5 342,4 12-392,0 0-1,1 1 1,-1-1 0,1 0 0,-1 0 0,1 0 0,0 1 0,-1-1-1,1 0 1,0 0 0,-1 0 0,1 0 0,0 0 0,0 1 0,0-1-1,0 0 1,0 0 0,0 0 0,0-2 0,-9-9 463,8 11-457,0-1-1,0 1 1,0 0-1,-1-1 1,1 1-1,1 0 1,-1-1-1,0 1 1,0-1-1,0 0 1,1 1-1,-1-1 1,0-2-1,-1 1 67,0-1 0,-1 1 0,1 0-1,-1 0 1,0 0 0,1 1 0,-2-1 0,1 1 0,0 0 0,0-1-1,-1 1 1,-3-1 0,5 3 161,-28 13-71,24-8-207,1 1 0,0 0 1,1 1-1,-1-1 0,1 1 0,-4 9 1,2-4 23,-16 49 93,21-59-103,1 0-1,-1 0 1,1 0 0,-1 1 0,1-1 0,0 0-1,0 0 1,0 0 0,0 0 0,0 0-1,0 1 1,1-1 0,-1 0 0,1 0 0,-1 0-1,1 0 1,0 0 0,0 0 0,0 0-1,0 0 1,0-1 0,0 1 0,1 0 0,-1 0-1,0-1 1,1 1 0,0-1 0,3 3 0,-3-2 1,0-1 0,0 1 0,0-1 0,0 0 1,1 0-1,-1 1 0,1-1 0,-1-1 1,1 1-1,-1 0 0,1-1 0,-1 1 1,1-1-1,0 0 0,-1 0 0,1 0 1,-1 0-1,1 0 0,0-1 0,-1 1 1,1-1-1,-1 1 0,1-1 0,3-2 0,48-15 22,-52 17-20,0 1-1,0 0 1,0-1-1,0 1 0,0 0 1,0 1-1,0-1 0,0 0 1,0 0-1,-1 1 0,1-1 1,0 1-1,0 0 0,0-1 1,0 1-1,-1 0 0,1 0 1,0 0-1,-1 0 0,1 0 1,-1 1-1,1-1 0,-1 0 1,0 1-1,2 1 0,2 4 26,-2-3-75,0 0 0,0 1 0,-1-1-1,0 1 1,0 0 0,0-1 0,0 1 0,-1 0 0,0 0 0,0 0 0,0 0 0,0 7-1,0-10 1577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25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1 664,'0'0'4162,"-11"7"-747,1 27-72,-1 4-1108,0 46 310,11 118-1122,1-194-1394,-1 1 0,2-1-1,-1 1 1,1-1 0,0 0 0,1 1-1,0-1 1,1 0 0,-1-1 0,8 13 0,-7-16-20,0 1 0,1-1 1,-1 0-1,1 0 0,-1 0 0,1-1 1,0 1-1,0-1 0,1-1 1,-1 1-1,1-1 0,-1 0 0,1 0 1,0 0-1,0-1 0,0 0 1,0 0-1,0 0 0,0-1 1,0 0-1,0 0 0,0-1 0,0 1 1,0-1-1,0-1 0,-1 1 1,1-1-1,0 0 0,-1 0 0,1-1 1,-1 1-1,6-5 0,9-4-1141,-2 0-1,32-26 1,-40 28-1374,0-1 0,0 0 0,11-17-1,-11 10-533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28.3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273 0 72,'-28'12'3590,"24"-11"-3327,0 0 1,0 0 0,0 1 0,0 0 0,0-1-1,1 1 1,-1 1 0,-4 3 0,-5 2 233,12-7-443,-1-1 0,0 1 0,1 0 0,-1 0-1,0-1 1,1 1 0,-1 0 0,1 1-1,0-1 1,-1 0 0,1 0 0,0 1 0,0-1-1,0 1 1,-1-1 0,2 1 0,-1-1 0,0 1-1,0-1 1,0 1 0,0 3 0,-4 14 242,5-18-274,-1 0 0,0 1 0,1-1 1,-1 0-1,1 0 0,-1 1 1,1-1-1,0 0 0,0 1 0,-1-1 1,1 0-1,0 1 0,0-1 0,0 0 1,1 1-1,-1-1 0,0 0 1,0 1-1,1-1 0,-1 0 0,1 0 1,-1 1-1,1-1 0,-1 0 0,1 0 1,0 0-1,0 0 0,-1 0 1,1 0-1,0 0 0,0 0 0,0 0 1,0 0-1,0 0 0,0 0 0,1-1 1,-1 1-1,0 0 0,2 0 0,24 12 149,1 0-1,35 9 1,-11-4-64,-46-15-98,0-1 0,0 1 0,0 0 0,0 0 0,-1 0 0,0 1 0,1 0 0,-2 0 1,1 0-1,0 1 0,5 6 0,-9-9 51,0-1 0,0 1-1,0 0 1,0 0 0,0 0 0,-1 0 0,1 0 0,-1 0 0,1 0 0,-1 0-1,0 0 1,1 0 0,-1 0 0,0 0 0,-1 0 0,1 0 0,0 0 0,0 0-1,-1 0 1,1 0 0,-1 0 0,0 0 0,0 0 0,1 0 0,-1-1 0,0 1 0,-1 0-1,1-1 1,0 1 0,0 0 0,-1-1 0,1 1 0,-1-1 0,1 0 0,-4 3-1,-30 27 1129,24-20-781,0 0 1,-1-1-1,-27 17 0,-4-3 148,14-6-354,-1-2 1,-42 16 0,53-23-195,13-5-14,0-1 0,0 0 0,-1-1 0,1 0 0,0 0 1,-1 0-1,0-1 0,1 0 0,-11 1 0,15-2-238,1-1-1,0 1 0,-1 0 0,1-1 0,0 1 0,0-1 1,0 1-1,-1-1 0,1 0 0,0 1 0,0-1 0,0 0 0,0 0 1,0 0-1,0 0 0,1 0 0,-1 0 0,0 0 0,0 0 1,1 0-1,-1 0 0,0 0 0,1-1 0,-1 1 0,1 0 0,0 0 1,-1-1-1,1 1 0,0 0 0,0 0 0,0-1 0,0 1 0,0 0 1,0-1-1,0 1 0,0 0 0,0-1 0,1 1 0,0-3 1,-1-3-2243,0-5-348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29.1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76 159 716,'0'0'9005,"45"-23"-4795,-24 15-3511,-19 8-629,1-1-1,-1 0 1,1 1 0,-1-1 0,1-1 0,-1 1 0,1 0-1,-1 0 1,0-1 0,0 1 0,0-1 0,3-2-1,16-17 196,-19 20-254,1-1 1,-1 0-1,0-1 0,1 1 0,-1 0 0,0-1 1,0 1-1,-1-1 0,1 1 0,0-1 0,-1 0 1,0 0-1,0 0 0,1 1 0,-2-1 1,1 0-1,0-1 0,-1 1 0,1 0 0,-1 0 1,0-6-1,0 8-14,0 0 0,0 0 0,0-1 0,-1 1 1,1 0-1,0 0 0,0 0 0,-1 0 0,1 0 0,-1 0 1,1 0-1,-1 0 0,1 0 0,-1 1 0,0-1 1,1 0-1,-1 0 0,0 0 0,0 1 0,1-1 0,-1 0 1,0 1-1,0-1 0,0 0 0,0 1 0,0-1 0,0 1 1,0 0-1,0-1 0,0 1 0,0 0 0,0 0 0,0 0 1,0-1-1,0 1 0,0 0 0,-1 0 0,0 1 0,-41 5 74,38-4-10,1-2-34,1 0-1,-1 1 1,0 0-1,1-1 1,-1 2-1,1-1 1,0 0-1,-1 1 1,1-1-1,0 1 1,0 0 0,0 0-1,0 0 1,0 0-1,0 1 1,1-1-1,-1 1 1,1 0-1,-3 3 1,1 0 58,0-1 1,-1 0 0,0 0-1,0 0 1,-9 6 0,9-7 23,0 1 0,0-1 0,0 1 1,1 0-1,-7 8 0,10-11-91,-1 1-1,1-1 0,-1 1 1,1 0-1,0 0 1,0-1-1,0 1 0,1 0 1,-1 0-1,0 0 0,1 0 1,0 0-1,0 0 1,0 0-1,0 0 0,1 0 1,-1 0-1,1 0 0,-1 0 1,1 0-1,0 0 1,0-1-1,0 1 0,1 0 1,-1-1-1,1 1 1,-1-1-1,1 1 0,0-1 1,3 4-1,13 12-9,-14-14-9,-1 0 0,1 0-1,-1-1 1,1 1 0,0-1 0,1 0 0,-1 0-1,0 0 1,10 3 0,19 9-28,27 8-106,15-1-3372,-64-20 1586,-8-1 1100,1 0 0,-1-1 0,0 1 0,1-1 0,-1 0 0,1 0 0,-1 0 0,1 0 0,-1-1 0,1 1 0,3-2 0,4 1-1560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29.5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88 384,'1'5'7566,"7"21"-6680,-7-22-813,1 0 0,-1 0 0,0 0-1,-1 0 1,1 0 0,-1 0 0,1 0 0,-2 8-1,6 28 252,6 8 656,-9-25 847,-2-17-142,-1-17-151,-4-4-1008,4 14-510,1 0 0,-1 0 0,0 0-1,1 0 1,-1 0 0,1 0-1,0-1 1,-1 1 0,1 0 0,0 0-1,-1 0 1,1 0 0,0-1-1,0 1 1,0 0 0,0 0 0,0-1-1,1 1 1,-1 0 0,0 0-1,1 0 1,-1-1 0,3-7 16,-1 0 0,0 0 0,-1 0 0,0-12 0,0 11-6,-1 1 0,2 0 1,-1-1-1,4-11 0,2-9 18,-6 26-47,-1 1 0,1 0 0,-1 0 0,1-1 1,0 1-1,0 0 0,0 0 0,1 0 0,-1 0 0,1 0 0,0 0 0,-1 1 0,1-1 0,1 0 0,-1 1 0,4-5 0,-3 5-83,0-1-1,0 1 1,-1 0 0,1-1-1,1 1 1,-1 0-1,0 1 1,0-1-1,1 1 1,-1-1-1,1 1 1,4-1 0,12 8-3754,2 14-3484,-13-13 4617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30.0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97 1056,'0'0'276,"0"-1"-1,-1 1 1,1-1 0,0 1-1,-2-3 2481,1 3-2480,1-1 0,0 1-1,-1 0 1,1 0-1,0 0 1,-1-1 0,1 1-1,0 0 1,-1 0-1,1 0 1,-1 0 0,1 0-1,0 0 1,-1 0-1,1 0 1,-1 0 0,1 0-1,0 0 1,-1 0 0,1 0-1,-1 0 1,1 0-1,0 0 1,-1 0 0,1 1-1,-1-1 1,0 0-170,1 1-1,-1-1 1,1 0 0,0 0-1,-1 1 1,1-1 0,-1 0 0,1 1-1,0-1 1,-1 0 0,1 1-1,0-1 1,-1 1 0,1-1 0,0 1-1,-1-1 1,1 1 0,0-1-1,0 1 1,0-1 0,0 1 0,-1-1-1,1 1 1,0-1 0,0 1-1,0 0 1,0 2-16,1 0 0,-1-1 0,1 1 0,-1 0 0,1-1 0,0 1 0,0 0 0,0-1 0,0 1 0,3 4 0,-3-5-70,1 0 0,-1 1-1,0-1 1,0 1-1,0 0 1,0-1 0,0 1-1,0 0 1,-1 0 0,1 5-1,1 0 14,0-1 1,0 1-1,1-1 0,0 1 1,0-1-1,1 0 0,0 0 1,1 0-1,-1-1 0,1 1 0,0-1 1,1 0-1,-1-1 0,1 1 1,8 5-1,-12-10 135,22-1 805,-20-1-922,1 0-1,-1 0 1,1 0 0,-1-1 0,1 0 0,-1 0 0,0 0 0,0 0-1,0-1 1,0 1 0,0-1 0,-1 0 0,1 0 0,-1-1 0,0 1 0,0-1-1,0 1 1,0-1 0,-1 0 0,1 0 0,-1 0 0,0-1 0,2-5-1,25-32-4,-16 5 24,-9 28-48,0 0 0,-1 0 0,0 0 0,-1-1-1,3-15 1,-5 22-58,0 1-1,1 0 1,-1 0 0,1 0-1,-1-1 1,1 1 0,0 0-1,0 0 1,0 0 0,0 0-1,3-3 1,-3 4-148,0-1 0,0 0 1,0 0-1,0 0 0,0 0 0,0 0 0,0 0 0,0 0 0,-1 0 1,1 0-1,-1-4 0,-7 0-566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30.4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31 143 52,'0'0'3851,"23"-12"-308,-16 9-3126,-3 1-139,0 0 0,1-1-1,-1 1 1,-1-1 0,1 0 0,0 0 0,-1 0-1,1 0 1,-1-1 0,0 1 0,3-5-1,12-9 555,-16 16-753,0 0 1,0 0-1,-1-1 0,1 0 1,0 1-1,0-1 0,-1 0 1,1 0-1,-1 1 0,1-1 1,-1 0-1,0-1 0,1-1 1,9-27 1598,-11 30-1641,0 1 0,-1-1 0,1 0 0,0 0 0,-1 0-1,1 1 1,-1-1 0,1 0 0,-1 1 0,1-1 0,-1 0 0,0 1-1,1-1 1,-1 0 0,0 1 0,1-1 0,-1 1 0,0 0-1,0-1 1,1 1 0,-1-1 0,0 1 0,0 0 0,0 0 0,0 0-1,0-1 1,1 1 0,-1 0 0,0 0 0,0 0 0,0 0-1,0 0 1,0 0 0,1 1 0,-1-1 0,0 0 0,0 0 0,-1 1-1,-1 0-27,0-1 0,0 1 0,0 0-1,0-1 1,0 1 0,0 1 0,0-1 0,0 0-1,1 1 1,-4 1 0,-20 22 7,20-21-16,1 1 0,0-1 1,0 1-1,0 0 0,1 0 1,0 1-1,0-1 1,0 1-1,1 0 0,-5 10 1,4-6 5,1 0 0,0 0 0,1 0 0,0 0 0,-1 12 0,3-18-6,0-1 0,0 0 0,0 1 0,1-1 0,0 1 0,-1-1 0,1 0 1,0 0-1,1 1 0,-1-1 0,1 0 0,-1 0 0,1 0 0,0 0 0,0-1 0,0 1 1,0 0-1,1-1 0,4 5 0,1 0-5,-4-4 6,0 1 0,0-1 0,0 0 0,0 0 0,1-1 0,-1 1 0,1-1 0,0 0 0,-1 0 0,9 2 1,-4-2-73,-1 0 1,0-1 0,1 0-1,-1 0 1,0-1 0,1 0 0,-1 0-1,1-1 1,9-2 0,-9 0-1188,0 1 0,-1-1 0,1 0 0,13-8 0,18-12-5392,-37 15 4257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30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13 110 1264,'-13'-5'4909,"13"15"-574,2 10-3874,-2 31 1830,0-34-475,0-36-334,11-14-694,-10 22-695,0 0 0,2 0 0,-1 0 0,1 1-1,1-1 1,0 1 0,1-1 0,6-10 0,-10 19-113,1-1 1,0 1-1,0 0 1,1-1-1,-1 1 1,0 0-1,1 0 1,-1 1-1,1-1 0,0 1 1,-1-1-1,1 1 1,0 0-1,0 0 1,0 0-1,0 0 1,0 0-1,0 1 1,0-1-1,0 1 1,0 0-1,6 0 1,18-2-3421,-2-7-4426,-18 8 4742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55.8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4,'-1'-1'107,"1"1"-1,0-1 1,0 1-1,-1-1 1,1 1-1,-1-1 1,1 1-1,0 0 1,-1-1-1,1 1 1,-1 0-1,1-1 1,0 1-1,-1 0 1,1-1-1,-1 1 1,1 0-1,-1 0 1,1 0-1,-1 0 1,0-1-1,-11 9 10561,23 9-9417,0 26 75,-1-13-1113,1 1-106,-11-10 250,-1-15-324,0 1 0,1 0 0,0 0 0,1-1 1,0 1-1,0 0 0,0-1 0,1 1 0,3 10 0,-4-15-11,0 0 0,0 0 0,-1 0 0,1 0-1,-1 1 1,1-1 0,-1 0 0,0 0 0,0 1-1,0-1 1,0 0 0,-1 4 0,1-4-22,0 0 1,-1 0-1,1-1 0,0 1 1,0 0-1,0 0 1,1-1-1,-1 1 0,0 0 1,0 0-1,1-1 0,-1 1 1,1 0-1,0-1 0,-1 1 1,1-1-1,2 3 1,-2 1 32,0 0 1,0 0 0,0 1 0,0-1-1,-1 0 1,0 0 0,0 0-1,-1 0 1,0 6 0,0 4 9,-10 17 28,10-15-67,1-13 2,-1 0 1,1 0 0,0 0-1,0 1 1,0-1 0,1 0 0,-1 0-1,1 0 1,0 0 0,0 0-1,1 0 1,-1 0 0,3 4 0,-3-2-18,0-1 1,0 0 0,0 1 0,0-1 0,-1 1 0,0-1-1,0 1 1,-2 9 0,1-1 43,1-12-26,0-1 0,0 1 0,0-1 0,0 1 0,0-1-1,0 1 1,0-1 0,-1 1 0,1 0 0,-1-1 0,1 1 0,-1-1 0,1 0 0,-1 1 0,0-1 0,0 1 0,0-1 0,-1 2 0,0 3 1,1-1 1,0 1-1,1-1 1,-1 1 0,1 0-1,0-1 1,0 1 0,2 7-1,-1 1-11,-1-10 4,-1 0 0,2 0 0,-1 0 0,0-1 0,1 1 0,-1 0 0,1 0 0,0 0 0,1-1 0,2 7 0,-3-4-4,1 0 0,-1 0 0,0-1-1,-1 1 1,1 0 0,-1 0 0,-1 0 0,1-1 0,-2 8 0,1 8-14,1-19 16,0-1 0,0 1 0,0 0 0,0-1 0,0 1 0,0-1 0,0 1 0,-1-1 0,1 1 0,-1-1 0,1 1 0,-1-1 0,1 1 0,-1-1 0,0 1 0,0-1 0,0 0 0,-1 3 0,0 0 12,1 0 0,0 1 0,1-1 0,-1 1 0,1-1 0,0 1 0,0-1 0,0 1 0,2 7 0,-1 2-47,-1 149 219,4-157-177,3 7-2,-7-9 0,-9 10 12,7-9-17,1 1 0,0-1 0,0 0-1,1 0 1,0 1 0,0-1 0,0 0-1,0 0 1,2 7 0,-1 1-22,-1 0 5,-1-11 19,1 1-1,0-1 0,0 1 1,0-1-1,0 1 0,0-1 1,0 1-1,1-1 0,-1 0 1,1 1-1,0-1 0,0 0 1,0 1-1,0-1 1,0 0-1,2 3 0,-3-4 0,1 1-1,-1 0 1,0-1-1,0 1 0,0-1 1,0 1-1,0 0 1,0-1-1,0 1 0,-1 0 1,1-1-1,0 1 1,-1-1-1,0 1 1,1 0-1,-2 1 0,-3 15-14,5-5 6,1-11 9,-1 1 1,0-1-1,0 1 1,0-1-1,0 1 1,0-1-1,-1 1 1,1-1-1,-1 0 1,1 1-1,-1-1 1,0 0-1,0 1 1,0-1-1,0 0 1,-2 3-1,2-1 4,0 1-1,0-1 0,0 1 0,1 0 1,-1 0-1,1-1 0,0 1 0,1 0 1,0 5-1,0 4-29,-1-12 28,1-1 0,-1 1 0,0 0 0,0-1 0,-1 1 0,1-1 0,0 1 0,0-1 0,-1 1 0,1-1 0,-1 1 0,1-1 0,-1 1 0,0-1 0,1 1 0,-1-1 0,0 0 0,-2 3 0,2-2 1,0 1-1,0-1 1,1 1 0,-1-1 0,0 1-1,1-1 1,0 1 0,0-1-1,0 1 1,0 0 0,0-1 0,0 1-1,2 4 1,-1 25 13,-1 79-23,-4-101 1,3-9 6,1-1 1,-1 1-1,1-1 1,-1 1-1,1-1 1,-1 1-1,1 0 1,-1-1-1,1 1 1,0 0-1,-1-1 1,1 1 0,0 0-1,0 0 1,-1-1-1,1 1 1,0 0-1,0 0 1,0-1-1,0 1 1,0 0-1,0 0 1,0 0-1,0-1 1,1 2-1,-1 1-3,-1-3 5,1 1 1,0 0-1,0 0 1,0 0-1,0-1 1,0 1-1,0 0 0,0 0 1,0 0-1,0 0 1,0-1-1,0 1 1,0 0-1,1 0 1,-1 0-1,0-1 1,1 1-1,-1 0 1,1-1-1,-1 1 0,0 0 1,1-1-1,-1 1 1,1 0-1,0-1 1,-1 1-1,1-1 1,0 1-1,1 0 1,-1 5-3,0 0-1,-1 0 1,1 0 0,-1 0 0,-1 11 0,0-10 2,1 5 51,0-11-51,-1 0 1,1 1-1,0-1 1,0 0 0,0 0-1,0 1 1,0-1 0,0 0-1,0 0 1,0 1 0,0-1-1,1 0 1,-1 0 0,0 1-1,1-1 1,-1 0 0,1 0-1,0 0 1,-1 0-1,1 0 1,0 0 0,-1 0-1,1 0 1,0 0 0,1 1-1,0-2-4,-3 3 0,-7 5-12,7-6 14,1-1 1,-1 1-1,0-1 1,1 1-1,-1 0 0,1-1 1,0 1-1,0 0 1,0-1-1,-1 1 0,1 0 1,1 0-1,-1-1 1,0 1-1,0 0 1,1 2-1,0 3 29,-1-3-27,-1-2 3,-1-1-7,1 1 1,0 0 0,-1 0-1,1 0 1,0 0 0,0 0-1,0 0 1,1 0 0,-1 0-1,1 0 1,-1 1 0,1-1-1,-1 0 1,1 0-1,0 0 1,0 1 0,0-1-1,1 0 1,-1 0 0,0 0-1,2 4 1,-1 4 2,-1-9 0,0-1 0,-1 0 0,1 0 1,0 1-1,0-1 0,0 0 0,0 1 1,0-1-1,0 0 0,0 1 0,-1-1 1,1 0-1,0 0 0,0 1 1,0-1-1,-1 0 0,1 0 0,0 0 1,0 1-1,-1-1 0,1 0 0,0 0 1,0 0-1,-1 0 0,1 1 0,0-1 1,0 0-1,-1 0 0,1 0 0,0 0 1,-1 0-1,1 0 0,0 0 0,-1 0 1,0 0-1,0 1-2,9 4-7,-6 10 16,-2-8-2,0-10-25,0 2 13,1 14 471,3-12-429,0 0-1,0 0 1,0 0 0,0-1-1,1 1 1,-1-1 0,7 0-1,-9 0-36,41-7 216,65-28-116,-89 30-86,1 0 0,0 2 0,0 0-1,28 0 1,92-15 85,-30 0-95,-56 12-34,53-13 39,1 13-26,25 0 51,27-6-64,-34 24 60,-124-11-28,1-1 0,0 0 0,-1 1 0,1-1 0,0 1 0,-1 0 0,1 0 0,-1 0-1,5 3 1,18 5-3,-19-9 4,-1 1 0,1 0 0,-1 0 0,1 1 0,-1 0 0,0 0 0,7 3 0,-6-2 1,0-1 0,-1 1 0,1-1-1,0-1 1,0 1 0,0-1 0,9 1-1,9 3 42,-20-4-41,1 1 0,-1-1-1,1 0 1,0 0-1,-1-1 1,1 1-1,6-1 1,86 12 54,10 0-62,-79-14 22,-23 1-21,0 1-1,0-1 1,1 1 0,-1 0 0,0 1 0,0-1 0,7 2-1,15 2 1,-9 0 21,-6 1-25,1-1 0,-1 0 1,1-1-1,0 0 0,22 1 0,7 2 82,4-2-146,59-1 1,-64-9 224,45-13-75,-51 17-65,-28 1-14,-1 0 1,1 1 0,0 0 0,0 0 0,0 0 0,14 3-1,16-1 5,-33-2-1,-1-1 1,0 1-1,0 0 1,1 0-1,-1 1 1,0-1-1,1 0 0,-1 1 1,0 0-1,4 1 1,-5-1-16,0-1 1,0 1 0,0-1-1,0 0 1,-1 1 0,1-1-1,0 0 1,0-1-1,0 1 1,0 0 0,0 0-1,0-1 1,-1 1 0,1-1-1,0 1 1,2-3-1,34-15 293,-34 15-266,5-1-26,0 1 0,0 0-1,1 1 1,16-3 0,6-2-22,-11 3 25,-1 1 0,1 0 0,0 2 0,22 1 1,-42 0 6,1 0-1,11 0-14,0-1 25,1 1 0,0-2 1,18-4-1,-25 4-1,1 0 1,-1 1-1,1 0 1,-1 0-1,1 1 1,-1 0-1,1 1 1,10 1-1,11 1 25,-22-2-14,1-1 0,-1 1 0,0 1 0,1-1-1,-1 1 1,13 6 0,-8-6-9,-1-1 0,1 0 0,-1-1 0,1 0 0,13-2 0,-9 1 4,59-11-249,-56 10 211,-14 1 51,-1 1 0,1-1-1,0 1 1,-1 0 0,1 0 0,0 1-1,8 1 1,2 2-4,-8-1-14,-1-2-1,1 1 0,0-1 1,-1 0-1,1 0 0,12-1 0,-18 0-7,30-6 44,-47 15-3218,-9 5-6105,14-12 5973,0 3 149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59.2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1 122 560,'0'0'10477,"34"-19"-5066,-28 17-5243,0 1 1,0-1 0,0 1-1,0 1 1,0-1 0,0 1 0,0 0-1,0 1 1,0-1 0,1 1 0,-1 0-1,8 3 1,37 3 484,109 3-116,-109-5-531,-1-2 0,1-2 0,57-7 1,-82 4-4,-1 1 0,0 1 0,27 4 0,23 0 5,-16-4 2,0 3 0,82 13 0,-91-7-12,1-2-1,78 1 0,-103-9 5,1 2-1,-1 1 1,0 2 0,39 9-1,-53-10 4,-6-1-7,1 1 1,-1-2 0,1 1 0,0-1 0,0 0 0,-1 0 0,1-1 0,0 0 0,0 0 0,11-2-1,0-4 4,0 2-1,0 0 0,1 0 1,-1 2-1,1 0 0,-1 2 1,36 2-1,-36 0 2,0-1 1,0 0-1,26-3 0,0 1 75,-23-1-73,0-1 1,-1-1-1,1-1 0,-1-1 1,23-9-1,15-4-14,39-17 85,-88 33-82,5-1-8,1 0 0,-1 1 0,0 1 0,17-1 0,47-9-4,-26 5 7,109-11 32,-96 24-35,-41-4 39,-17-1-25,0 0-1,0 0 0,0-1 1,0 0-1,0-1 0,13-2 1,-10 1-2,-1 0 0,0 1 1,1 0-1,15 0 0,-23 1-4,0 0 1,36 6-13,8 0 36,114 7 15,-74-7-39,-84-6 2,0 0 8,5 0-2,-5 0 13,-1-1-12,7-3-3,-7 3-3,34-12-28,15-10 47,-42 19-24,0 0 1,0 1-1,1 0 1,-1 0-1,1 1 1,-1 0-1,1 0 1,0 1-1,12 0 1,-19 1 21,30 0 1,-32 0-17,1 0 0,0 0 0,-1 0 0,1 0 0,-1 0 0,1 1 0,-1-1 0,1 0 1,-1 0-1,1 0 0,-1 1 0,0-1 0,1 0 0,-1 0 0,1 1 0,-1-1 0,1 1 0,-1-1 0,0 0 0,1 1 0,-1-1 0,0 1 0,0-1 0,1 1 0,-1-1 0,0 0 0,0 1 0,0-1 0,1 1 0,-1 0 0,0-1 0,0 1 1,0-1-1,0 1 0,0-1 0,0 1 0,0-1 0,0 1 0,0-1 0,-1 2 0,-6 27 61,3-13-77,1 2 21,3-17-3,-1-1 0,1 1 1,0 0-1,0 0 0,0 0 0,0 0 1,-1 0-1,1 0 0,0-1 0,0 1 1,1 0-1,-1 0 0,0 0 0,0 0 1,0 0-1,1 0 0,-1-1 0,0 1 1,1 1-1,10 53-11,-9-42 17,0 0-1,0 0 1,-2-1 0,0 1-1,-2 26 1,0 4 14,2 162 86,1-190-114,1-1 1,0 1-1,1-1 0,1 1 1,6 13-1,-6-14 14,1-1 0,-2 1 0,0 0 0,0 0 0,0 15 0,8 34 3,-1 8 6,-11-41-16,0-22 1,1-1 1,-1 1 0,1 0 0,1 0 0,-1-1 0,1 1-1,1-1 1,0 1 0,4 14 0,-5-20 0,0 1 1,0 0-1,-1 0 0,1 0 1,-1 0-1,0-1 1,0 1-1,0 0 1,0 0-1,-1 5 0,0 4-45,-10 7 14,1 24 124,-1 12-90,11 350-92,-11-379 147,11-21-63,0 1 0,0-1-1,0 1 1,1-1 0,0 0 0,0 1 0,0-1 0,4 10 0,-4-12 3,0-1 0,0 0 0,0 1 0,-1-1 1,1 1-1,-1-1 0,0 1 0,1 0 0,-1-1 1,0 1-1,0-1 0,-2 6 0,2-6 3,0 0 0,-1-1 1,1 1-1,0 0 0,0 0 0,0 0 0,0 0 0,0 0 1,1 0-1,-1 0 0,1 0 0,-1 0 0,1-1 0,0 1 1,-1 0-1,1 0 0,2 2 0,-2 0 1,0 1 0,0-1 1,0 1-1,-1-1 0,1 1 0,-1-1 0,0 1 0,-1-1 0,0 8 0,0 4 53,1 6-114,0-21 64,-1 0-5,1 0-1,0 0 1,-1 1 0,1-1 0,0 0 0,0 0-1,0 1 1,0-1 0,0 0 0,0 0 0,0 0-1,1 1 1,-1-1 0,0 0 0,1 0 0,-1 0-1,0 0 1,1 0 0,0 1 0,-1-1 0,1 0 0,0 0-1,0 1 1,3 5 11,-6-5-14,1-1 1,0 1-1,0 0 0,0 0 1,0-1-1,1 1 0,-1 0 0,0 0 1,1 0-1,-1 0 0,1 0 1,0 0-1,0 0 0,-1 0 1,1 0-1,0 0 0,1 0 0,0 3 1,-1-2-12,0-2 47,0 0-17,0 3-7,3 1-10,-2-5-1,-1 1-1,1-1 1,-1 1-1,1-1 1,-1 1 0,1-1-1,-1 1 1,1 0-1,-1-1 1,0 1-1,1 0 1,-1-1-1,0 1 1,1 0-1,-1-1 1,0 1-1,0 0 1,0-1 0,0 1-1,0 0 1,0 1-1,-10 32-22,10-33 28,0 25 39,0-24-113,0 1-1,0-1 1,0 1 0,0-1 0,0 1-1,0-1 1,-1 0 0,1 1 0,-1-1-1,1 1 1,-1-1 0,0 0 0,0 1-1,0-1 1,-2 3 0,-4 4-2562,-8 5-8508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9:03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61 20,'-20'5'2418,"8"-3"2732,11-6-3738,2 8 784,52-17-1595,-32 12-387,0-1 0,0-1 1,22-6-1,-22 5 17,0 0-1,1 0 1,24 1 0,-26 3-73,-10 1-125,-1-1 1,1 0-1,-1-1 0,19-4 0,8 3 3,-32 3-15,-1-1 1,1 0-1,0 0 0,-1 0 1,1 0-1,0-1 0,-1 0 1,1 1-1,4-3 1,-3 2 62,0 0 1,-1 0 0,1 1 0,0 0 0,0 0-1,-1 0 1,1 0 0,0 1 0,0 0-1,-1 0 1,1 0 0,5 2 0,29 4 130,89 11 897,-85-12-845,4 0-93,26 0 379,-51-6-178,-16-1-332,1 1 0,-1-1 0,1 1 0,-1 1 0,1-1 1,-1 1-1,0 0 0,9 3 0,14-1-34,-23-1 23,0 0-1,1-1 1,-1 1 0,0-1 0,1 0 0,10 0 0,27 5 299,53 12-240,-72-13-45,0-1 0,1-1 0,0-1 0,43-3 0,-25 1-34,21-12 87,118 12-41,-162-4-35,34-4-24,182 20-208,-106-18 350,-104 4-94,-21 1-58,0 0 1,1 1 0,-1-1 0,0 1 0,1 1 0,-1 0 0,7 1 0,-2-1 18,-1 1 0,1-2 0,-1 0 0,1 0 1,0 0-1,16-4 0,11 0-65,38-2 145,32-12-7,-95 16-85,0 1 0,-1-2 0,1 0 0,15-5 1,-18 5 0,1 0 0,-1 0 0,22-2 0,-29 5 0,1 0-1,0 0 1,-1 0-1,1-1 1,0 1-1,-1-1 0,1 0 1,4-2-1,-7 2 2,0 1 0,1-1 0,-1 1 0,0 0 0,1-1 0,-1 1 0,0 0 0,1 0 0,-1 0 0,0 0 0,1 0 0,-1 0 0,0 0 0,1 0 0,-1 1 0,0-1 0,2 1 0,-2 0 2,0-1 0,1 0-1,-1 1 1,0-1 0,0 0 0,0 0 0,0 0 0,0 0 0,0 0 0,0 0-1,1 0 1,-1 0 0,0 0 0,0 0 0,0-1 0,0 1 0,0 0 0,0-1 0,0 1-1,2-2 1,7-1 27,-1 3-46,0-1 0,0 0 0,0-1 0,17-5-1,8 0-132,-11 4 396,-19 2-239,-1 0-1,1 1 0,0-1 0,-1 1 0,1 0 0,0 0 0,0 0 1,5 1-1,-4 2-10,10 3-6,31-4-30,31 4 96,-66-6-60,0 0 1,0 1-1,-1 0 1,1 1-1,18 5 0,-22-9 22,-7 1-16,1 1 0,0-1 0,-1 1 0,1-1 0,0 1 0,-1 0 0,1-1 0,0 1 0,0 0 0,-1 0 0,1-1 0,0 1 0,0 0 0,-1 0 0,1 0 0,0 0 0,0 0 0,0 0 0,-1 0 0,1 0 0,0 0 0,1 1 0,20 5-8,-22-6 4,2 1 4,1-1 1,-1 1-1,0-1 0,0 0 0,1 0 0,-1 0 1,0 0-1,0 0 0,1 0 0,-1-1 0,0 1 0,0-1 1,0 0-1,1 1 0,2-3 0,-1 2-3,3 1 3,-4 0 3,6-1-2,2-3-2,-2 3-3,-7 1-4,32 0 21,-23 1-15,7-7-8,-16 5 18,21-11 52,-25 12-69,1 1 0,-1 0-1,1 0 1,-1 0 0,1 0 0,0 0 0,-1 0 0,1 0 0,0 0 0,0 0 0,-1 1 0,1-1-1,-1 2 1,-10 11-2108,-1-8-5569,5-10 2407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9:21.7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1 444,'0'0'1816,"-11"7"2188,7-2 29,4-5-3878,0 1 0,-1-1 0,1 0 0,-1 0-1,1 0 1,0 0 0,-1 1 0,1-1 0,0 0 0,-1 1 0,1-1 0,0 0 0,-1 0 0,1 1 0,0-1 0,0 0 0,-1 1 0,1-1 0,0 1 0,0-1 0,0 0 0,0 1-1,-1-1 1,1 1 0,0-1 0,0 0 0,0 1 0,0-1 0,0 1 0,0-1 0,0 1 0,0-1 0,0 0 0,0 1 0,1 0 0,-7 13 173,6-14-321,0 1 1,0-1-1,0 0 0,0 0 1,-1 0-1,1 0 0,0 1 1,0-1-1,0 0 0,0 0 1,0 0-1,0 1 0,-1-1 1,1 0-1,0 0 0,0 1 1,0-1-1,0 0 0,0 0 1,0 1-1,0-1 0,0 0 1,0 0-1,0 1 0,0-1 1,0 0-1,0 0 0,1 1 1,-1-1-1,0 0 0,0 0 1,0 0-1,0 1 0,0-1 1,0 0-1,0 0 0,1 0 1,-1 1-1,0-1 0,0 0 1,0 0-1,1 0 0,-1 0 1,0 0-1,0 1 0,0-1 1,1 0-1,-1 0 0,0 0 1,0 0-1,0 0 0,1 0 1,-1 0-1,0 0 0,1 0 1,0 5 100,0 0 0,0 1 0,-1-1 0,1 0 0,-1 0 0,0 1 0,-2 7 0,2-3 116,-11 57 144,22-2-107,-11 123 143,0-187-393,0 65 7,0-65 5,-1 0-22,-1 0-1,1 1 1,0-1-1,1 0 0,-1 1 1,0-1-1,0 1 1,1-1-1,-1 1 1,0-1-1,1 1 1,0 0-1,-1-1 1,1 1-1,0 0 1,0-1-1,0 3 1,0-3-7,2 16 1,5-10-11,-1-3-132,2-7-3410,-4 1 2216,-3 2 1138,-1 0 0,0 0 1,1 0-1,-1 0 0,0-1 1,1 1-1,-1 0 1,0 0-1,0 0 0,1-1 1,-1 1-1,0 0 0,0 0 1,0-1-1,1 1 1,-1 0-1,0 0 0,0-1 1,0 1-1,0 0 0,0-1 1,1 1-1,-1 0 0,0-1 1,0 1-1,0 0 1,0-1-1,0 1 0,0 0 1,0-1-1,0 1 0,0 0 1,0-1-1,0 1 1,-1-1-1,1-6-3246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9:06.5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61 188,'0'0'749,"-24"-11"7371,24 11-8055,-1 0-1,1 0 1,0 0 0,-1 0 0,1 0 0,0 0-1,-1 0 1,1 0 0,-1 0 0,1 0 0,0 0-1,-1 0 1,1 0 0,0 1 0,-1-1 0,1 0-1,0 0 1,-1 0 0,1 1 0,0-1 0,-1 0-1,1 0 1,0 1 0,0-1 0,-1 0 0,1 1-1,0-1 1,0 0 0,0 1 0,-1-1 0,1 0-1,0 1 1,0-1 0,0 0 0,0 1 0,0-1-1,0 1 1,0-1 0,0 0 0,0 1 0,0-1-1,0 1 1,0-1 0,0 0 0,0 1 0,0-1-1,1 1 1,-1 8 2536,0-13-277,3 5-2262,-1 0 1,1 0 0,-1 0 0,1 0 0,0 0 0,-1-1 0,1 1-1,0-1 1,0 1 0,-1-1 0,6-1 0,18 5 193,-22-3-193,-1 0-1,1 0 1,0 0 0,0-1 0,-1 1 0,1-1 0,7 0 0,10 1 184,-10 0-148,0-1 0,0 0-1,-1-1 1,22-4-1,20-1 114,119 12 177,-157-7-332,-1 0-1,1-1 1,23-7-1,-29 7-11,1-1-1,-1 2 1,1-1-1,-1 1 1,1 0 0,0 1-1,-1-1 1,1 2-1,0-1 1,12 4 0,67 10 243,-73-11-261,1 0 0,0-1 1,0-1-1,0 0 1,0-1-1,25-4 1,9-3 187,0 3 0,69 2-1,-88 2-217,-23-1 7,-1 0 0,1 0 0,0-1 1,-1 0-1,1-1 0,10-5 0,24-5 7,-11 5-14,-23 5 4,0 1 1,1 1 0,-1-1 0,0 1 0,10 0-1,31-2 42,-38 1-27,1 1 0,0 1 0,0 0 0,0 0 0,0 1 0,17 3 0,14 0 25,-39-4-34,1 0 0,0 0 0,0 0 1,0 1-1,0 0 0,0 0 0,-1 0 1,10 3-1,-11-2-1,0-2-1,1 1 1,-1 0-1,0-1 1,1 1 0,-1-1-1,1 0 1,-1 0-1,0-1 1,1 1-1,-1-1 1,1 1 0,5-3-1,15-2 18,23-2 64,-37 4-57,1 0 0,-1 1 1,1 1-1,19-1 0,77 14 37,44-12-82,-109 6 79,-37-5-53,1 0-1,0 0 1,-1 0 0,1 0-1,0-1 1,0 0 0,0-1 0,0 1-1,8-3 1,-8 2-1,0 1-1,1-1 0,-1 1 1,0 0-1,12 1 1,-13 0-10,-1 0 0,1-1 1,-1 0-1,0 0 0,1 0 0,-1 0 1,1-1-1,-1 0 0,0 0 1,0 0-1,5-2 0,-2 1 4,1 1-1,-1-1 1,1 1 0,0 1-1,11-1 1,120 1 39,-21-12-26,67 12-2,-124 0 11,-59 0-44,52 6 32,9 0-40,-38 0 30,4-6-2,-28 0-8,21 5-8,10-4 0,-21-1 15,0 0-5,45 0 21,-54 1-16,-1-1-1,0 1 0,0-1-1,0 0 1,1 0 0,-1 0 0,0 0 0,0 0 0,0 0 0,1 0 0,-1 0 0,0 0-1,0-1 1,0 1 0,1 0 0,-1-1 0,0 1 0,0-1 0,0 0 0,0 1 0,0-1 0,1-1-1,1 1 2,1 0-1,-1 1 0,0-1 0,1 1 0,-1-1 1,0 1-1,1 0 0,-1 0 0,0 1 0,6 0 1,3 0-2,-10-1-1,0 0 4,16-1-41,-17 1 39,-1 0 1,1-1-1,0 1 0,-1 0 1,1 0-1,0-1 0,-1 1 0,1 0 1,0 0-1,0 0 0,-1 0 1,1 0-1,0 0 0,-1 0 1,1 0-1,0 0 0,0 0 0,-1 1 1,1-1-1,0 0 0,-1 0 1,1 1-1,-1-1 0,1 0 1,0 1-1,-1-1 0,1 0 0,-1 1 1,1-1-1,-1 1 0,1-1 1,-1 1-1,1-1 0,-1 1 0,1 0 1,1 0-8,5-1 0,-5 2 4,-2-1 3,0-1 0,0 0 0,0 0 0,0 1 0,0-1 0,0 0 0,0 0 1,0 0-1,0 1 0,0-1 0,0 0 0,0 0 0,0 0 0,0 1 0,1-1 1,-1 0-1,0 0 0,0 0 0,0 1 0,0-1 0,0 0 0,1 0 0,-1 0 1,0 0-1,0 0 0,0 1 0,0-1 0,1 0 0,-1 0 0,0 0 0,0 0 1,0 0-1,1 0 0,-1 0 0,0 0 0,0 0 0,1 0 0,-1 0 0,0 0 1,0 0-1,0 0 0,1 0 0,-1 0 0,0 0 0,0 0 0,1 0 0,-1 0 1,0 0-1,0 0 0,0 0 0,1 0 0,-1-1 0,0 1 0,0 0 0,0 0 1,0 0-1,1-1 0,1 1 14,10 1-1450,-5-3 1287,-11 8-32,-13 9-3898,15-14 3581,-3 1-1828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9:08.4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 16,'-11'0'15223,"11"42"-14566,0-26-377,-1-12-270,1 0-1,-1-1 1,1 1-1,0 0 1,1-1 0,-1 1-1,0 0 1,1-1-1,0 1 1,0-1-1,0 1 1,0-1 0,4 7-1,-4-6 14,0 1-1,0-1 0,0 1 1,0-1-1,-1 1 1,0-1-1,0 1 0,0-1 1,-2 8-1,1 2-8,12 48 26,-11 150 124,0-210-152,0-1-12,0-1-1,0 1 1,0 0-1,0 0 1,1 0-1,-1 0 0,0-1 1,-1 1-1,1 0 1,0 0-1,0 0 1,0 0-1,0-1 1,-1 1-1,1 0 1,0 0-1,-1 0 1,1-1-1,-1 1 1,1 0-1,-1-1 1,1 1-1,-1 0 1,1-1-1,-1 1 1,1 0-1,-1-1 1,0 1-1,0-1 1,0 1-1,1 0 0,-1 0 0,1 0 0,-1 0 0,1 0 0,0 0 0,0 0 0,0 0 0,-1 1 0,1-1 0,0 0 0,0 0 0,0 0 1,0 0-1,1 0 0,-1 0 0,1 2 0,-3 18 22,2-21-21,0 0 0,0 0 0,1 0 0,-1 0 0,0 0 0,0 0 0,0 0 0,0 0 0,0 1 0,0-1 0,0 0 0,1 0 0,-1 0 0,0 0 0,0 0 0,0 0 0,0 0 0,0 0 0,0 1 0,0-1 0,0 0 0,0 0 0,0 0 0,0 0 0,0 0 0,0 0 0,0 1 0,0-1 0,0 0 0,0 0 0,0 0-1,0 0 1,0 0 0,0 1 0,0-1 0,0 0 0,0 0 0,0 0 0,0 0 0,0 0 0,0 0 0,0 1 0,0-1 0,0 0 0,0 0 0,0 0 0,0 0 0,-1 0 0,1 0 0,0 0 0,0 0 0,0 1 0,0-1 0,0 0 0,0 0 0,0 0 0,-1 0 0,1 0 0,2 0 7,2 7-38,3 10-2,-7 19 81,0-35-47,0-1-54,1-1 6,-1 1 1,1 0-1,-1 0 0,1 0 0,-1 0 0,1 0 0,-1-1 1,0 1-1,1 0 0,-1 0 0,1-1 0,-1 1 0,1 0 0,-1-1 1,0 1-1,1-1 0,-1 1 0,0 0 0,0-1 0,1 1 0,-1-1 1,0 1-1,0-1 0,1 1 0,-1-1 0,0 1 0,0-1 0,0 1 1,0-1-1,0 1 0,0-1 0,1-23-6043,-2 15 2912,1-7-66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9:09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1 280,'6'0'12460,"-12"0"-10790,6 42 678,-1-17-2072,0-18-212,1 0 1,0 0 0,0 1 0,0-1-1,1 0 1,0 0 0,0 0-1,1 0 1,4 12 0,-5-16-60,0-1 0,0 1-1,0-1 1,0 1 0,-1 0 0,1-1-1,-1 1 1,0 0 0,0 0 0,0 3 0,0-3-6,0-1 0,0 1 0,0-1 0,0 1 0,0-1 0,1 1 0,-1-1 0,1 0 0,0 1 0,1 2 0,-1-3-5,-1 0 1,1 0-1,0 1 1,-1-1-1,0 0 1,1 0-1,-1 1 1,0-1-1,0 0 1,0 1-1,-1-1 1,1 0-1,-1 3 1,0-2-1,1 0-1,-1 0 1,1 0 0,0 0 0,0 0 0,0 0-1,0 0 1,1-1 0,-1 1 0,2 5 0,3 9 35,-2-1 0,0 1 1,-1-1-1,-1 1 1,0 0-1,-1 0 0,-4 23 1,2 16 18,2-51-56,0-3 4,0-1 1,0 0 0,-1 0-1,1 1 1,0-1 0,0 0-1,1 1 1,-1-1 0,0 0-1,0 0 1,0 1 0,1-1-1,-1 0 1,1 0 0,-1 1 0,1-1-1,0 0 1,-1 0 0,1 0-1,0 0 1,0 0 0,-1 0-1,2 1 1,-1-2 3,-1 1 1,0-1-1,1 1 1,-1-1-1,0 1 1,0-1-1,1 1 1,-1-1-1,0 1 1,0-1-1,0 1 1,0-1-1,0 1 1,1-1-1,-1 1 1,0-1-1,0 1 1,0-1-1,-1 1 1,1-1-1,0 1 1,0-1-1,0 1 1,0 0-1,1 10 20,0-10-19,0 0-1,0 0 1,-1 0 0,1 0 0,0 0-1,-1 0 1,1 0 0,0 1 0,-1-1-1,0 0 1,1 0 0,-1 0 0,0 1-1,1-1 1,-1 0 0,0 1-1,0-1 1,0 2 0,0-2 8,0 11-31,0-11 28,2-1-41,5 0 14,-5 0-28,0-3-486,0 1 1,-1 0-1,1 0 1,0-1-1,-1 1 1,0-1-1,1 0 1,-1 1-1,0-1 1,0 0-1,0 0 1,-1 1-1,1-5 1,4-9-3952,4-1 988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9:11.3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12 644,'22'-12'9803,"-24"23"-5941,-1-5-3641,0 0 1,0 1-1,1-1 1,0 0-1,0 1 1,0-1-1,1 1 1,-1 11-1,2 84-111,11-41-12,0-8-107,-1-8 54,1-5-13,-11 64 39,-4-97-81,4-6 10,-1 0-1,0-1 0,1 1 0,-1 0 0,1 0 1,-1-1-1,1 1 0,-1 0 0,1 0 1,0 0-1,-1 0 0,1 0 0,0-1 1,0 1-1,0 0 0,-1 0 0,1 0 1,0 1-1,1 0 1,-1-1 1,0 1-1,0 0 1,0-1-1,0 1 0,0-1 1,-1 1-1,1-1 1,0 1-1,-1-1 0,1 1 1,-1-1-1,0 1 1,1-1-1,-1 1 1,0-1-1,0 0 0,-2 3 1,2-2 1,0 1 0,1-1 0,-1 1 0,0-1 0,1 1 0,-1 0 0,1-1 0,0 1 1,0 0-1,0-1 0,0 1 0,0 0 0,2 4 0,0 24-31,-2 65 93,0-95-72,9 8-36,-1 1-550,-8-10 535,1 0 1,-1 0 0,0 0 0,0 0-1,0 0 1,0 0 0,0 0 0,1 0-1,-1 0 1,0 0 0,0 0-1,0 0 1,0 0 0,0 0 0,1 0-1,-1 0 1,0 0 0,0 0 0,0 0-1,0 0 1,0 0 0,0 0 0,1 0-1,-1 0 1,0-1 0,0 1 0,0 0-1,0 0 1,0 0 0,0 0 0,0 0-1,1 0 1,-1 0 0,0 0 0,0-1-1,0 1 1,0 0 0,0 0 0,0 0-1,0 0 1,0 0 0,0-1 0,0 1-1,0 0 1,0 0 0,0 0 0,0 0-1,0 0 1,0-1 0,0 1 0,0 0-1,0 0 1,0 0 0,0 0 0,0 0-1,0-1 1,0 1 0,0 0 0,0 0-1,0 0 1,0 0 0,-1 0 0,1 0-1,5-8-5141,1-4 1953,-6 0 208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9:12.8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48 28,'-3'-2'597,"-5"-3"6125,8 0-6408,0 5-288,0-1 0,1 1 0,-1 0 0,0-1 0,0 1 0,0 0 0,0-1 0,0 1 0,0-1 0,0 1 0,0 0 0,0-1 0,0 1 0,0-1 0,0 1 1,0 0-1,-1-1 0,1 1 0,0-1 0,0 1 0,0 0 0,-1-1 0,1 1 0,0 0 0,0-1 0,0 1 0,-1 0 0,1-1 0,0 1 0,-1 0 0,1 0 0,0-1 0,-1 1 1,1 0-1,0 0 0,-1 0 0,1 0 0,-1-1 0,1 1 0,0 0 0,-1 0 0,1 0 0,-1 0 0,1 0 0,0 0 0,-1 0 0,1 0 0,-1 0 0,1 0 0,-1 0 0,12-19 6024,-11 19-6036,0 0 1,0 0-1,0 1 1,-1-1-1,1 0 1,0 0-1,0 0 1,0 0-1,0 0 1,0 0-1,0 0 1,-1 0-1,1 0 1,0 0-1,0 0 1,0 0-1,0 0 1,0 0-1,-1 0 1,1 0-1,0 0 1,0 0-1,0 0 0,0 0 1,0 0-1,0 0 1,-1 0-1,1 0 1,0 0-1,0 0 1,0 0-1,0 0 1,0 0-1,0-1 1,-1 1-1,1 0 1,0 0-1,0 0 1,0 0-1,0 0 1,0 0-1,0 0 1,0-1-1,0 1 1,0 0-1,0 0 1,0 0-1,0 0 1,0 0-1,-1 0 1,1-1-1,0 1 1,0 0-1,0 0 1,0 0-1,0 0 1,0 0-1,0-1 1,1 1-1,-1 0 1,-6 17 786,6-15-778,0-1 0,0 1 0,0 0 1,0-1-1,0 1 0,0-1 0,1 1 1,-1-1-1,0 1 0,1-1 0,-1 1 1,1-1-1,0 1 0,-1-1 0,1 0 1,0 1-1,0-1 0,1 2 1,-1-2-11,0 1 1,-1-1-1,1 1 1,-1 0-1,0-1 1,1 1-1,-1 0 1,0-1-1,0 1 1,0 0-1,0 0 1,0-1-1,-1 4 1,2 16 37,2-9-17,1 0-1,-2-1 0,0 1 1,0 1-1,-1-1 0,0 0 1,-1 0-1,-1 0 1,-2 16-1,1 20 92,2-46-115,0-1 0,1 1-1,-1 0 1,0 0 0,0-1 0,-1 1 0,1 0 0,0 0-1,0-1 1,-1 1 0,1 0 0,-1-1 0,0 1 0,1-1-1,-1 1 1,0-1 0,0 1 0,0-1 0,-1 2 0,0-2 14,2 8 35,2-11-24,5-4-182,-5 5 4,6-3-1888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9:14.0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7 264,'-8'-3'9886,"2"3"-5451,10-3-4615,-4 46 1144,-5-12-762,4-29-184,1 1-1,-1 0 1,0-1-1,1 1 1,0 0-1,0-1 1,0 1-1,0 0 1,0-1-1,0 1 1,1-1-1,-1 1 1,1 0-1,0-1 1,-1 1-1,3 2 1,-2-2 27,0 1 0,0-1 0,0 0 0,-1 0 1,1 1-1,-1-1 0,0 0 0,0 6 0,0-6-23,0-1 0,0 1 1,0-1-1,0 1 0,0-1 0,0 1 0,1-1 0,0 1 0,-1-1 1,1 0-1,2 4 0,7 53 253,-9-57-271,0 1 1,0-1 0,0 1 0,-1-1-1,1 1 1,-1 0 0,0-1 0,0 1-1,0 0 1,0-1 0,0 1 0,-1 3 0,-1 19 77,6-20-86,-3-5 6,-1 1 0,0-1 0,1 0 0,-1 0 0,1 0 0,-1 1 0,0-1 0,1 0 0,-1 1 0,0-1 0,1 0 0,-1 1-1,0-1 1,1 0 0,-1 1 0,0-1 0,0 1 0,0-1 0,1 1 0,-1-1 0,0 0 0,0 1 0,0-1 0,0 1 0,0-1 0,0 1 0,0-1 0,0 1-1,0-1 1,0 1 0,0-1 0,0 1 0,0 0 2,1 0 0,-1-1-1,0 1 1,0 0 0,0-1-1,0 1 1,1 0 0,-1-1 0,0 1-1,0 0 1,0 0 0,-1-1-1,1 1 1,0 0 0,0-1-1,0 1 1,0 0 0,-1-1-1,1 1 1,0 0 0,0-1 0,-1 1-1,1-1 1,-1 1 0,1 0-1,0-1 1,-1 1 0,1-1-1,-1 1 1,1-1 0,-1 0 0,0 1-1,-2 1-15,1-1 2,4-1-63,5 0 72,-5 0 5,0 29-769,-2-29 528,1 0 1,-1 0-1,1 0 0,-1 0 1,1 0-1,-1 0 0,1 0 1,-1-1-1,1 1 0,-1 0 1,1 0-1,-1 0 0,1-1 1,-1 1-1,1 0 0,-1 0 1,1-1-1,-1 1 0,1 0 1,-1-1-1,0 1 0,1-1 1,-1 1-1,0-1 1,0 1-1,1 0 0,-1-1 1,0 1-1,0-1 0,1 1 1,-1-2-1,7-16-5484,-7 10 2942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9:15.3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12 548,'0'0'705,"-21"-12"5267,17 17-5403,3-4-417,1-1-1,0 0 1,-1 0 0,1 1 0,-1-1 0,1 0 0,0 0 0,-1 1 0,1-1 0,0 0 0,-1 1-1,1-1 1,0 0 0,-1 1 0,1-1 0,0 1 0,0-1 0,0 0 0,-1 1 0,1-1 0,0 1 0,0-1-1,0 1 1,0-1 0,0 1 0,0-1 0,0 1 0,0-1 0,0 0 0,0 1 0,0-1 0,0 2 0,0 124 2484,11-65-1926,-11-58-683,0 0 0,0 0 0,0 1 0,0-1 0,1 0-1,0 0 1,-1 0 0,1 0 0,1 1 0,-1-1 0,2 3 0,-12 37 419,-2 18-140,0-31 111,1 13 111,9-31-396,1-10-124,-1-1 0,1 1 0,0 0 0,0-1-1,0 1 1,0 0 0,0-1 0,0 1 0,0 0 0,1-1-1,-1 1 1,0 0 0,1-1 0,-1 1 0,1-1-1,0 1 1,0-1 0,-1 1 0,1-1 0,0 0-1,0 1 1,2 0 0,-3-1-33,0-1-1,1 0 1,-1 0 0,0 1-1,0-1 1,1 0 0,-1 1-1,0-1 1,0 1-1,1-1 1,-1 0 0,0 1-1,0-1 1,0 1 0,0-1-1,1 0 1,-1 1 0,0-1-1,0 1 1,0-1 0,0 1-1,0-1 1,0 0 0,0 1-1,0-1 1,-1 1-1,1-1 1,0 1 0,0-1-1,0 1 1,0-1-23,-1 0 1,1 1-1,0-1 0,0 0 0,0 1 1,0-1-1,0 0 0,0 0 1,0 1-1,0-1 0,-1 0 0,1 1 1,0-1-1,0 0 0,0 1 1,1-1-1,-1 0 0,0 0 0,0 1 1,0-1-1,0 0 0,0 1 1,0-1-1,0 0 0,0 0 0,1 1 1,-1-1-1,0 0 0,0 0 1,0 1-1,1-1 0,-1 0 0,0 0 1,0 0-1,0 1 0,1-1 1,-1 0-1,0 0 0,0 0 0,1 0 1,-1 0-1,0 0 0,1 1 1,-1-1-1,0 0 0,1 0 0,-1 0 1,0 0-1,0 0 0,1 0 1,-1 0-1,0 0 0,1 0 0,-1-1 1,8-12-9542,-5 9 8161,-1-3-1718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9:16.5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8 364,'0'0'577,"18"-7"1882,-21 8-720,8-3-968,-6 16 8136,2-6-8663,0 0 0,0 1 0,1-1 0,4 14 0,-4-18-214,-1-1 0,0 1 0,-1-1 0,1 1 0,-1-1 0,1 1 0,-1-1 0,0 1-1,0 0 1,-1-1 0,1 1 0,-2 5 0,1-5-10,0 0 1,1 0-1,-1 0 1,1 1-1,0-1 0,0 0 1,1 0-1,-1 0 0,1 1 1,1 3-1,0-2 17,0 0 0,-1 0-1,1 0 1,-1 1 0,-1-1 0,1 0-1,-1 11 1,11 31 231,-12-46-266,1-1 0,0 1 0,0-1 1,0 1-1,0 0 0,0-1 1,0 1-1,1-1 0,-1 1 1,0-1-1,1 1 0,-1-1 0,1 1 1,0-1-1,-1 0 0,1 1 1,0-1-1,0 0 0,2 3 1,-2 0 5,0 1 1,0 0-1,0 0 1,-1-1-1,0 1 1,0 0 0,0 0-1,0 0 1,-2 5-1,1 3 89,1 108 337,11-89-212,0-3-165,-7-26-45,-4-3-12,0 0 0,1 0 1,-1 0-1,0 0 1,0 0-1,1 0 1,-1 0-1,0 0 0,1 0 1,-1 0-1,0 0 1,0 0-1,1 0 0,-1 0 1,0 1-1,0-1 1,1 0-1,-1 0 1,0 0-1,0 1 0,0-1 1,1 0-1,-1 0 1,0 1-1,0-1 1,0 0-1,0 0 0,1 1 1,-1-1-1,0 0 1,0 0-1,0 1 0,0-1 1,0 0-1,0 1 1,0-1-1,0 0 1,0 0-1,0 1 0,0-1 1,0 0-1,0 1 1,0-1-1,0 1 3,2-14-110,-2 12-27,1 1 0,0-1 0,0 0 0,-1 0 0,1 1 0,0-1 0,-1 0 0,1 0 0,-1 0 0,1 0 0,-1 0 0,0 0 0,1 0 0,-1 0 0,0 0 0,0 0 0,1-2 0,-1-40-8170,0 27 4555,0 3 443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11:09.8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130 42 520,'1'5'2482,"7"-9"-2484,-7 3 54,-11 6-1914,10-5 1864,0-1-1,0 1 0,-1 0 1,1 0-1,0-1 1,0 1-1,0 0 1,0 0-1,0 0 0,0-1 1,0 1-1,0 0 1,-1 0-1,1 0 1,0-1-1,0 1 0,0 0 1,0 0-1,-1 0 1,1 0-1,0-1 1,0 1-1,0 0 0,-1 0 1,1 0-1,0 0 1,0 0-1,0 0 1,-1 0-1,1 0 0,0-1 1,0 1-1,-1 0 1,1 0-1,0 0 1,0 0-1,-1 0 0,1 0 1,0 1-1,0-1 1,-1 0-1,1 0 1,0 0-1,0 0 0,0 0 1,-1 0-1,1 0 1,0 0-1,0 1 1,-1-1-1,1 0 0,0 0 1,0 0-1,0 0 1,0 1-1,-1-1 1,1 0-1,0 0 0,0 0 1,0 1-1,0-1 25,0 0-1,-1 1 1,1-1-1,0 0 1,0 0-1,0 0 1,0 1 0,0-1-1,-1 0 1,1 0-1,0 0 1,0 0-1,0 0 1,-1 1-1,1-1 1,0 0-1,0 0 1,0 0-1,-1 0 1,1 0-1,0 0 1,0 0-1,-1 0 1,1 0-1,0 0 1,0 0-1,-1 0 1,1 0 0,0 0-1,0 0 1,-1 0-1,1 0 1,0 0-1,0 0 1,-1 0-1,1 0 1,0 0-1,0 0 1,0-1-1,-1 1 1,1 0-1,0 0 1,0 0-1,0 0 1,-1 0-1,1-1 1,0 1-1,0 0 1,0 0-1,0 0 1,0-1 0,0 1-1,-1 0 1,1 0-1,0-1 1,0 1-1,0 0 1,0 0-1,0-1 1,0 1-1,0-1 782,0-29 7157,0 18-1723,-7 23-5449,6-9-727,-1 0 0,1 0 0,-1 0-1,1 0 1,0 0 0,0 0 0,0 0 0,0 0-1,0 1 1,0-1 0,-1 5 0,7 27 391,-4-31-406,0 0-1,-1 0 0,1 0 1,-1 1-1,0-1 0,0 0 1,0 0-1,0 0 0,0 0 0,-1 0 1,1 0-1,-1 1 0,0-1 1,-2 5-1,2-4-11,0 1-1,-1 0 1,2-1 0,-1 1-1,1 0 1,-1 0 0,1-1-1,0 1 1,2 6 0,-2-7-38,1 0-1,-1 0 1,0 0 0,0 0-1,0 0 1,0 0 0,-1 0 0,1 0-1,-1 0 1,0 0 0,-1-1 0,-1 5-1,3-7 1,-1 1-1,0-1 1,1 1 0,-1-1-1,1 1 1,-1 0-1,1-1 1,0 1-1,0-1 1,0 1-1,0 0 1,0-1 0,0 1-1,0 0 1,1 2-1,-1 0 2,1-1 0,-1 1 0,0-1 0,0 1 0,0-1-1,0 1 1,-1-1 0,1 1 0,-1-1 0,0 1 0,0-1-1,-3 7 1,-7 62-32,8-45 33,2-4 7,-6 14 4,1 1-1,2-1 0,2 67 1,-9-62 3,11-41-21,-1-1-725,0 0 534,0-1-1,0 1 0,1-1 0,-1 1 0,0-1 1,0 0-1,1 1 0,-1-1 0,0 0 0,1 1 0,-1-1 1,1 0-1,-1 0 0,1 0 0,-1 1 0,1-1 1,0 0-1,-1 0 0,1 0 0,0 0 0,-1 0 1,1 0-1,0 0 0,0 0 0,0 0 0,0 0 1,0 0-1,0 1 0,0-1 0,1 0 0,-1 0 0,0 0 1,0 0-1,1-1 0,-2-17-4698,-6 7 1354,5 0 73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11:10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1 175 1484,'0'-1'187,"0"0"1,0 0-1,0 0 0,0 0 0,0 0 0,1 1 1,-1-1-1,0 0 0,0 0 0,1 0 0,-1 0 1,1 0-1,-1 1 0,1-1 0,-1 0 0,1 0 1,-1 1-1,2-2 0,2-5 1283,-2 4-1155,0 0-1,1 0 0,-1 1 0,1 0 1,0-1-1,0 1 0,0 0 0,0 0 1,0 0-1,0 1 0,1-1 0,-1 1 1,1-1-1,6 0 0,16-10 2198,48-17 99,-60 23-2381,1 0-1,0 1 0,0 0 1,1 1-1,-1 1 1,1 1-1,18-1 1,-19 4-41,-13 0-158,0-1 1,0 0-1,0 0 0,0 1 1,0-1-1,0 0 1,-1-1-1,1 1 0,0 0 1,0 0-1,0-1 1,0 1-1,3-2 0,59-16 512,-3-1-1877,-59 18 228,-2-3-1639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11:10.7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67 396,'0'0'1328,"13"-6"6306,26-6-1581,-31 9-5696,0-1-1,0 2 1,0-1-1,0 1 1,17-2-1,97-8 327,-92 11-728,-16 0-278,1 1 1,0 0-1,0 1 0,24 5 1,-34-6-688,0 0-1,0 0 1,0 0 0,0-1-1,0 0 1,0 0 0,0 0-1,0 0 1,0-1 0,0 0-1,4-2 1,2-6-2237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11:11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24 1000,'1'-3'4244,"9"-18"7403,-10 81-8677,8-47-2535,-7-11-381,1 0-1,-1 0 0,0 0 0,1 0 0,-1 1 0,0-1 1,0 0-1,0 0 0,0 1 0,-1-1 0,1 4 1,0 29 538,0-13-473,-1 1 1,-1 0-1,-1-1 1,-6 23 0,6-32-4,1 0 0,0-1 0,0 1 1,1 0-1,3 21 0,-1-20 57,-1-1 1,-1 1-1,0 0 0,-4 26 0,0-15-95,1 1-1,1-1 1,2 30-1,0-35-73,-11 47 38,11-56-35,-1-10-7,1 0-1,-1 0 0,1 0 1,0 0-1,0 0 0,-1 0 1,1 0-1,0 0 0,0 1 1,0-1-1,0 0 0,0 0 1,1 0-1,-1 0 0,0 0 1,0 0-1,1 0 0,-1 0 1,0 0-1,1 0 0,-1 0 1,1 0-1,0 0 0,-1 0 1,1-1-1,0 1 0,-1 0 1,1 0-1,0-1 0,0 1 1,1 1-1,0-2 6,0-4-2,0-1-1,0 1 1,0 0 0,1 1 0,-1-1-1,1 0 1,0 1 0,7-7 0,6-9-57,5-6 40,-17 18 32,-1 1-1,1-1 0,0 1 1,1 0-1,-1 0 1,10-9-1,-1 1-2,-8 2-32,4 1-11,-8 10 24,1 1 0,-1-1 1,0 1-1,1-1 0,-1 1 1,1-1-1,-1 1 0,1 0 1,-1 0-1,1 0 0,-1 0 1,1 0-1,-1 0 1,1 0-1,-1 0 0,1 1 1,-1-1-1,1 1 0,-1-1 1,0 1-1,1-1 0,0 2 1,32 23-24,-31-21 25,1-1 0,-1 0-1,0 0 1,1-1 0,-1 1 0,1-1 0,0 0 0,0 1 0,0-2-1,0 1 1,0 0 0,0-1 0,8 2 0,-7-4-1,0 0 1,0 0-1,0 0 1,-1-1-1,1 0 1,0 0-1,-1 0 1,1 0-1,-1-1 1,1 0-1,-1 0 1,0 0-1,0 0 1,-1-1-1,1 1 1,-1-1-1,5-6 1,4-6 7,0 0-1,-2-1 1,10-19 0,5-35 33,-21 61-33,-1 1 0,0 0 1,-1-1-1,0 1 0,-1-1 0,0 0 1,0 0-1,-1 1 0,0-1 0,-1 0 1,-2-12-1,-3-9 6,-2 1 1,-14-37-1,13 52-20,8 14 5,0-1 0,0 0 1,-1 1-1,1-1 0,0 0 1,1 0-1,-1 0 0,0 0 0,1 0 1,-1 0-1,0-3 0,-2-7 457,2 11-799,1 1 1,0-1-1,-1 1 0,1-1 0,-1 1 0,1-1 1,-1 1-1,1-1 0,-1 1 0,1-1 0,-1 1 1,0-1-1,1 1 0,-1 0 0,1 0 1,-1-1-1,0 1 0,1 0 0,-1 0 0,0 0 1,0-1-1,1 1 0,-1 0 0,0 0 1,-1 0-1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15:30.0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11 522 88,'0'-6'19634,"-11"13"-17533,18 3-1842,-5-8-222,-1-1-1,0 0 0,1 1 1,-1-1-1,0 1 0,0-1 1,0 1-1,0 0 0,0 0 1,-1-1-1,1 1 0,0 0 0,0 3 1,0-1-13,-1-1 1,2 1 0,-1-1 0,0 0-1,1 0 1,-1 1 0,1-1-1,0 0 1,0 0 0,0 0 0,3 2-1,-2-2-10,-1 0-1,0 0 0,0 0 1,0 0-1,0 0 0,0 0 0,-1 0 1,1 1-1,-1-1 0,0 0 0,1 5 1,-2-5-10,1-1 1,0 0 0,0 1-1,0-1 1,0 1-1,0-1 1,0 0 0,1 0-1,-1 0 1,1 0 0,2 3-1,-2-4 2,-1 1 0,1 1-1,0-1 1,-1 0 0,0 0-1,1 1 1,-1-1 0,0 0 0,0 1-1,0-1 1,0 5 0,12 18 84,37 35 265,-28-30-242,-19-18-98,-1-11-6,0 0 0,-1 1 0,1-1-1,-1 1 1,0-1 0,1 1 0,-1-1 0,0 1-1,0 0 1,0 0 0,0 0 0,0-1-1,0 1 1,-1 0 0,2 4 0,-2-5 12,20 18 59,-9-6-96,-10-9 18,-1-3 37,1-6 1993,7-52-1499,17-10-511,3 1 0,50-85-1,-2-1-20,84-114 101,-106 182 417,-54 83-467,1 0 0,0 0 0,0 0 0,-1 0 0,1 0 0,0 0 0,-1 0 0,1-1 0,-1 1 0,0 0 0,1 0-1,-1 0 1,0-1 0,0 1 0,0 0 0,0 0 0,0-1 0,0 1 0,0-2 0,-18-5-6582,-13-2-5395,20 5 7390,1 4 115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33.2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33.2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3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33.2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33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33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33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33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33.2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33.2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33.2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33.2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33.2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33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33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33.2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33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33.2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33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33.2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33.2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33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33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335 7 1008,'-3'-6'18325,"-3"6"-18436,4 0 495,2 3-313,0-3-52,1 1 0,-1 0 0,0 0 1,0 0-1,0-1 0,0 1 0,0 0 1,0 0-1,0 0 0,0-1 0,0 1 1,0 0-1,0 0 0,-1-1 0,1 1 1,0 0-1,-1 0 0,1-1 0,0 1 1,-1 0-1,1-1 0,-1 1 0,1 0 0,-1-1 1,1 1-1,-1-1 0,0 1 0,1 0 1,-1-1-1,-1 1 0,-9 36 179,-3 16-54,12-46-134,0 0-1,0 0 1,0 1-1,1-1 1,0 8-1,-7 30 100,3-4-59,5-37-53,0 0 0,0 0 0,0 0 0,-1 0 0,0 0 0,1 0 0,-4 7 0,-6 56 76,-1-25 69,9-37-116,1 1-1,0-1 1,0 1 0,0-1 0,0 1 0,1 0-1,0-1 1,1 7 0,0-7-5,-1 1 1,0-1-1,0 1 1,-1-1-1,1 0 0,-1 1 1,-3 9-1,-7 34 76,0 5-44,9-45-30,1 0-1,0 0 0,0 1 0,0-1 1,1 0-1,1 0 0,1 12 1,0 8 16,-2-5-23,1-19-8,0 0 1,-1 1 0,1-1 0,-1 0 0,-1 0 0,1 0-1,-1 0 1,0 0 0,0 0 0,0 0 0,-1 0 0,-3 8-1,1 18 23,2-28-20,1 0 1,-1 0-1,1 0 0,-1 1 1,1-1-1,0 1 0,0-1 1,1 1-1,-1 0 0,1-1 1,0 8-1,2 53 249,-1-32 60,0-21-223,-1-8-90,0-1-1,0 1 0,0-1 1,0 1-1,-1-1 0,1 1 1,-1-1-1,1 1 0,-1-1 1,0 0-1,0 1 0,0-1 1,-3 4-1,2 3-8,0 0-1,1-1 1,0 1-1,1 0 1,0-1-1,0 1 1,2 14-1,0 9 16,-2 52 60,-10-52-50,-1 16-44,11 35 180,-11-57-108,22 28 38,-11-35-42,1-13-36,-1 0-1,0 0 1,0 0-1,0 0 1,-1 0 0,0 0-1,0 0 1,0-1 0,-1 1-1,-2 6 1,2-6-9,1-1 0,0 1 0,0 0 0,0 0 0,1 0 0,0 0 0,0 0 0,1 0 0,1 6 0,-1 8 1,-1 4 26,1-15 4,0 0 0,-1 0 0,-1-1 0,0 1 0,0 0 0,0-1 0,-6 17 0,5-18-6,1 0 0,-1 0 0,1 0 0,1 1 0,-1-1 0,2 0 0,-1 0 0,2 11 0,0 22-26,-2-34-2,0-3 35,0 0 0,0-1 0,-1 1 0,1 0 0,-1 0 0,1-1-1,-1 1 1,0 0 0,0-1 0,0 1 0,-1-1 0,1 0 0,-1 1 0,1-1 0,-1 0-1,0 0 1,-2 3 0,1 14 170,1-17-183,0 0 0,0 0 0,0 0 1,1 1-1,-1-1 0,1 1 0,0-1 1,-1 1-1,1 0 0,0-1 0,0 1 1,1 0-1,-1 0 0,0 4 0,-20 55 192,21-55-204,0-7-5,0 1 0,1 0 0,-1-1-1,0 1 1,0 0 0,0-1 0,0 1-1,0 0 1,0-1 0,0 1 0,0 0-1,0 0 1,0-1 0,0 1 0,0 0-1,0-1 1,0 1 0,-1 0 0,1-1-1,0 1 1,-1 0 0,1-1 0,0 1-1,-1-1 1,1 1 0,-1 0 0,1-1-1,-1 1 1,1-1 0,-1 0 0,1 1-1,-1-1 1,1 1 0,-1-1 0,0 0-1,0 1 1,-1-1 37,2 1 189,0-2-160,-13-19-2345,8 12 476,0 1-1,0-1 1,0 0-1,1-1 1,1 1-1,-1-1 1,1 0 0,-2-14-1,3-1-2154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65 44,'-21'11'16968,"21"-12"-16904,0 1 0,-1 0-1,1-1 1,0 1 0,0 0-1,0-1 1,0 1 0,0-1 0,0 1-1,0 0 1,1-1 0,-1 1-1,0-1 1,0 1 0,0 0-1,0-1 1,0 1 0,1 0 0,-1-1-1,0 1 1,0 0 0,0-1-1,1 1 1,-1 0 0,0 0-1,1-1 1,-1 1 0,0 0 0,0 0-1,1 0 1,-1-1 0,0 1-1,1 0 1,-1 0 0,1 0-1,-1 0 1,0 0 0,1-1 0,-1 1-1,0 0 1,1 0 0,-1 0-1,1 0 1,-1 0 0,0 0-1,1 1 1,0-1 0,8-7 904,-8 6-943,0 0 0,0 0 1,-1 0-1,1 0 1,0 1-1,0-1 1,0 0-1,0 1 0,0-1 1,1 0-1,-1 1 1,0-1-1,0 1 1,0 0-1,0-1 0,1 1 1,1-1-1,63-11 701,84 31-49,-18-7-2,-92-10-509,-28-1-124,0 0 1,1-1-1,-1-1 1,14-1 0,93-16 109,-57 13-38,-50 5-102,0-1 0,0 0 0,21-5 0,-22 4-6,1 1 0,-1 0-1,1 1 1,-1 0 0,15 2 0,10-1 27,41 5-41,-40-7 5,-20 0 6,0 1-1,0 0 0,0 1 1,27 5-1,-27-1 2,1-2 1,0 0-1,24 0 0,24 3 6,-12-10-17,-41 2 5,0 1 0,0 1-1,0-1 1,0 2 0,0 0-1,17 4 1,-20-3-17,-1-1 0,1 0 1,-1 0-1,19-2 0,23 3-194,1 4 185,-1-3 1,83-3 0,-23-2 24,-55-3-13,-31 2 28,0 0-1,31 2 1,-17 2-21,-21 0 5,1-1 0,0 0 0,0-1 0,27-5 1,-26 1 9,0 2 0,37-3 1,7 13-10,-53-8 7,2-2-8,0 0 1,-1 2-1,1-1 0,0 2 1,0 0-1,18 2 1,12-1 16,22-1-17,10 2 12,11-27-20,-10 7 76,-52 14-147,-33 13-749,-40 15-3434,-59 8-9076,67-21 9567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44 230 36,'0'0'84,"-1"0"0,1 0 0,-1 0-1,1 0 1,-1 0 0,1 0 0,-1 0 0,1 0 0,-1-1 0,1 1 0,-1 0-1,1 0 1,0-1 0,-1 1 0,1 0 0,-1-1 0,1 1 0,0-1-1,-1 1 1,1 0 0,0-1 0,-1 1 0,1-1 0,0 1 0,0-1 0,-1 1-1,1-1 1,0 1 0,0-1 0,0 1 0,0-1 0,0 1 0,-1-1-1,1 1 1,0-1 0,0 1 0,0-1 0,1 1 0,-1-1 0,0 0 0,0 0 25,0 0 1,0 0-1,0 0 1,0 0-1,0 0 1,0 0-1,0 0 1,-1 1-1,1-1 1,0 0-1,0 0 1,-1 0-1,1 0 1,-1 1-1,1-1 1,-1 0-1,1 0 1,-1 1-1,1-1 1,-1 0-1,0 1 1,0-2-1,-1 1 738,-13-5 7066,15 6-7818,-1 0 1,1 0 0,0 0-1,-1 0 1,1 0 0,0 1-1,-1-1 1,1 0 0,0 0-1,-1 0 1,1 0 0,0 1-1,-1-1 1,1 0 0,0 0-1,0 1 1,-1-1-1,1 0 1,0 1 0,0-1-1,0 0 1,0 1 0,-1-1-1,1 0 1,0 1 0,0-1-1,0 0 1,0 1 0,0-1-1,0 0 1,0 1 0,0-1-1,0 0 1,0 1 0,0-1-1,0 1 1,0-1 0,0 0-1,0 1 1,0 0 173,4 0-171,0-1 1,0 0-1,0 1 0,0-2 1,-1 1-1,1 0 1,0-1-1,7-1 1,12-2 188,180-8 1551,25 6-576,-151 5-1084,0-4-1,134-25 1,-85-5-122,25-5-95,-131 37 74,1 0 0,0 1 0,0 1 0,0 1 0,30 4 0,-20 0 89,-11 0-67,1 0 0,-1-2 0,0-1 1,1 0-1,-1-1 0,1-2 1,32-5-1,-48 5-46,26-7 88,0 1 1,0 1-1,54-4 1,-8 20-147,9 1-95,-2-15 215,93-16 0,-149 17-69,-7 3-8,-1 0 0,1 1 1,24 4-1,21-1-4,105 3 68,-85 1-38,-8 0-48,-63-5 35,0 0 0,0 0 0,0-2 0,1 0 1,-1 0-1,0-1 0,18-4 0,-22 3 1,0 0 0,0 1 0,0 1 0,0 0-1,0 1 1,22 3 0,19 1 16,-36-4-23,-1 1 0,1 1 0,-1 0-1,0 1 1,28 12 0,-36-12 0,-2-2-2,-1 0 0,0 1 0,0 0 0,0 0 0,0 0 0,-1 0 0,5 5 0,9 5 88,-17-13-106,0 0 1,0 1-1,0-1 0,1 0 0,-1 0 0,0 1 0,0-1 1,1 0-1,-1 0 0,0 1 0,0-1 0,1 0 1,-1 0-1,0 0 0,1 1 0,-1-1 0,0 0 1,1 0-1,-1 0 0,0 0 0,1 0 0,-1 0 1,0 0-1,1 0 0,-1 0 0,0 0 0,1 0 1,-1 0-1,0 0 0,1 0 0,-1 0 0,0 0 0,1 0 1,-1 0-1,0 0 0,1 0 0,-1-1 0,0 1 1,0 0-1,1 0 0,-1 0 0,0-1 0,1 1 1,-1 0-1,0 0 0,0-1 0,0 1 0,1-1 1,-1 0-368,-2-46-7973,-16-8-1279,16 36 6073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1 872,'0'0'2590,"9"0"-637,-10 0-1739,0 1 1,-1 0-1,1-1 0,0 1 0,0 0 0,0 0 1,0 0-1,1 0 0,-1 0 0,0 0 1,0 0-1,0 0 0,1 0 0,-1 1 0,1-1 1,-1 0-1,1 0 0,-1 1 0,1-1 0,0 0 1,-1 1-1,1-1 0,0 0 0,0 1 0,0 1 1,-3 45 2909,3-40-2892,0-1 0,0 0 0,1 1 0,0-1 0,0 0 0,5 14 0,-4-14-92,-1 0 0,1 0 0,-2 0 0,1-1 0,-1 1 0,0 0 0,0 0 0,-2 10 0,0 10 259,2 179 1677,-11-139-1578,11-46-364,-1-9-58,1 0 0,1 0 0,-1 0 0,2 0 0,5 23 0,4 50 377,-6-44-242,-6-37-194,1 1-1,1 0 1,-1-1-1,1 1 1,0 0 0,0-1-1,2 7 1,-2-6-3,1 1 1,-1 0 0,-1-1-1,1 1 1,-1 0 0,0-1 0,0 1-1,-2 10 1,1 9 137,-10 21 76,0 40-124,0-19 470,12-43-403,0-19-127,0 1 1,-1 0 0,0-1 0,0 1-1,0 0 1,-1 0 0,0-1 0,0 1-1,0-1 1,0 1 0,-1-1 0,-3 7-1,4-7-8,0 0 0,0 1 0,0-1-1,1 1 1,-1-1 0,1 1-1,1-1 1,0 10 0,0-1-9,0-2-1,-1-10-24,0 1-1,0-1 1,0 1 0,0-1-1,0 1 1,0 0-1,0-1 1,-1 1-1,0-1 1,1 1-1,-1-1 1,0 1-1,0-1 1,0 0-1,-3 4 1,13 35 61,-9-20-70,-1-15 8,1 0-1,0-1 1,0 1 0,0 0-1,1 0 1,0 0 0,0-1-1,0 1 1,1 0 0,2 6-1,-3-8-1,0-1 1,0 1-1,0-1 0,-1 1 0,1-1 1,-1 1-1,0-1 0,0 1 1,-1-1-1,1 1 0,-1-1 0,0 1 1,0-1-1,0 0 0,0 1 0,0-1 1,-4 6-1,4-8 5,1 1-1,-1-1 1,0 0 0,1 1 0,-1-1-1,1 1 1,-1-1 0,1 1 0,0-1-1,0 1 1,0-1 0,0 1 0,0 0-1,0-1 1,0 1 0,0-1 0,0 1 0,1-1-1,-1 1 1,1-1 0,-1 1 0,1-1-1,-1 1 1,1-1 0,0 0 0,0 1-1,0-1 1,0 0 0,0 0 0,0 0-1,0 0 1,2 2 0,4 10 17,-9-5-13,2-7-9,-1-1-1,1 0 1,0 1 0,0-1 0,0 1 0,0-1 0,0 1 0,-1-1 0,1 1 0,0-1 0,0 1 0,0-1 0,0 1 0,0-1 0,1 1 0,-1-1-1,0 1 1,0-1 0,0 1 0,0-1 0,0 1 0,1-1 0,-1 0 0,0 1 0,0-1 0,1 1 0,-1-1 0,0 0 0,1 1 0,-1-1-1,0 1 1,1-1 0,-1 0 0,1 1 0,0 3 2,1 1 0,-2-1 0,1 1-1,0-1 1,-1 1 0,0-1 0,0 1-1,0-1 1,-2 8 0,1 2 33,1 35 9,0-49-76,0 0 1,0 1-1,0-1 1,0 0-1,0 0 0,0 0 1,0 1-1,0-1 1,0 0-1,1 0 0,-1 0 1,0 1-1,0-1 1,0 0-1,0 0 0,0 0 1,0 1-1,1-1 1,-1 0-1,0 0 0,0 0 1,0 0-1,1 0 1,-1 0-1,0 0 1,0 1-1,0-1 0,1 0 1,-1 0-1,0 0 1,0 0-1,0 0 0,1 0 1,-1 0-1,0 0 1,0 0-1,1 0 0,-1 0 1,0 0-1,0 0 1,0 0-1,1 0 1,-1 0-1,0-1 0,0 1 1,0 0-1,1 0 1,-1 0-1,0 0 0,0 0 1,0 0-1,0 0 1,1-1-1,-1 1 0,0 0 1,0 0-1,0 0 1,0-1-1,1 1 1,-1 0-23,0 0 1,0-1-1,1 1 1,-1 0 0,0 0-1,0 0 1,1-1 0,-1 1-1,0 0 1,0 0-1,0-1 1,0 1 0,1 0-1,-1-1 1,0 1 0,0 0-1,0 0 1,0-1-1,0 1 1,0 0 0,0-1-1,0 1 1,0 0 0,0-1-1,0 1 1,0 0-1,0-1 1,0 1 0,0 0-1,0-1 1,0 1 0,0 0-1,0 0 1,-1-1-1,1 1 1,0 0 0,0-1-1,0 1 1,0 0-1,-1 0 1,1-1 0,0 1-1,0 0 1,-1 0 0,1 0-1,0-1 1,0 1-1,-1 0 1,-1-2-711,1 1 0,-1-1 0,1 1 0,0-1 0,0 0 0,-1 0 0,1 1 0,0-1 0,1 0 0,-1 0 1,0 0-1,0 0 0,0-3 0,-5-11-3393,-3 4 912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12 607 712,'-2'0'3236,"-7"-18"4220,9-32-1779,0 38-5374,-1 7-203,1 0 1,0 0-1,0 0 1,1 0-1,-1-1 1,1 1-1,0 0 1,1 0-1,-1 0 1,3-5-1,-3 7-86,1-1-1,-1 0 0,0 0 1,-1 0-1,1 0 1,-1 0-1,1 0 1,-2-8-1,6-28-32,6-9 324,-1-11-116,1 11 44,-7 25-53,-4 23-169,0-1 0,0 1 1,0-1-1,0 1 0,0 0 1,0-1-1,0 1 1,1 0-1,-1-1 0,1 1 1,-1 0-1,1-1 1,-1 1-1,1 0 0,0 0 1,1-2-1,-1-16 108,-1 18-116,0 1 0,0-1 0,0 0 0,-1 0 0,1 0 0,0 1 0,0-1 0,0 0 0,0 0 0,0 0 0,1 1 0,-1-1 0,0 0 0,0 0 0,0 0 0,1 1 0,-1-1 0,0 0 0,2-1 0,-2 1 1,1 1 0,0-1 1,0 0-1,0 0 0,0 0 0,-1 0 1,1 0-1,-1 0 0,1-1 0,-1 1 1,1 0-1,-1 0 0,1 0 0,-1 0 1,0-1-1,0 1 0,1 0 0,-1 0 1,0 0-1,0-1 0,0 1 0,-1 0 1,1 0-1,0-2 0,-1-5 5,5 1-10,-3 6 4,0 0 0,-1 1-1,1-1 1,-1 0-1,1 0 1,-1 1 0,1-1-1,-1 0 1,1 0-1,-1 0 1,0 0 0,1 0-1,-1 0 1,0 0-1,0 0 1,0 1 0,0-1-1,0 0 1,0-1 0,0-45 475,-7 44-439,5 2-30,9-3 1,-3-2 718,-6 19-476,13 23-196,0 19-47,-10-51-9,-1 0-1,1-1 1,1 1-1,-1 0 1,0-1-1,1 1 1,0-1 0,0 1-1,0-1 1,4 4-1,8 17 3,-13-23-2,0 0 1,0 0 0,0 0-1,0 0 1,0 0 0,0 0-1,0 0 1,1-1 0,-1 1-1,0 0 1,1-1 0,-1 1-1,0-1 1,1 1 0,-1-1-1,0 0 1,1 1 0,-1-1-1,1 0 1,-1 0 0,1 0-1,-1 0 1,1 0 0,-1 0-1,3-1 1,-1-1 2,1 1 1,-1-1-1,0 0 1,1 1-1,-1-2 1,0 1-1,0 0 1,0-1-1,-1 1 0,4-4 1,7-10 18,-1-1 0,21-35 0,-28 43-20,-1 3-8,-1 1 1,0-1-1,-1 0 1,1 0-1,-1 0 1,0 0-1,-1 0 1,0-1-1,0 1 0,0 0 1,0-8-1,1 14 3,-1 1 0,1 0 0,0 0 0,-1 0 0,1 0 0,-1 0 0,1 0 0,-1 0-1,0 1 1,1-1 0,-1 0 0,0 1 0,1 1 0,-2-2-25,-1 36 59,-2-28-28,0 0 0,1 0 0,0 1 0,1-1 0,0 0 0,0 1 0,1-1 0,0 0 0,2 13 0,0 12 35,8 39 77,-10 61 269,4-129-328,3 3 32,-7-8-87,0 0 0,0 1 0,0-1 0,0 0 0,0 0 0,-1 1 0,1-1 0,0 0 0,0 0 0,0 0 0,0 1 0,0-1 0,-1 0 0,1 0 0,0 0 0,0 1 0,0-1 0,-1 0 0,1 0 0,0 0 0,0 0 0,0 0-1,-1 0 1,1 1 0,0-1 0,0 0 0,-1 0 0,1 0 0,0 0 0,0 0 0,-1 0 0,1 0 0,0 0 0,0 0 0,-1 0 0,1 0 0,0 0 0,0 0 0,-1 0 0,1-1 0,0 1 0,0 0 0,-1 0 0,-1 0 7,2 35-4231,4-40 2046,-4 4 1902,1 0 0,0 1 0,-1-1 1,1 0-1,0 0 0,-1 0 0,1 0 0,-1 0 1,0 0-1,1 0 0,-1 0 0,0 0 0,1 0 1,-1 0-1,0 0 0,0 0 0,0-1 0,0-21-5947,0 16 3094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 96,'0'0'3156,"0"43"3084,2-38-5961,0 0 1,0 0-1,0 0 1,1-1-1,0 1 1,0-1-1,0 0 1,0 0-1,1 0 1,0 0-1,0-1 1,0 1 0,0-1-1,5 3 1,-6-4-213,1-1 0,-1 1 1,0-1-1,1 0 0,0 0 0,-1 0 1,1 0-1,0-1 0,-1 1 1,1-1-1,0 0 0,0 0 1,-1 0-1,1-1 0,0 1 0,-1-1 1,1 0-1,0 0 0,-1 0 1,1-1-1,2-1 0,0 0 31,-1 0 1,0-1-1,0 1 0,0-1 0,0 0 0,0 0 0,-1-1 0,0 1 1,0-1-1,6-10 0,-8 11 26,0 0 1,0 0-1,-1 0 0,1 0 1,-1-1-1,0 1 0,0 0 1,-1-1-1,1 1 0,-1-1 1,-1-8-1,0 10-77,-1 0-1,0 1 1,0-1 0,0 1-1,0 0 1,0-1 0,0 1-1,-1 0 1,-2-1 0,4 3-25,0 0 0,1 0 0,-1-1 0,0 1 1,0 0-1,0 0 0,1 0 0,-1-1 0,0 1 1,0 0-1,1 0 0,-1-1 0,0 1 0,0-1 1,1 1-1,-1-1 0,1 1 0,-1-1 0,0 1 1,1-1-1,-1 0 0,1 1 0,-1-1 0,1 0 1,-1 1-1,1-1 0,0 0 0,-1 0 0,1 0 1,0 1-1,0-1 0,0 0 0,-1-1 0,-33-17 716,30 19-684,4 0-45,-1 0-1,1-1 1,-1 1-1,1 0 1,-1 0-1,1 0 1,-1 0-1,1 0 1,-1 0-1,1 0 1,-1 0 0,1 0-1,-1 0 1,1 0-1,-1 0 1,1 0-1,-1 0 1,1 0-1,-1 1 1,1-1 0,-1 0-1,1 0 1,0 1-1,-1-1 1,1 0-1,-1 0 1,1 1-1,0-1 1,-1 1-1,1-1 1,0 0 0,-1 1-1,1-1 1,0 1-1,-33 7 534,33-7-537,0-1 0,0 1 1,0-1-1,-1 0 0,1 1 1,0-1-1,0 1 1,-1-1-1,1 0 0,0 1 1,0-1-1,-1 0 1,1 0-1,0 1 0,-1-1 1,1 0-1,0 0 0,-1 1 1,1-1-1,-1 0 1,1 0-1,0 0 0,-1 1 1,1-1-1,-1 0 1,1 0-1,-1 0 0,1 0 1,-1 0-6,0 0 1,1 0 0,-1 0 0,1 0 0,-1 0-1,1 1 1,-1-1 0,1 0 0,-1 0 0,1 0-1,-1 1 1,1-1 0,-1 0 0,1 1 0,0-1-1,-1 0 1,1 1 0,-1-1 0,1 1 0,0-1-1,0 1 1,-1-1 0,1 0 0,0 1 0,-1-1-1,1 1 1,0-1 0,0 1 0,0 1 0,-4 3-35,3-5 35,1 0 1,-1 0-1,1 0 0,0 1 1,-1-1-1,1 0 0,-1 0 1,1 1-1,0-1 0,-1 0 1,1 1-1,0-1 1,-1 0-1,1 1 0,0-1 1,0 1-1,0-1 0,-1 0 1,1 1-1,0-1 1,0 1-1,0-1 0,0 1 1,0-1-1,-1 1 0,1-1 1,0 1-1,0-1 0,0 1 1,1-1-1,-1 0 1,0 2-1,-10 8 16,10-10-15,-1 0 1,0 1 0,0-1 0,1 1-1,-1-1 1,0 0 0,1 1 0,-1-1-1,1 1 1,-1 0 0,0-1 0,1 1-1,-1-1 1,1 1 0,0 0 0,-1-1-1,1 1 1,-1 0 0,1 0 0,0-1-1,0 1 1,-1 1 0,1-1 0,1 1 0,-1-1 0,0 0 0,1 0 0,-1 1 0,1-1 0,-1 0 0,1 0 0,0 1 0,0-1 0,-1 0 0,1 0 0,0 0 0,0 0 0,0 0 0,0 0 0,0 0 0,0-1 0,0 1 0,0 0 0,1-1 0,-1 1 0,0 0 0,0-1 0,0 1 0,1-1 0,-1 0 0,0 1 0,1-1 0,-1 0 0,3 0 0,55 3 51,-44-4-140,-13 1 73,-5 10 673,-8-7-6720,-5-10-5089,14 1 8349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0 496,'0'0'5177,"-11"7"-968,15-1-3442,-4-5-679,1-1-1,0 1 1,-1 0 0,1 0-1,-1-1 1,1 1 0,-1 0-1,1 0 1,-1 0 0,1 0-1,-1 0 1,0-1 0,0 1-1,1 0 1,-1 0 0,0 0-1,0 0 1,0 2-1,0 0 138,0 0 1,0 0-1,0 0 0,0 0 0,1 0 0,-1 0 0,1 0 0,0 0 0,0 0 0,0 0 0,3 5 0,-3-6-144,0 0 0,-1 1 0,1-1 0,-1 0 0,1 1 1,-1-1-1,0 1 0,0-1 0,0 0 0,0 1 0,0-1 0,0 1 1,-1 2-1,0-3-44,0 1 1,1 0 0,0-1 0,0 1 0,0-1 0,0 1 0,0 0-1,1-1 1,-1 1 0,2 3 0,1 1 35,13 39 211,-15-44-274,0 1 1,0-1-1,0 0 0,0 0 1,0 0-1,0 0 1,0 0-1,1 0 1,-1-1-1,1 1 1,-1 0-1,1-1 1,0 1-1,0-1 1,0 0-1,0 1 1,3 1-1,29 13-115,-32-16-140,-2 0 170,1 0-1,-1 0 1,0 0-1,1 0 1,-1 0-1,0 0 1,1 0-1,-1 0 1,0 0 0,1 0-1,-1 0 1,0 0-1,1 0 1,-1 0-1,0 0 1,1 0-1,-1 0 1,0-1-1,1 1 1,-1 0-1,0 0 1,0 0-1,1 0 1,-1-1 0,0 1-1,0 0 1,1 0-1,-1-1 1,0 1-1,0 0 1,0 0-1,1-1 1,-1 1-1,0 0 1,0-1-1,0 1 1,0 0-1,0-1 1,0 1 0,0 0-1,1-1 1,-1 1-1,0 0 1,0-1-1,0 1 1,0 0-1,0-1 1,-1 1-1,1 0 1,0-1-1,0 1 1,0 0-1,0-1 1,0 1 0,0 0-1,-1-1 1,1 1-1,-11-25-8040,2 13 5127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0 1164,'0'0'2790,"-2"37"3170,0-35-5754,1 0-1,0 1 0,0-1 0,-1 1 1,1-1-1,1 1 0,-1 0 0,0-1 1,1 1-1,-1 0 0,1 3 0,0-1 98,-1-1 0,0 0 0,0 0 0,0 1 0,0-1 0,0 0 0,-4 5 0,1 0 24,1 1-1,0-1 0,0 1 0,1-1 0,0 1 1,0 12-1,2-18-270,-1 3 71,1 1 1,0-1-1,1 0 1,0 1-1,0-1 1,1 0-1,3 10 1,5 37 665,-3-37-604,-6-14-159,0 1-1,0-1 1,1 0-1,0 1 1,-1-1-1,1 0 0,0 0 1,0 0-1,1 0 1,-1-1-1,0 1 1,1 0-1,0-1 1,0 0-1,5 4 0,3-1 41,-1-1 0,1-1 0,-1 1 0,1-2 0,0 0 0,1 0-1,-1-1 1,19 0 0,-28-1-288,0 0-1,-1 0 1,1 0 0,0 0-1,0 0 1,0-1-1,-1 1 1,1-1 0,0 0-1,0 1 1,-1-1-1,1 0 1,-1 0 0,1 0-1,-1 0 1,1 0-1,-1 0 1,3-3 0,16-11-2359,-18 5-3999,-2 3 4214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0 320,'2'1'8860,"-1"2"-8531,1-1 1,-1 1 0,0-1-1,1 1 1,-1 0 0,0-1 0,-1 1-1,1 0 1,0 0 0,-1 0-1,1-1 1,-1 1 0,0 4 0,5 23 971,6 25-249,-1-32-883,-7-14-137,1-1 1,-1 0-1,1 0 0,1 0 1,9 13-1,-7-9 2,-6-12-48,-1 1 1,0-1 0,0 1-1,0 0 1,1-1 0,-1 1-1,0-1 1,1 1-1,-1-1 1,0 1 0,1 0-1,-1-1 1,1 0 0,-1 1-1,1-1 1,-1 1 0,1-1-1,-1 0 1,1 1-1,-1-1 1,1 0 0,-1 1-1,1-1 1,0 0 0,-1 0-1,1 0 1,0 1 0,-1-1-1,2 0 1,-10-11-9642,8 10 9375,-1 0 1,1 0 0,0 0-1,0 1 1,0-1 0,0-1-1,0-11-2350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31 692,'-10'-31'9032,"29"43"-9110,14 19-5435,-31-25 3348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0 1388,'-9'1'784,"1"5"5070,-5-1 1829,7-3-7517,0 0 0,1 0 0,-1 1 0,1-1 0,0 1-1,0 0 1,0 1 0,0-1 0,1 1 0,-1 0 0,1 0-1,0 1 1,-6 8 0,9-12-147,-2 2 63,1 1-1,-1-1 1,1 1 0,0 0-1,0 0 1,0 0-1,0 0 1,1 0-1,0 1 1,0-1 0,-1 7-1,-9 31 432,22-10-313,-10-28-198,-1-1 1,2 1 0,-1-1-1,0 1 1,1-1 0,-1 0-1,1 0 1,0 1-1,0-1 1,0 0 0,1-1-1,-1 1 1,1 0 0,-1-1-1,1 1 1,0-1 0,0 0-1,5 3 1,1-4-16,-1 0-1,1 0 1,0 0 0,0-1 0,0-1-1,0 1 1,0-1 0,-1-1 0,1 0 0,11-4-1,2-1-1526,-1-1 0,1-1-1,20-13 1,-37 19 254,0 0 0,0-1 0,0 0 0,-1 0 0,1 0 1,-1 0-1,5-7 0,-7 0-1560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0 832,'-11'1'5899,"22"45"-8,9-3-3822,1 14-1345,-18-53-786,-1 0-1,0 0 0,-1 1 0,1-1 1,-1 1-1,0-1 0,0 1 0,1 4 1,-2 2-3522,-2-1-3422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1800,'-22'5'9130,"22"-4"-8735,4 6 79,-3-6-514,0-1-1,-1 1 1,1 0 0,-1-1 0,1 1-1,-1 0 1,1 0 0,-1 0 0,0 0 0,1-1-1,-1 1 1,0 0 0,1 0 0,-1 0-1,0 0 1,0 0 0,0 0 0,0 1-1,0-1-134,0 1 0,0-1 0,1 0 0,-1 0 0,0 0-1,1 1 1,-1-1 0,1 0 0,-1 0 0,1 0 0,-1 0 0,1 0-1,0 0 1,0 0 0,-1 0 0,1 0 0,0 0 0,1 1 0,-1-1-59,0-1 1,0 1-1,0 0 1,-1 0 0,1 0-1,0 0 1,-1 0 0,1 0-1,0 0 1,-1 0-1,1 0 1,-1 0 0,0 0-1,1 0 1,-1 0-1,0 0 1,1 2 0,-1 5-1989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86 280,'0'4'752,"1"0"1,-1 0-1,1 0 0,0 0 1,0 0-1,0 0 0,0-1 1,3 6-1,-3-6-609,1-1 1,-1 1-1,1 0 0,-1-1 1,1 0-1,0 1 0,0-1 0,0 0 1,0 0-1,1 0 0,-1 0 1,0 0-1,1-1 0,0 1 0,-1-1 1,1 1-1,0-1 0,5 1 1,41 12 1275,-40-11-1222,0 1-1,1-2 1,-1 1 0,1-1-1,-1-1 1,1 0 0,0 0-1,0-1 1,-1 0 0,17-2 0,-22 0-145,0 0 0,-1 0 1,1-1-1,-1 1 1,0-1-1,0 0 1,0 0-1,0 0 0,0 0 1,-1 0-1,1-1 1,-1 1-1,0-1 1,0 0-1,0 0 0,-1 1 1,1-1-1,-1 0 1,0 0-1,1-7 1,8-17 335,-10 25-308,0-1-1,0 1 1,-1 0 0,1 0-1,-1 0 1,0 0-1,0 0 1,0 0 0,0 0-1,0 0 1,-1 0 0,1 1-1,-1-1 1,0 0-1,0 1 1,0-1 0,0 1-1,0 0 1,-1 0 0,-2-3-1,-4 1 88,0 0 0,1 1 1,-1 0-1,0 1 0,-18-3 0,-10-3 346,34 7-520,0 1 1,0 0-1,0 0 1,1 0 0,-1 0-1,0 0 1,0 1-1,0-1 1,0 1 0,1 0-1,-1 0 1,0 0 0,0 0-1,1 0 1,-1 0-1,1 1 1,-1-1 0,1 1-1,0 0 1,0 0-1,0 0 1,0 0 0,0 0-1,0 0 1,0 1-1,0-1 1,1 0 0,0 1-1,-1-1 1,1 1-1,-2 4 1,3-4-270,0 1-1,-1-1 1,0 0 0,1 0 0,-1 0-1,-1 0 1,1 0 0,-3 4-1,2-4-456,1 1 0,-1-1 0,1 0 0,0 0 0,0 1 0,0-1 0,0 1 0,0 6 0,-6 5-3861,5-13 3766,0 4-1887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1 216,'-22'18'6141,"11"36"-1414,11 30-1580,1-80-3110,-1 0 0,1 0 0,0-1 0,0 1-1,0 0 1,1-1 0,-1 1 0,1-1 0,0 0 0,0 1-1,0-1 1,0 0 0,0 0 0,1 0 0,0-1 0,4 5-1,4-4-8,-8-1-21,0-1 0,1 0 0,-1-1 0,0 1 1,1 0-1,-1-1 0,1 0 0,-1 0 0,1 0 1,-1 0-1,0 0 0,1-1 0,5-1 0,0-1 10,-1 0-1,0-1 0,-1 0 1,1 0-1,7-6 0,4-3-6,-16 11-9,0 0 0,-1-1 0,1 1-1,0-1 1,-1 0 0,0 1 0,0-1-1,0-1 1,0 1 0,0 0 0,2-6-1,9-13 103,-13 21-92,1 0 1,-1 1-1,0-1 0,1 0 1,-1 1-1,0-1 1,0 0-1,0 0 1,0 0-1,0 1 1,1-1-1,-1 0 0,-1 0 1,1 1-1,0-1 1,0 0-1,0 0 1,0 0-1,-1 1 1,1-1-1,0 0 0,0 1 1,-1-1-1,1 0 1,-1 1-1,1-1 1,-1 0-1,0 0 0,-5-15 590,6 16-577,0 0 0,0 0 0,0 0 0,0-1 0,-1 1 0,1 0 0,0 0 0,0 0 1,0 0-1,0-1 0,0 1 0,-1 0 0,1 0 0,0 0 0,0 0 0,0 0 0,-1 0 0,1 0 0,0-1 1,0 1-1,0 0 0,-1 0 0,1 0 0,0 0 0,0 0 0,0 0 0,-1 0 0,1 0 0,0 0 0,0 0 1,0 0-1,-1 0 0,1 0 0,0 0 0,0 0 0,-1 1 0,1-1 0,0 0 0,0 0 0,0 0 0,-1 0 0,1 0-17,0 1 0,0-1 0,0 0 0,0 0-1,-1 1 1,1-1 0,0 0 0,0 0-1,0 1 1,0-1 0,0 0 0,0 0 0,0 1-1,0-1 1,0 0 0,0 1 0,0-1-1,0 0 1,0 0 0,0 1 0,0-1 0,0 0-1,0 0 1,0 1 0,0-1 0,1 0-1,-1 0 1,0 1 0,0-1 0,0 0-1,0 0 1,1 1 0,-1-1 0,0 0 0,0 0-1,0 0 1,1 1 0,-1-1 0,0 0-1,0 0 1,1 0 0,-1 0 0,0 0 0,0 0-1,1 0 1,-1 0 0,0 1 0,0-1-1,1 0 1,-1 0 0,0 0 0,0 0 0,1 0-1,1 1-12,0 0 0,0 1 0,-1-1 0,1 1 0,0-1 0,-1 1 1,1 0-1,-1 0 0,0 0 0,0-1 0,0 1 0,0 1 0,0-1 0,0 0 0,0 0 0,0 0 0,0 3 0,-1-4-29,0 0-1,0 0 1,1 1-1,-1-1 1,0 0 0,1 0-1,-1 0 1,1 0 0,-1 0-1,1 0 1,0 0 0,0 0-1,-1 0 1,1 0 0,1 1-1,6 8-1377,-4 3-3377,4-12 2259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9 900,'-1'0'156,"1"-1"0,-1 0 0,1 1 0,-1-1 0,1 1 0,-1-1 0,0 1 0,1-1 0,-1 1 0,0-1 0,1 1 1,-1 0-1,0-1 0,0 1 0,1 0 0,-1 0 0,0-1 0,0 1 0,0 0 0,1 0 0,-1 0 0,0 0 0,0 0 0,0 0 0,1 0 0,-1 0 0,0 0 0,0 1 0,0-1 0,1 0 0,-1 0 0,0 1 0,0-1 0,0 1 0,-29 11 1897,-2 6 229,11 1-692,18-17-1492,1 0 0,0 0 0,-1 0 0,1 0 0,0 0 0,0 0 0,0 0 0,1 0 0,-1 1 0,1-1-1,-1 1 1,1-1 0,0 1 0,0 0 0,0 0 0,0-1 0,0 1 0,1 0 0,-1 0 0,1 0 0,0 5 0,1-4-85,0-1 0,1-1 1,-1 1-1,1 0 1,0 0-1,0-1 0,0 1 1,0-1-1,0 1 0,0-1 1,4 3-1,13 16-237,25 19 584,-5 4 151,-38-44-498,0 1-1,-1-1 0,1 1 1,0-1-1,0 1 1,-1 0-1,1-1 1,0 1-1,-1 0 0,1-1 1,-1 1-1,1 0 1,-1 0-1,1 0 1,-1-1-1,0 1 1,1 0-1,-1 0 0,0 0 1,0 0-1,0 0 1,1 0-1,-1 0 1,0 0-1,0-1 1,0 1-1,-1 0 0,1 0 1,0 0-1,0 0 1,0 0-1,-1 0 1,1 0-1,0-1 0,-1 1 1,1 0-1,-1 0 1,1 0-1,-1-1 1,1 1-1,-1 0 1,1 0-1,-2 0 0,-22 13 327,-44 0-640,46-11-3336,3-2-4987,10-1 5640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44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313 13 576,'0'0'5556,"-14"-5"1320,-14-2-3325,26 7-3255,-30 5 805,27-4-1000,1 1 0,-1-1 0,1 1 0,-1 0 0,1 1 0,0-1 0,0 1 0,0 0 0,0 0-1,0 0 1,1 1 0,-1-1 0,-5 8 0,8-9-75,-1 1-1,1-1 1,-1 0-1,1 1 1,0-1 0,0 1-1,0-1 1,0 1-1,0 0 1,1-1-1,-1 1 1,1 0 0,0-1-1,0 1 1,0 0-1,0 0 1,1 4-1,-1-3-22,0 0 2,1 1 0,0-1-1,0 1 1,1-1-1,-1 0 1,1 1 0,0-1-1,0 0 1,1 0-1,-1 0 1,1-1-1,0 1 1,-1-1 0,2 1-1,3 3 1,-2-2-8,0 0 1,-1 1-1,1 0 1,-1 0-1,3 7 0,-3-7 5,-1-1 0,1 1 0,0-1 0,1 1 0,0-1 0,-1-1 0,8 6-1,8 9 2,-19-17-4,0-1-1,0 1 0,-1-1 0,1 0 0,-1 1 0,1-1 1,-1 1-1,1-1 0,-1 1 0,0 0 0,0-1 0,0 1 0,0-1 1,0 1-1,0-1 0,0 1 0,0-1 0,-1 1 0,1 0 1,0-1-1,-1 1 0,1-1 0,-2 2 0,1 0 10,0-1 0,0 1 0,-1-1 1,1 1-1,-1-1 0,1 0 0,-1 0 0,0 0 0,0 0 0,0 0 0,-3 2 0,-57 40 100,38-31-317,12-5 310,-1-1 1,0 0 0,0-1 0,-25 8 0,35-13-219,0-1 0,-1 1 0,1-1 0,0 1 0,-1-1 0,1 0 0,-1 0 0,1-1 0,0 1 0,-1-1 0,1 0 0,0 0 0,-1 0 0,1 0-1,0 0 1,0-1 0,0 1 0,0-1 0,0 0 0,0 0 0,1 0 0,-1 0 0,1-1 0,-4-3 0,-5-12-4941,9 6-4891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44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66 102 1164,'0'0'1472,"12"-7"2259,-3 2-3059,-1 1-84,-1 0 1,0-1-1,0 1 1,0-1 0,9-10-1,-13 12-264,-1 1 0,1-2 0,-1 1 0,0 0 0,0 0 0,0-1 0,-1 1 0,1-1 0,-1 0-1,0 1 1,2-8 0,-3 10 53,-1 0-315,0 1 0,0-1 0,0 1 0,-1-1 0,1 1 1,0 0-1,0-1 0,0 1 0,0 0 0,0 0 0,-1 0 0,1 0 0,0 0 0,0 0 0,0 0 1,0 0-1,-1 0 0,1 1 0,0-1 0,0 0 0,0 1 0,0-1 0,0 1 0,0-1 0,0 1 0,0 0 1,-1 0-1,-38 27 297,15-10 147,20-14-447,0-1-1,0 1 0,1-1 0,-1 1 1,1 1-1,0-1 0,0 1 1,1-1-1,-1 1 0,1 0 0,0 0 1,0 1-1,1-1 0,0 0 1,0 1-1,0 0 0,0-1 0,1 1 1,0 0-1,0 0 0,1 0 1,0 0-1,0 8 0,1-12-48,-1 1 0,1 0 0,0-1-1,0 1 1,1 0 0,-1-1 0,0 1 0,1-1-1,-1 0 1,1 0 0,0 1 0,0-1 0,0 0 0,0 0-1,0-1 1,4 3 0,40 27 154,-40-28-155,-1-1 0,0 0 0,0 0-1,1 0 1,-1-1 0,1 0 0,0 0 0,-1 0-1,1 0 1,0-1 0,-1 0 0,1-1-1,0 1 1,8-3 0,6-2-543,1-1 1,31-14-1,11-4-6384,-29 7-582,-25 11 5435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44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44 146 196,'-2'-1'212,"2"1"-35,-1 0 0,1 0 0,-1-1 1,1 1-1,-1 0 0,1-1 0,-1 1 0,1 0 0,-1-1 0,1 1 0,-1-1 0,1 1 0,-1-1 0,1 1 0,0-1 0,-1 1 0,1-1 0,0 1 0,0-1 0,-1 1 0,1-1 0,0 1 0,0-1 0,0 0 0,0 1 0,0-1 0,0 1 0,0-1 0,0 0 0,0 1 0,0-1 1,0-1 1783,2 38 4293,-2-35-6205,1-1 0,0 1 0,-1 0 0,1-1 0,-1 1-1,1 0 1,-1 0 0,1-1 0,-1 1 0,1 0 0,-1 0 0,0 0-1,1-1 1,-1 1 0,0 0 0,0 0 0,0 0 0,0 0 0,0 0-1,0 0 1,0 0 0,0 0 0,0-1 0,0 1 0,0 0 0,0 0-1,-1 0 1,1 0 0,0 0 0,-1-1 0,1 1 0,-1 0 0,0 1-1,-4 17 974,3-19-949,1 0-1,0 0 1,-1 0 0,1 0-1,-1 0 1,1 0-1,0 0 1,-1 0 0,1-1-1,0 1 1,-1 0-1,1-1 1,0 1-1,-1-1 1,1 0 0,0 1-1,0-1 1,-1 0-1,1 0 1,0 0 0,0 0-1,0 0 1,-1-2-1,2-3-28,1 0-1,0 0 1,1 0-1,0 0 1,-1 0-1,2 1 1,-1-1-1,1 1 1,0-1 0,0 1-1,4-6 1,47-55-663,-50 62 532,0-1-454,1 1-1,0-1 1,0 1-1,0 0 1,1 0 0,8-4-1,39-12-11375,-42 19 9133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44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1408,'0'0'1456,"0"11"4619,2 14-3526,12 10 245,-12-28-2561,0-1-1,1 1 1,-1-1 0,1 0 0,0 0 0,1 0-1,4 6 1,26 49 968,-27-47-1005,-7-13-165,0 0 0,0-1 0,0 1-1,0 0 1,1 0 0,-1 0 0,0-1 0,1 1 0,-1 0-1,0 0 1,1-1 0,-1 1 0,1 0 0,-1-1 0,1 1-1,0 0 1,-1-1 0,1 1 0,-1-1 0,1 1 0,0-1-1,0 0 1,0 1 0,1-1 198,9-25 1373,-5 10-1426,0 0 1,1 0-1,1 0 0,19-27 1,-22 36-214,-1 0 0,1 0 1,-1-1-1,0 1 0,0-1 0,2-8 1,35-16-5158,-19 24-6426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44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44 110 672,'1'0'194,"-1"1"0,1-1 1,-1 1-1,1-1 0,-1 1 0,1-1 0,-1 1 0,1-1 1,-1 1-1,1-1 0,0 0 0,-1 1 0,1-1 0,0 0 1,-1 0-1,1 1 0,0-1 0,0 0 0,-1 0 0,1 0 1,0 0-1,0 0 0,-1 0 0,1 0 0,0 0 0,-1 0 1,1 0-1,0-1 0,0 1 0,-1 0 0,1 0 0,0-1 1,-1 1-1,2-1 0,30-10 2713,-27 8-2645,0 1 0,-1-1-1,1 0 1,-1 0 0,1-1 0,-1 1-1,4-6 1,-6 6-77,0 0 1,-1 0-1,0 0 0,1 0 1,-1 0-1,0 0 0,0-1 1,-1 1-1,1 0 0,-1-1 0,0 1 1,0-1-1,0-3 0,-1 6-155,1 0 0,-1 0-1,1-1 1,-1 1 0,0 0-1,0 1 1,1-1 0,-1 0-1,0 0 1,0 0 0,0 0 0,0 1-1,0-1 1,0 0 0,0 1-1,0-1 1,0 1 0,0-1-1,-1 1 1,1-1 0,0 1-1,0 0 1,-2 0 0,-36-6 698,37 6-705,-1 0-1,1 0 1,0 1 0,0 0-1,-1-1 1,1 1 0,0 0-1,0 0 1,0 0-1,0 0 1,0 0 0,0 1-1,0-1 1,0 1 0,0-1-1,1 1 1,-1 0 0,-2 2-1,-11 10 133,13-13-148,0 1 0,-1 0 0,1-1-1,0 1 1,0 0 0,0 0 0,0 0 0,0 0 0,1 0 0,-1 1 0,1-1 0,-1 0-1,1 1 1,0-1 0,0 1 0,0 0 0,0-1 0,0 1 0,1 0 0,-1-1 0,1 1-1,0 0 1,0 0 0,0 0 0,0-1 0,0 1 0,1 0 0,-1 0 0,1-1 0,-1 1 0,1 0-1,0-1 1,0 1 0,0-1 0,1 1 0,-1-1 0,1 0 0,-1 1 0,1-1 0,0 0-1,0 0 1,0 0 0,0 0 0,0 0 0,0-1 0,0 1 0,1-1 0,-1 1 0,1-1-1,4 2 1,7 1-65,45 9-58,-55-13 31,-1 0 0,0 0 0,1 0 0,-1 0 0,0-1 0,1 1 1,-1-1-1,0 0 0,0 0 0,0 0 0,0 0 0,0-1 0,0 1 0,0-1 1,0 0-1,2-2 0,71-40-6809,-53 26 4817,19-18-2642,-32 24 3118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44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67 524,'0'47'4680,"0"-45"-4621,1 0-1,-1 0 0,1 0 0,-1 0 0,1 0 0,0 0 0,0 0 0,0 0 0,0 0 0,0-1 0,2 4 0,-2-4 7,0 1 0,1-1 0,-1 1 1,0 0-1,0 0 0,-1 0 0,1 0 0,0 0 0,-1 0 0,1 0 0,0 3 1,10 42 1296,-12-53 4352,2-28-3457,-1 22-2113,1 1 0,0-1-1,1 1 1,0-1 0,4-11 0,-4 18-133,0 1-1,0-1 1,1 1 0,-1 0 0,1 0 0,0 0-1,0 0 1,0 0 0,1 0 0,-1 1 0,1 0 0,0 0-1,0 0 1,6-4 0,26-7-1288,-7 10-2397,-8-7-4566,-10 10 5254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08.3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18 520,'-2'0'464,"1"-1"-1,-1 1 1,1 0 0,-1-1-1,1 1 1,-1-1-1,1 0 1,-1 1 0,1-1-1,0 0 1,-1 0-1,-12-9 12026,14 10-12288,0 290 1151,10-204-1378,-10 162 70,-10-169-36,9-65 2,1 0 1,-2 0-1,-4 23 1,3-22 40,2 0 1,-1 0 0,2 0 0,2 25 0,0 5 37,9 16-60,-1-2 4,1 2-8,-11-53-21,0-3 8,0 0 1,0 0 0,0 0 0,0-1-1,1 1 1,0 0 0,0 0 0,0 0-1,1-1 1,1 6 0,-2-8-9,1 1 0,-1 0 0,-1 0 0,1 0 0,0 0 0,-1 0 0,1 1-1,-1-1 1,0 0 0,0 0 0,-1 5 0,1-6-6,-1 1-1,1 0 0,0 0 1,0 0-1,0 0 0,1 0 1,-1 0-1,1 0 0,0-1 1,0 1-1,1 3 0,0 0 6,-1 0 0,0 0 0,0 0 0,-1 0-1,1 0 1,-1 0 0,-1 0 0,-1 11 0,1 4-6,0-1-3,1-14 3,-1 0 0,1 0-1,0 1 1,1-1 0,-1 0 0,1 0 0,0 0 0,1 0 0,4 11 0,-5-11 11,1 1 0,-1-1 1,0 0-1,-1 1 0,1-1 1,-1 1-1,0-1 1,-3 13-1,2 7 18,1 94 26,-4-114-34,-3 9 27,-4 26 74,7-34-111,4-6-11,-1-1 1,0 1-1,1 0 0,-1 0 1,1-1-1,-1 1 0,1 0 1,-1 0-1,1 0 0,-1 0 1,1 0-1,0-1 0,0 1 1,-1 0-1,1 0 0,0 0 1,0 0-1,0 0 0,0 1 1,0 9-21,1-9 30,-1 0 1,0 0-1,1 0 1,-1 0 0,0 0-1,0 0 1,0 0-1,0 0 1,-1 0 0,1 0-1,-1 0 1,1 0-1,-1 0 1,1-1 0,-1 1-1,0 0 1,0 0-1,0 0 1,0-1 0,-2 3-1,1-3 35,2 3 21,1-2-58,-1-1-1,0 1 1,0-1 0,0 0 0,0 1 0,0-1 0,0 1 0,0-1 0,0 0 0,-1 1 0,1-1 0,0 0 0,-1 1 0,1-1 0,-1 0 0,0 0 0,1 1 0,-1-1 0,0 0 0,0 0 0,-2 2 0,2-2-12,1-81-14094,0 51 10152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10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1 207 108,'4'-7'1867,"-4"6"-1624,1 1 1,0-1 0,-1 0 0,1 0 0,-1 1 0,1-1 0,-1 0 0,1 0 0,-1 0 0,1 0 0,-1 0 0,0 1 0,0-1 0,1 0 0,-1 0 0,0 0-1,0 0 1,0 0 0,0-1 0,0 1-36,0 0-1,0 1 1,-1-1-1,2 0 1,-1 1-1,0-1 1,0 0-1,0 1 1,0-1-1,0 0 1,0 1-1,1-1 1,-1 0-1,0 1 1,0-1-1,1 1 1,-1-1-1,1 1 1,-1-1-1,0 0 1,1 1-1,-1 0 1,1-1-1,-1 1 1,1-1-1,0 1 1,-1 0-1,1-1 0,21 0 5126,-9 1-6480,109-12 2518,-91 13-1154,-1 0-81,-1-2 0,37-5-1,-54 5-91,0 0 0,0 1 0,-1 0 1,21 4-1,20-1 136,175 1 218,-96-20-210,-89 15-49,74-11 0,-52 3-89,1 4-1,79 2 1,123 3 191,-159-12-240,-13 6 87,-89 6-79,-1 0 1,1-1-1,-1 0 0,1 0 0,-1 0 0,7-2 0,0 0-9,0 0 0,0 1 0,0 0 0,0 1 0,0 0 0,13 2 0,1-1-15,-14 1 37,0-1 1,1-1-1,-1 1 0,21-5 0,-25 3-5,0 1 0,0 0-1,0 0 1,0 1 0,12 1-1,-12 0-35,0-1-1,0 1 1,0-2 0,-1 1-1,12-4 1,57-8-6,-72 11 29,0 0 0,0 0 1,0 1-1,0-1 0,0 1 0,0 0 0,0 0 1,0 0-1,7 2 0,7-1 49,16 5-29,-16 0-26,-17-6 8,43 0 214,42-12 813,-53 17-897,-29-4-107,0 1 0,0-2 0,0 1 0,0 0 0,0-1 0,1 0 0,-1 0-1,0 0 1,0 0 0,0-1 0,0 1 0,0-1 0,5-2 0,-4 1 33,0 0 0,-1 1 0,1-1 0,0 1 0,1 0 0,7-1 0,-11 2-46,32 1 36,-12-5-59,-20 4 8,1 0 0,0 0 0,-1 0 0,1 0-1,-1-1 1,1 1 0,0-1 0,-1 0 0,0 0 0,1 0-1,-1 0 1,1 0 0,-1 0 0,0-1 0,0 1-1,0-1 1,0 1 0,0-1 0,3-3 0,20-7-106,-20 12 1564,-20-3-13466,2 1 4618,2 1 3848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12.2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0 164 980,'0'0'8280,"34"5"-1733,-29-6-6338,-1 0 1,1 0-1,-1 0 0,1 0 0,-1 1 0,1-1 0,-1 1 0,1 1 0,0-1 0,-1 0 0,9 3 0,20 0 177,76 3 542,96 0 477,-179-7-1223,0-1 1,38-9-1,-37 5-86,-1 2-1,42-2 1,36 5 27,176 19 388,-233-15-369,52-3 1,-38-2-81,271-16 97,-280 21-126,1 1-1,58 14 0,-85-13-17,1-2-1,-1-1 1,1-2 0,0 0-1,34-6 1,-35 2 22,0 1-1,53-1 1,-58 2-81,-19 1 40,0 0-1,0 1 0,0 0 1,0-1-1,0 1 0,0 0 1,0 0-1,0 0 1,0 0-1,0 1 0,0-1 1,0 0-1,0 1 0,0 0 1,2 0-1,1 1 2,-1-1 0,1 0 0,0 0 0,-1-1 0,1 0 0,0 1-1,0-1 1,-1-1 0,9-1 0,28 0 0,15-7 57,-40 4-59,1 2 1,-1 0-1,29-1 0,-29 3 4,0-1-1,0-1 1,27-8 0,-37 9-3,32-11-28,-34 11 30,0 0-1,-1 1 1,1-1-1,0 1 1,0 1-1,0-1 1,7 0-1,64-11 8,-59 10-4,-1 0 0,1-1 0,-1 0 1,0-1-1,29-12 0,-42 15-2,7-1-19,41 4 2,-18-1 32,-30-2-16,6-1-11,27 4 16,10-2-43,-24 1-227,-16 0 320,1-1-1,0 0 1,-1 0-1,1 0 1,-1 0 0,1-1-1,-1 0 1,1 0 0,5-3-1,32-8 502,-41 11-515,50 1 14,-50 0-44,5-2 13,-5 1-117,-9-3-108,-5-2-2408,8 5 554,0-1 0,1 0 0,-1 0 0,0-1 0,1 1-1,-1-1 1,-5-5 0,0 2-1574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16.3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1 540,'0'0'511,"-11"19"8204,13-12-4614,5-3-4078,-1-1 12,-4-2 90,0 1 0,1-1 0,-1 0 0,0 0-1,0 0 1,1 0 0,-1-1 0,0 1 0,1-1 0,-1 1 0,1-1 0,-1 0 0,5 0 0,-5 0-90,43 0 305,5 0-13,-48 0-275,39-5 304,-35 8-296,5-1-284,5-2 462,-14 0-220,19-5-27,13-8 128,6 0-173,-38 13 109,39-6-24,-39 6 9,-7 0-45,2-1-8,9-3 13,-4 3 6,8 7-2,-1-12-63,-7 6 70,-2-1 45,0 2-5,0 0-42,0 3 2,0-3 64,5-1-54,-4 1-23,-1-1 0,1 0 0,-1 0 0,1 0 0,-1 0 0,1 1 0,-1-1 0,1 0 0,-1 0 0,1 0 0,-1 0 0,1 0 0,0 0 0,-1 0 0,1-1 0,-1 1 0,1 0 0,-1 0 0,1 0 0,-1 0-1,1-1 1,-1 1 0,0 0 0,1 0 0,-1-1 0,1 1 0,-1 0 0,1-1 0,-1 1 0,0-1 0,1 1 0,-1 0 0,1-2 0,9 10-29,-9-7 30,-1-1 1,0 0-1,0 0 0,0 0 1,1 0-1,-1 1 1,0-1-1,0 0 1,1 0-1,-1 0 0,0 0 1,0 0-1,1 0 1,-1 0-1,0 1 1,0-1-1,1 0 1,-1 0-1,0 0 0,0 0 1,1 0-1,-1 0 1,0 0-1,1 0 1,-1-1-1,0 1 0,0 0 1,1 0-1,-1 0 1,0 0-1,0 0 1,1 0-1,-1 0 0,0-1 1,0 1-1,0 0 1,1 0-1,-1 0 1,0 0-1,0-1 1,0 1-1,1 0 0,-1 0 1,0-1-1,0 1 1,0 0-1,0-1 1,0 0 16,16-1-33,-10 4 47,3 3-23,-7-4-5,2-1-21,-3 0 21,0 0 0,0-1 0,1 1 0,-1 0 0,0 0-1,1 0 1,-1 0 0,0 0 0,1 0 0,-1 0 0,0 0 0,0 1 0,1-1 0,-1 0 0,0 1 0,0-1 0,1 1 0,-1 0 0,0-1 0,2 2 0,-3 0 32,0-1-60,0 3 23,0-5 7,0 1-1,0 0 1,0 0 0,0 0 0,0 0-1,0-1 1,0 1 0,0 0 0,0 0-1,0 0 1,0 0 0,0-1 0,0 1-1,0 0 1,0 0 0,0 0 0,0 0-1,0-1 1,0 1 0,0 0 0,0 0-1,0 0 1,0 0 0,0-1 0,1 1 0,-1 0-1,0 0 1,0 0 0,0 0 0,0 0-1,0 0 1,1 0 0,-1 0 0,0-1-1,0 1 1,0 0 0,0 0 0,0 0-1,1 0 1,-1 0 0,0 0 0,0 0-1,0 0 1,1 0 0,-1 0 0,0 0-1,0 0 1,0 0 0,0 0 0,1 0-1,-1 0 1,0 0 0,0 0 0,6 14 214,4 27-105,-10-30-110,0-6-5,0-1 0,0 1 0,0-1 1,0 1-1,1 0 0,0-1 1,0 1-1,0-1 0,0 1 1,3 6-1,-2-5 6,-1 0 1,0 1-1,0-1 1,0 0-1,-1 1 1,0-1-1,0 1 1,-2 8-1,0 9 37,2 195-157,11-165 167,0 30-38,-11 223 117,11-238-130,-11 70-56,10-83 149,-10 39-106,-3-79-8,3-16 20,0 1 0,-1-1 1,1 1-1,0 0 0,0-1 0,0 1 1,0 0-1,0-1 0,0 1 1,0-1-1,0 1 0,0 0 0,0-1 1,0 1-1,0 0 0,0-1 1,0 1-1,0 0 0,1-1 0,-1 1 1,0-1-1,1 1 0,0 0 1,4 33-46,-6-32 45,1 1 1,0 0 0,0-1-1,1 1 1,-1-1-1,1 1 1,-1 0 0,1-1-1,0 1 1,1 3 0,0-2 5,-1 1 1,0-1-1,0 1 1,-1-1 0,1 1-1,-1 0 1,0-1-1,-1 1 1,0 8-1,-1 9 57,2 85 481,11-60-525,-11-44-20,0 0 6,0 1 1,1-1 0,-2 0 0,1 1 0,0-1 0,-1 1-1,1-1 1,-1 1 0,0-1 0,0 0 0,-1 0 0,-1 5-1,3-7-3,-1 0 0,1 0 0,0 0 0,0 1 0,0-1 0,0 0 0,0 0 0,0 0 0,0 1 0,0-1 0,0 0 0,1 0 0,-1 0 0,0 0 0,1 0 0,-1 0 0,1 2 0,6 28 3,-7-29-2,0 0 0,-1-1 0,1 1 0,0-1 1,1 1-1,-1-1 0,0 1 0,0 0 0,1-1 0,-1 1 1,1-1-1,-1 1 0,1-1 0,0 0 0,0 1 1,-1-1-1,1 0 0,2 3 0,-3-4-3,1 1 0,-1 0 0,1-1 0,-1 1 0,0 0-1,1 0 1,-1-1 0,0 1 0,0 0 0,0 0 0,1 0 0,-1-1 0,0 1 0,0 0 0,0 0-1,0 0 1,0-1 0,-1 1 0,1 0 0,0 0 0,0 0 0,0-1 0,-1 1 0,1 0 0,0 0-1,-1-1 1,1 1 0,-1 0 0,1-1 0,-1 1 0,1-1 0,-1 1 0,-1 1 0,2-2-1,-1 0 1,1 1-1,-1-1 1,1 1-1,-1 0 1,1-1 0,0 1-1,-1-1 1,1 1-1,-1 0 1,1-1-1,0 1 1,0 0 0,-1-1-1,1 1 1,0 0-1,0-1 1,0 1-1,0 0 1,0 0 0,0-1-1,0 1 1,0 0-1,0-1 1,0 1-1,0 0 1,1 0 0,-1-1-1,0 1 1,0 0-1,1-1 1,-1 1-1,1 0 1,17 48 84,-12-36-125,-2-7 22,-2 0 3,-2-6 17,0 1 0,-1-1 0,1 1 0,0-1 0,0 1 0,0-1 0,0 1 0,0-1 1,0 1-1,0 0 0,0-1 0,0 1 0,0-1 0,0 1 0,1-1 0,-1 0 0,0 1 0,0-1 0,0 1 0,1-1 0,-1 1 0,0-1 0,0 1 0,1-1 0,-1 0 0,0 1 0,1-1 0,-1 0 0,1 1 1,-1-1-1,0 0 0,1 1 0,-1-1 0,1 0 0,-1 0 0,1 0 0,-1 1 0,1-1 0,-1 0 0,1 0 0,1 1-7,-2 0 0,0 3 9,0-3 4,0 0 1,-1 0-1,1 0 0,0 0 1,0 0-1,0 0 0,0 0 1,0 0-1,0 0 0,0 0 1,1 0-1,-1 0 1,0 0-1,1 0 0,-1 0 1,0 0-1,1-1 0,-1 1 1,1 0-1,-1 0 0,1 0 1,0-1-1,-1 1 0,1 0 1,0 0-1,1 0 0,0-1-64,-9-1 396,-17-10-6095,13-1-2082,10 6 4907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55.8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4,'-1'-1'107,"1"1"-1,0-1 1,0 1-1,-1-1 1,1 1-1,-1-1 1,1 1-1,0 0 1,-1-1-1,1 1 1,-1 0-1,1-1 1,0 1-1,-1 0 1,1-1-1,-1 1 1,1 0-1,-1 0 1,1 0-1,-1 0 1,0-1-1,-11 9 10561,23 9-9417,0 26 75,-1-13-1113,1 1-106,-11-10 250,-1-15-324,0 1 0,1 0 0,0 0 0,1-1 1,0 1-1,0 0 0,0-1 0,1 1 0,3 10 0,-4-15-11,0 0 0,0 0 0,-1 0 0,1 0-1,-1 1 1,1-1 0,-1 0 0,0 0 0,0 1-1,0-1 1,0 0 0,-1 4 0,1-4-22,0 0 1,-1 0-1,1-1 0,0 1 1,0 0-1,0 0 1,1-1-1,-1 1 0,0 0 1,0 0-1,1-1 0,-1 1 1,1 0-1,0-1 0,-1 1 1,1-1-1,2 3 1,-2 1 32,0 0 1,0 0 0,0 1 0,0-1-1,-1 0 1,0 0 0,0 0-1,-1 0 1,0 6 0,0 4 9,-10 17 28,10-15-67,1-13 2,-1 0 1,1 0 0,0 0-1,0 1 1,0-1 0,1 0 0,-1 0-1,1 0 1,0 0 0,0 0-1,1 0 1,-1 0 0,3 4 0,-3-2-18,0-1 1,0 0 0,0 1 0,0-1 0,-1 1 0,0-1-1,0 1 1,-2 9 0,1-1 43,1-12-26,0-1 0,0 1 0,0-1 0,0 1 0,0-1-1,0 1 1,0-1 0,-1 1 0,1 0 0,-1-1 0,1 1 0,-1-1 0,1 0 0,-1 1 0,0-1 0,0 1 0,0-1 0,-1 2 0,0 3 1,1-1 1,0 1-1,1-1 1,-1 1 0,1 0-1,0-1 1,0 1 0,2 7-1,-1 1-11,-1-10 4,-1 0 0,2 0 0,-1 0 0,0-1 0,1 1 0,-1 0 0,1 0 0,0 0 0,1-1 0,2 7 0,-3-4-4,1 0 0,-1 0 0,0-1-1,-1 1 1,1 0 0,-1 0 0,-1 0 0,1-1 0,-2 8 0,1 8-14,1-19 16,0-1 0,0 1 0,0 0 0,0-1 0,0 1 0,0-1 0,0 1 0,-1-1 0,1 1 0,-1-1 0,1 1 0,-1-1 0,1 1 0,-1-1 0,0 1 0,0-1 0,0 0 0,-1 3 0,0 0 12,1 0 0,0 1 0,1-1 0,-1 1 0,1-1 0,0 1 0,0-1 0,0 1 0,2 7 0,-1 2-47,-1 149 219,4-157-177,3 7-2,-7-9 0,-9 10 12,7-9-17,1 1 0,0-1 0,0 0-1,1 0 1,0 1 0,0-1 0,0 0-1,0 0 1,2 7 0,-1 1-22,-1 0 5,-1-11 19,1 1-1,0-1 0,0 1 1,0-1-1,0 1 0,0-1 1,0 1-1,1-1 0,-1 0 1,1 1-1,0-1 0,0 0 1,0 1-1,0-1 1,0 0-1,2 3 0,-3-4 0,1 1-1,-1 0 1,0-1-1,0 1 0,0-1 1,0 1-1,0 0 1,0-1-1,0 1 0,-1 0 1,1-1-1,0 1 1,-1-1-1,0 1 1,1 0-1,-2 1 0,-3 15-14,5-5 6,1-11 9,-1 1 1,0-1-1,0 1 1,0-1-1,0 1 1,0-1-1,-1 1 1,1-1-1,-1 0 1,1 1-1,-1-1 1,0 0-1,0 1 1,0-1-1,0 0 1,-2 3-1,2-1 4,0 1-1,0-1 0,0 1 0,1 0 1,-1 0-1,1-1 0,0 1 0,1 0 1,0 5-1,0 4-29,-1-12 28,1-1 0,-1 1 0,0 0 0,0-1 0,-1 1 0,1-1 0,0 1 0,0-1 0,-1 1 0,1-1 0,-1 1 0,1-1 0,-1 1 0,0-1 0,1 1 0,-1-1 0,0 0 0,-2 3 0,2-2 1,0 1-1,0-1 1,1 1 0,-1-1 0,0 1-1,1-1 1,0 1 0,0-1-1,0 1 1,0 0 0,0-1 0,0 1-1,2 4 1,-1 25 13,-1 79-23,-4-101 1,3-9 6,1-1 1,-1 1-1,1-1 1,-1 1-1,1-1 1,-1 1-1,1 0 1,-1-1-1,1 1 1,0 0-1,-1-1 1,1 1 0,0 0-1,0 0 1,-1-1-1,1 1 1,0 0-1,0 0 1,0-1-1,0 1 1,0 0-1,0 0 1,0 0-1,0-1 1,1 2-1,-1 1-3,-1-3 5,1 1 1,0 0-1,0 0 1,0 0-1,0-1 1,0 1-1,0 0 0,0 0 1,0 0-1,0 0 1,0-1-1,0 1 1,0 0-1,1 0 1,-1 0-1,0-1 1,1 1-1,-1 0 1,1-1-1,-1 1 0,0 0 1,1-1-1,-1 1 1,1 0-1,0-1 1,-1 1-1,1-1 1,0 1-1,1 0 1,-1 5-3,0 0-1,-1 0 1,1 0 0,-1 0 0,-1 11 0,0-10 2,1 5 51,0-11-51,-1 0 1,1 1-1,0-1 1,0 0 0,0 0-1,0 1 1,0-1 0,0 0-1,0 0 1,0 1 0,0-1-1,1 0 1,-1 0 0,0 1-1,1-1 1,-1 0 0,1 0-1,0 0 1,-1 0-1,1 0 1,0 0 0,-1 0-1,1 0 1,0 0 0,1 1-1,0-2-4,-3 3 0,-7 5-12,7-6 14,1-1 1,-1 1-1,0-1 1,1 1-1,-1 0 0,1-1 1,0 1-1,0 0 1,0-1-1,-1 1 0,1 0 1,1 0-1,-1-1 1,0 1-1,0 0 1,1 2-1,0 3 29,-1-3-27,-1-2 3,-1-1-7,1 1 1,0 0 0,-1 0-1,1 0 1,0 0 0,0 0-1,0 0 1,1 0 0,-1 0-1,1 0 1,-1 1 0,1-1-1,-1 0 1,1 0-1,0 0 1,0 1 0,0-1-1,1 0 1,-1 0 0,0 0-1,2 4 1,-1 4 2,-1-9 0,0-1 0,-1 0 0,1 0 1,0 1-1,0-1 0,0 0 0,0 1 1,0-1-1,0 0 0,0 1 0,-1-1 1,1 0-1,0 0 0,0 1 1,0-1-1,-1 0 0,1 0 0,0 0 1,0 1-1,-1-1 0,1 0 0,0 0 1,0 0-1,-1 0 0,1 1 0,0-1 1,0 0-1,-1 0 0,1 0 0,0 0 1,-1 0-1,1 0 0,0 0 0,-1 0 1,0 0-1,0 1-2,9 4-7,-6 10 16,-2-8-2,0-10-25,0 2 13,1 14 471,3-12-429,0 0-1,0 0 1,0 0 0,0-1-1,1 1 1,-1-1 0,7 0-1,-9 0-36,41-7 216,65-28-116,-89 30-86,1 0 0,0 2 0,0 0-1,28 0 1,92-15 85,-30 0-95,-56 12-34,53-13 39,1 13-26,25 0 51,27-6-64,-34 24 60,-124-11-28,1-1 0,0 0 0,-1 1 0,1-1 0,0 1 0,-1 0 0,1 0 0,-1 0-1,5 3 1,18 5-3,-19-9 4,-1 1 0,1 0 0,-1 0 0,1 1 0,-1 0 0,0 0 0,7 3 0,-6-2 1,0-1 0,-1 1 0,1-1-1,0-1 1,0 1 0,0-1 0,9 1-1,9 3 42,-20-4-41,1 1 0,-1-1-1,1 0 1,0 0-1,-1-1 1,1 1-1,6-1 1,86 12 54,10 0-62,-79-14 22,-23 1-21,0 1-1,0-1 1,1 1 0,-1 0 0,0 1 0,0-1 0,7 2-1,15 2 1,-9 0 21,-6 1-25,1-1 0,-1 0 1,1-1-1,0 0 0,22 1 0,7 2 82,4-2-146,59-1 1,-64-9 224,45-13-75,-51 17-65,-28 1-14,-1 0 1,1 1 0,0 0 0,0 0 0,0 0 0,14 3-1,16-1 5,-33-2-1,-1-1 1,0 1-1,0 0 1,1 0-1,-1 1 1,0-1-1,1 0 0,-1 1 1,0 0-1,4 1 1,-5-1-16,0-1 1,0 1 0,0-1-1,0 0 1,-1 1 0,1-1-1,0 0 1,0-1-1,0 1 1,0 0 0,0 0-1,0-1 1,-1 1 0,1-1-1,0 1 1,2-3-1,34-15 293,-34 15-266,5-1-26,0 1 0,0 0-1,1 1 1,16-3 0,6-2-22,-11 3 25,-1 1 0,1 0 0,0 2 0,22 1 1,-42 0 6,1 0-1,11 0-14,0-1 25,1 1 0,0-2 1,18-4-1,-25 4-1,1 0 1,-1 1-1,1 0 1,-1 0-1,1 1 1,-1 0-1,1 1 1,10 1-1,11 1 25,-22-2-14,1-1 0,-1 1 0,0 1 0,1-1-1,-1 1 1,13 6 0,-8-6-9,-1-1 0,1 0 0,-1-1 0,1 0 0,13-2 0,-9 1 4,59-11-249,-56 10 211,-14 1 51,-1 1 0,1-1-1,0 1 1,-1 0 0,1 0 0,0 1-1,8 1 1,2 2-4,-8-1-14,-1-2-1,1 1 0,0-1 1,-1 0-1,1 0 0,12-1 0,-18 0-7,30-6 44,-47 15-3218,-9 5-6105,14-12 5973,0 3 149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59.2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1 122 560,'0'0'10477,"34"-19"-5066,-28 17-5243,0 1 1,0-1 0,0 1-1,0 1 1,0-1 0,0 1 0,0 0-1,0 1 1,0-1 0,1 1 0,-1 0-1,8 3 1,37 3 484,109 3-116,-109-5-531,-1-2 0,1-2 0,57-7 1,-82 4-4,-1 1 0,0 1 0,27 4 0,23 0 5,-16-4 2,0 3 0,82 13 0,-91-7-12,1-2-1,78 1 0,-103-9 5,1 2-1,-1 1 1,0 2 0,39 9-1,-53-10 4,-6-1-7,1 1 1,-1-2 0,1 1 0,0-1 0,0 0 0,-1 0 0,1-1 0,0 0 0,0 0 0,11-2-1,0-4 4,0 2-1,0 0 0,1 0 1,-1 2-1,1 0 0,-1 2 1,36 2-1,-36 0 2,0-1 1,0 0-1,26-3 0,0 1 75,-23-1-73,0-1 1,-1-1-1,1-1 0,-1-1 1,23-9-1,15-4-14,39-17 85,-88 33-82,5-1-8,1 0 0,-1 1 0,0 1 0,17-1 0,47-9-4,-26 5 7,109-11 32,-96 24-35,-41-4 39,-17-1-25,0 0-1,0 0 0,0-1 1,0 0-1,0-1 0,13-2 1,-10 1-2,-1 0 0,0 1 1,1 0-1,15 0 0,-23 1-4,0 0 1,36 6-13,8 0 36,114 7 15,-74-7-39,-84-6 2,0 0 8,5 0-2,-5 0 13,-1-1-12,7-3-3,-7 3-3,34-12-28,15-10 47,-42 19-24,0 0 1,0 1-1,1 0 1,-1 0-1,1 1 1,-1 0-1,1 0 1,0 1-1,12 0 1,-19 1 21,30 0 1,-32 0-17,1 0 0,0 0 0,-1 0 0,1 0 0,-1 0 0,1 1 0,-1-1 0,1 0 1,-1 0-1,1 0 0,-1 1 0,0-1 0,1 0 0,-1 0 0,1 1 0,-1-1 0,1 1 0,-1-1 0,0 0 0,1 1 0,-1-1 0,0 1 0,0-1 0,1 1 0,-1-1 0,0 0 0,0 1 0,0-1 0,1 1 0,-1 0 0,0-1 0,0 1 1,0-1-1,0 1 0,0-1 0,0 1 0,0-1 0,0 1 0,0-1 0,-1 2 0,-6 27 61,3-13-77,1 2 21,3-17-3,-1-1 0,1 1 1,0 0-1,0 0 0,0 0 0,0 0 1,-1 0-1,1 0 0,0-1 0,0 1 1,1 0-1,-1 0 0,0 0 0,0 0 1,0 0-1,1 0 0,-1-1 0,0 1 1,1 1-1,10 53-11,-9-42 17,0 0-1,0 0 1,-2-1 0,0 1-1,-2 26 1,0 4 14,2 162 86,1-190-114,1-1 1,0 1-1,1-1 0,1 1 1,6 13-1,-6-14 14,1-1 0,-2 1 0,0 0 0,0 0 0,0 15 0,8 34 3,-1 8 6,-11-41-16,0-22 1,1-1 1,-1 1 0,1 0 0,1 0 0,-1-1 0,1 1-1,1-1 1,0 1 0,4 14 0,-5-20 0,0 1 1,0 0-1,-1 0 0,1 0 1,-1 0-1,0-1 1,0 1-1,0 0 1,0 0-1,-1 5 0,0 4-45,-10 7 14,1 24 124,-1 12-90,11 350-92,-11-379 147,11-21-63,0 1 0,0-1-1,0 1 1,1-1 0,0 0 0,0 1 0,0-1 0,4 10 0,-4-12 3,0-1 0,0 0 0,0 1 0,-1-1 1,1 1-1,-1-1 0,0 1 0,1 0 0,-1-1 1,0 1-1,0-1 0,-2 6 0,2-6 3,0 0 0,-1-1 1,1 1-1,0 0 0,0 0 0,0 0 0,0 0 0,0 0 1,1 0-1,-1 0 0,1 0 0,-1 0 0,1-1 0,0 1 1,-1 0-1,1 0 0,2 2 0,-2 0 1,0 1 0,0-1 1,0 1-1,-1-1 0,1 1 0,-1-1 0,0 1 0,-1-1 0,0 8 0,0 4 53,1 6-114,0-21 64,-1 0-5,1 0-1,0 0 1,-1 1 0,1-1 0,0 0 0,0 0-1,0 1 1,0-1 0,0 0 0,0 0 0,0 0-1,1 1 1,-1-1 0,0 0 0,1 0 0,-1 0-1,0 0 1,1 0 0,0 1 0,-1-1 0,1 0 0,0 0-1,0 1 1,3 5 11,-6-5-14,1-1 1,0 1-1,0 0 0,0 0 1,0-1-1,1 1 0,-1 0 0,0 0 1,1 0-1,-1 0 0,1 0 1,0 0-1,0 0 0,-1 0 1,1 0-1,0 0 0,1 0 0,0 3 1,-1-2-12,0-2 47,0 0-17,0 3-7,3 1-10,-2-5-1,-1 1-1,1-1 1,-1 1-1,1-1 1,-1 1 0,1-1-1,-1 1 1,1 0-1,-1-1 1,0 1-1,1 0 1,-1-1-1,0 1 1,1 0-1,-1-1 1,0 1-1,0 0 1,0-1 0,0 1-1,0 0 1,0 1-1,-10 32-22,10-33 28,0 25 39,0-24-113,0 1-1,0-1 1,0 1 0,0-1 0,0 1-1,0-1 1,-1 0 0,1 1 0,-1-1-1,1 1 1,-1-1 0,0 0 0,0 1-1,0-1 1,-2 3 0,-4 4-2562,-8 5-8508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9:03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61 20,'-20'5'2418,"8"-3"2732,11-6-3738,2 8 784,52-17-1595,-32 12-387,0-1 0,0-1 1,22-6-1,-22 5 17,0 0-1,1 0 1,24 1 0,-26 3-73,-10 1-125,-1-1 1,1 0-1,-1-1 0,19-4 0,8 3 3,-32 3-15,-1-1 1,1 0-1,0 0 0,-1 0 1,1 0-1,0-1 0,-1 0 1,1 1-1,4-3 1,-3 2 62,0 0 1,-1 0 0,1 1 0,0 0 0,0 0-1,-1 0 1,1 0 0,0 1 0,0 0-1,-1 0 1,1 0 0,5 2 0,29 4 130,89 11 897,-85-12-845,4 0-93,26 0 379,-51-6-178,-16-1-332,1 1 0,-1-1 0,1 1 0,-1 1 0,1-1 1,-1 1-1,0 0 0,9 3 0,14-1-34,-23-1 23,0 0-1,1-1 1,-1 1 0,0-1 0,1 0 0,10 0 0,27 5 299,53 12-240,-72-13-45,0-1 0,1-1 0,0-1 0,43-3 0,-25 1-34,21-12 87,118 12-41,-162-4-35,34-4-24,182 20-208,-106-18 350,-104 4-94,-21 1-58,0 0 1,1 1 0,-1-1 0,0 1 0,1 1 0,-1 0 0,7 1 0,-2-1 18,-1 1 0,1-2 0,-1 0 0,1 0 1,0 0-1,16-4 0,11 0-65,38-2 145,32-12-7,-95 16-85,0 1 0,-1-2 0,1 0 0,15-5 1,-18 5 0,1 0 0,-1 0 0,22-2 0,-29 5 0,1 0-1,0 0 1,-1 0-1,1-1 1,0 1-1,-1-1 0,1 0 1,4-2-1,-7 2 2,0 1 0,1-1 0,-1 1 0,0 0 0,1-1 0,-1 1 0,0 0 0,1 0 0,-1 0 0,0 0 0,1 0 0,-1 0 0,0 0 0,1 0 0,-1 1 0,0-1 0,2 1 0,-2 0 2,0-1 0,1 0-1,-1 1 1,0-1 0,0 0 0,0 0 0,0 0 0,0 0 0,0 0 0,0 0-1,1 0 1,-1 0 0,0 0 0,0 0 0,0-1 0,0 1 0,0 0 0,0-1 0,0 1-1,2-2 1,7-1 27,-1 3-46,0-1 0,0 0 0,0-1 0,17-5-1,8 0-132,-11 4 396,-19 2-239,-1 0-1,1 1 0,0-1 0,-1 1 0,1 0 0,0 0 0,0 0 1,5 1-1,-4 2-10,10 3-6,31-4-30,31 4 96,-66-6-60,0 0 1,0 1-1,-1 0 1,1 1-1,18 5 0,-22-9 22,-7 1-16,1 1 0,0-1 0,-1 1 0,1-1 0,0 1 0,-1 0 0,1-1 0,0 1 0,0 0 0,-1 0 0,1-1 0,0 1 0,0 0 0,-1 0 0,1 0 0,0 0 0,0 0 0,0 0 0,-1 0 0,1 0 0,0 0 0,1 1 0,20 5-8,-22-6 4,2 1 4,1-1 1,-1 1-1,0-1 0,0 0 0,1 0 0,-1 0 1,0 0-1,0 0 0,1 0 0,-1-1 0,0 1 0,0-1 1,0 0-1,1 1 0,2-3 0,-1 2-3,3 1 3,-4 0 3,6-1-2,2-3-2,-2 3-3,-7 1-4,32 0 21,-23 1-15,7-7-8,-16 5 18,21-11 52,-25 12-69,1 1 0,-1 0-1,1 0 1,-1 0 0,1 0 0,0 0 0,-1 0 0,1 0 0,0 0 0,0 0 0,-1 1 0,1-1-1,-1 2 1,-10 11-2108,-1-8-5569,5-10 2407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9:21.7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1 444,'0'0'1816,"-11"7"2188,7-2 29,4-5-3878,0 1 0,-1-1 0,1 0 0,-1 0-1,1 0 1,0 0 0,-1 1 0,1-1 0,0 0 0,-1 1 0,1-1 0,0 0 0,-1 0 0,1 1 0,0-1 0,0 0 0,-1 1 0,1-1 0,0 1 0,0-1 0,0 0 0,0 1-1,-1-1 1,1 1 0,0-1 0,0 0 0,0 1 0,0-1 0,0 1 0,0-1 0,0 1 0,0-1 0,0 0 0,0 1 0,1 0 0,-7 13 173,6-14-321,0 1 1,0-1-1,0 0 0,0 0 1,-1 0-1,1 0 0,0 1 1,0-1-1,0 0 0,0 0 1,0 0-1,0 1 0,-1-1 1,1 0-1,0 0 0,0 1 1,0-1-1,0 0 0,0 0 1,0 1-1,0-1 0,0 0 1,0 0-1,0 1 0,0-1 1,0 0-1,0 0 0,1 1 1,-1-1-1,0 0 0,0 0 1,0 0-1,0 1 0,0-1 1,0 0-1,0 0 0,1 0 1,-1 1-1,0-1 0,0 0 1,0 0-1,1 0 0,-1 0 1,0 0-1,0 1 0,0-1 1,1 0-1,-1 0 0,0 0 1,0 0-1,0 0 0,1 0 1,-1 0-1,0 0 0,1 0 1,0 5 100,0 0 0,0 1 0,-1-1 0,1 0 0,-1 0 0,0 1 0,-2 7 0,2-3 116,-11 57 144,22-2-107,-11 123 143,0-187-393,0 65 7,0-65 5,-1 0-22,-1 0-1,1 1 1,0-1-1,1 0 0,-1 1 1,0-1-1,0 1 1,1-1-1,-1 1 1,0-1-1,1 1 1,0 0-1,-1-1 1,1 1-1,0 0 1,0-1-1,0 3 1,0-3-7,2 16 1,5-10-11,-1-3-132,2-7-3410,-4 1 2216,-3 2 1138,-1 0 0,0 0 1,1 0-1,-1 0 0,0-1 1,1 1-1,-1 0 1,0 0-1,0 0 0,1-1 1,-1 1-1,0 0 0,0 0 1,0-1-1,1 1 1,-1 0-1,0 0 0,0-1 1,0 1-1,0 0 0,0-1 1,1 1-1,-1 0 0,0-1 1,0 1-1,0 0 1,0-1-1,0 1 0,0 0 1,0-1-1,0 1 0,0 0 1,0-1-1,0 1 1,-1-1-1,1-6-3246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9:06.5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61 188,'0'0'749,"-24"-11"7371,24 11-8055,-1 0-1,1 0 1,0 0 0,-1 0 0,1 0 0,0 0-1,-1 0 1,1 0 0,-1 0 0,1 0 0,0 0-1,-1 0 1,1 0 0,0 1 0,-1-1 0,1 0-1,0 0 1,-1 0 0,1 1 0,0-1 0,-1 0-1,1 0 1,0 1 0,0-1 0,-1 0 0,1 1-1,0-1 1,0 0 0,0 1 0,-1-1 0,1 0-1,0 1 1,0-1 0,0 0 0,0 1 0,0-1-1,0 1 1,0-1 0,0 0 0,0 1 0,0-1-1,0 1 1,0-1 0,0 0 0,0 1 0,0-1-1,1 1 1,-1 8 2536,0-13-277,3 5-2262,-1 0 1,1 0 0,-1 0 0,1 0 0,0 0 0,-1-1 0,1 1-1,0-1 1,0 1 0,-1-1 0,6-1 0,18 5 193,-22-3-193,-1 0-1,1 0 1,0 0 0,0-1 0,-1 1 0,1-1 0,7 0 0,10 1 184,-10 0-148,0-1 0,0 0-1,-1-1 1,22-4-1,20-1 114,119 12 177,-157-7-332,-1 0-1,1-1 1,23-7-1,-29 7-11,1-1-1,-1 2 1,1-1-1,-1 1 1,1 0 0,0 1-1,-1-1 1,1 2-1,0-1 1,12 4 0,67 10 243,-73-11-261,1 0 0,0-1 1,0-1-1,0 0 1,0-1-1,25-4 1,9-3 187,0 3 0,69 2-1,-88 2-217,-23-1 7,-1 0 0,1 0 0,0-1 1,-1 0-1,1-1 0,10-5 0,24-5 7,-11 5-14,-23 5 4,0 1 1,1 1 0,-1-1 0,0 1 0,10 0-1,31-2 42,-38 1-27,1 1 0,0 1 0,0 0 0,0 0 0,0 1 0,17 3 0,14 0 25,-39-4-34,1 0 0,0 0 0,0 0 1,0 1-1,0 0 0,0 0 0,-1 0 1,10 3-1,-11-2-1,0-2-1,1 1 1,-1 0-1,0-1 1,1 1 0,-1-1-1,1 0 1,-1 0-1,0-1 1,1 1-1,-1-1 1,1 1 0,5-3-1,15-2 18,23-2 64,-37 4-57,1 0 0,-1 1 1,1 1-1,19-1 0,77 14 37,44-12-82,-109 6 79,-37-5-53,1 0-1,0 0 1,-1 0 0,1 0-1,0-1 1,0 0 0,0-1 0,0 1-1,8-3 1,-8 2-1,0 1-1,1-1 0,-1 1 1,0 0-1,12 1 1,-13 0-10,-1 0 0,1-1 1,-1 0-1,0 0 0,1 0 0,-1 0 1,1-1-1,-1 0 0,0 0 1,0 0-1,5-2 0,-2 1 4,1 1-1,-1-1 1,1 1 0,0 1-1,11-1 1,120 1 39,-21-12-26,67 12-2,-124 0 11,-59 0-44,52 6 32,9 0-40,-38 0 30,4-6-2,-28 0-8,21 5-8,10-4 0,-21-1 15,0 0-5,45 0 21,-54 1-16,-1-1-1,0 1 0,0-1-1,0 0 1,1 0 0,-1 0 0,0 0 0,0 0 0,0 0 0,1 0 0,-1 0 0,0 0-1,0-1 1,0 1 0,1 0 0,-1-1 0,0 1 0,0-1 0,0 0 0,0 1 0,0-1 0,1-1-1,1 1 2,1 0-1,-1 1 0,0-1 0,1 1 0,-1-1 1,0 1-1,1 0 0,-1 0 0,0 1 0,6 0 1,3 0-2,-10-1-1,0 0 4,16-1-41,-17 1 39,-1 0 1,1-1-1,0 1 0,-1 0 1,1 0-1,0-1 0,-1 1 0,1 0 1,0 0-1,0 0 0,-1 0 1,1 0-1,0 0 0,-1 0 1,1 0-1,0 0 0,0 0 0,-1 1 1,1-1-1,0 0 0,-1 0 1,1 1-1,-1-1 0,1 0 1,0 1-1,-1-1 0,1 0 0,-1 1 1,1-1-1,-1 1 0,1-1 1,-1 1-1,1-1 0,-1 1 0,1 0 1,1 0-8,5-1 0,-5 2 4,-2-1 3,0-1 0,0 0 0,0 0 0,0 1 0,0-1 0,0 0 0,0 0 1,0 0-1,0 1 0,0-1 0,0 0 0,0 0 0,0 0 0,0 1 0,1-1 1,-1 0-1,0 0 0,0 0 0,0 1 0,0-1 0,0 0 0,1 0 0,-1 0 1,0 0-1,0 0 0,0 1 0,0-1 0,1 0 0,-1 0 0,0 0 0,0 0 1,0 0-1,1 0 0,-1 0 0,0 0 0,0 0 0,1 0 0,-1 0 0,0 0 1,0 0-1,0 0 0,1 0 0,-1 0 0,0 0 0,0 0 0,1 0 0,-1 0 1,0 0-1,0 0 0,0 0 0,1 0 0,-1-1 0,0 1 0,0 0 0,0 0 1,0 0-1,1-1 0,1 1 14,10 1-1450,-5-3 1287,-11 8-32,-13 9-3898,15-14 3581,-3 1-1828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9:08.4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 16,'-11'0'15223,"11"42"-14566,0-26-377,-1-12-270,1 0-1,-1-1 1,1 1-1,0 0 1,1-1 0,-1 1-1,0 0 1,1-1-1,0 1 1,0-1-1,0 1 1,0-1 0,4 7-1,-4-6 14,0 1-1,0-1 0,0 1 1,0-1-1,-1 1 1,0-1-1,0 1 0,0-1 1,-2 8-1,1 2-8,12 48 26,-11 150 124,0-210-152,0-1-12,0-1-1,0 1 1,0 0-1,0 0 1,1 0-1,-1 0 0,0-1 1,-1 1-1,1 0 1,0 0-1,0 0 1,0 0-1,0-1 1,-1 1-1,1 0 1,0 0-1,-1 0 1,1-1-1,-1 1 1,1 0-1,-1-1 1,1 1-1,-1 0 1,1-1-1,-1 1 1,1 0-1,-1-1 1,0 1-1,0-1 1,0 1-1,1 0 0,-1 0 0,1 0 0,-1 0 0,1 0 0,0 0 0,0 0 0,0 0 0,-1 1 0,1-1 0,0 0 0,0 0 0,0 0 1,0 0-1,1 0 0,-1 0 0,1 2 0,-3 18 22,2-21-21,0 0 0,0 0 0,1 0 0,-1 0 0,0 0 0,0 0 0,0 0 0,0 0 0,0 1 0,0-1 0,0 0 0,1 0 0,-1 0 0,0 0 0,0 0 0,0 0 0,0 0 0,0 0 0,0 1 0,0-1 0,0 0 0,0 0 0,0 0 0,0 0 0,0 0 0,0 0 0,0 1 0,0-1 0,0 0 0,0 0 0,0 0-1,0 0 1,0 0 0,0 1 0,0-1 0,0 0 0,0 0 0,0 0 0,0 0 0,0 0 0,0 0 0,0 1 0,0-1 0,0 0 0,0 0 0,0 0 0,0 0 0,-1 0 0,1 0 0,0 0 0,0 0 0,0 1 0,0-1 0,0 0 0,0 0 0,0 0 0,-1 0 0,1 0 0,2 0 7,2 7-38,3 10-2,-7 19 81,0-35-47,0-1-54,1-1 6,-1 1 1,1 0-1,-1 0 0,1 0 0,-1 0 0,1 0 0,-1-1 1,0 1-1,1 0 0,-1 0 0,1-1 0,-1 1 0,1 0 0,-1-1 1,0 1-1,1-1 0,-1 1 0,0 0 0,0-1 0,1 1 0,-1-1 1,0 1-1,0-1 0,1 1 0,-1-1 0,0 1 0,0-1 0,0 1 1,0-1-1,0 1 0,0-1 0,1-23-6043,-2 15 2912,1-7-66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9:09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1 280,'6'0'12460,"-12"0"-10790,6 42 678,-1-17-2072,0-18-212,1 0 1,0 0 0,0 1 0,0-1-1,1 0 1,0 0 0,0 0-1,1 0 1,4 12 0,-5-16-60,0-1 0,0 1-1,0-1 1,0 1 0,-1 0 0,1-1-1,-1 1 1,0 0 0,0 0 0,0 3 0,0-3-6,0-1 0,0 1 0,0-1 0,0 1 0,0-1 0,1 1 0,-1-1 0,1 0 0,0 1 0,1 2 0,-1-3-5,-1 0 1,1 0-1,0 1 1,-1-1-1,0 0 1,1 0-1,-1 1 1,0-1-1,0 0 1,0 1-1,-1-1 1,1 0-1,-1 3 1,0-2-1,1 0-1,-1 0 1,1 0 0,0 0 0,0 0 0,0 0-1,0 0 1,1-1 0,-1 1 0,2 5 0,3 9 35,-2-1 0,0 1 1,-1-1-1,-1 1 1,0 0-1,-1 0 0,-4 23 1,2 16 18,2-51-56,0-3 4,0-1 1,0 0 0,-1 0-1,1 1 1,0-1 0,0 0-1,1 1 1,-1-1 0,0 0-1,0 0 1,0 1 0,1-1-1,-1 0 1,1 0 0,-1 1 0,1-1-1,0 0 1,-1 0 0,1 0-1,0 0 1,0 0 0,-1 0-1,2 1 1,-1-2 3,-1 1 1,0-1-1,1 1 1,-1-1-1,0 1 1,0-1-1,1 1 1,-1-1-1,0 1 1,0-1-1,0 1 1,0-1-1,0 1 1,1-1-1,-1 1 1,0-1-1,0 1 1,0-1-1,-1 1 1,1-1-1,0 1 1,0-1-1,0 1 1,0 0-1,1 10 20,0-10-19,0 0-1,0 0 1,-1 0 0,1 0 0,0 0-1,-1 0 1,1 0 0,0 1 0,-1-1-1,0 0 1,1 0 0,-1 0 0,0 1-1,1-1 1,-1 0 0,0 1-1,0-1 1,0 2 0,0-2 8,0 11-31,0-11 28,2-1-41,5 0 14,-5 0-28,0-3-486,0 1 1,-1 0-1,1 0 1,0-1-1,-1 1 1,0-1-1,1 0 1,-1 1-1,0-1 1,0 0-1,0 0 1,-1 1-1,1-5 1,4-9-3952,4-1 988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9:11.3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12 644,'22'-12'9803,"-24"23"-5941,-1-5-3641,0 0 1,0 1-1,1-1 1,0 0-1,0 1 1,0-1-1,1 1 1,-1 11-1,2 84-111,11-41-12,0-8-107,-1-8 54,1-5-13,-11 64 39,-4-97-81,4-6 10,-1 0-1,0-1 0,1 1 0,-1 0 0,1 0 1,-1-1-1,1 1 0,-1 0 0,1 0 1,0 0-1,-1 0 0,1 0 0,0-1 1,0 1-1,0 0 0,-1 0 0,1 0 1,0 1-1,1 0 1,-1-1 1,0 1-1,0 0 1,0-1-1,0 1 0,0-1 1,-1 1-1,1-1 1,0 1-1,-1-1 0,1 1 1,-1-1-1,0 1 1,1-1-1,-1 1 1,0-1-1,0 0 0,-2 3 1,2-2 1,0 1 0,1-1 0,-1 1 0,0-1 0,1 1 0,-1 0 0,1-1 0,0 1 1,0 0-1,0-1 0,0 1 0,0 0 0,2 4 0,0 24-31,-2 65 93,0-95-72,9 8-36,-1 1-550,-8-10 535,1 0 1,-1 0 0,0 0 0,0 0-1,0 0 1,0 0 0,0 0 0,1 0-1,-1 0 1,0 0 0,0 0-1,0 0 1,0 0 0,0 0 0,1 0-1,-1 0 1,0 0 0,0 0 0,0 0-1,0 0 1,0 0 0,0 0 0,1 0-1,-1 0 1,0-1 0,0 1 0,0 0-1,0 0 1,0 0 0,0 0 0,0 0-1,1 0 1,-1 0 0,0 0 0,0-1-1,0 1 1,0 0 0,0 0 0,0 0-1,0 0 1,0 0 0,0-1 0,0 1-1,0 0 1,0 0 0,0 0 0,0 0-1,0 0 1,0-1 0,0 1 0,0 0-1,0 0 1,0 0 0,0 0 0,0 0-1,0-1 1,0 1 0,0 0 0,0 0-1,0 0 1,0 0 0,-1 0 0,1 0-1,5-8-5141,1-4 1953,-6 0 208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9:12.8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48 28,'-3'-2'597,"-5"-3"6125,8 0-6408,0 5-288,0-1 0,1 1 0,-1 0 0,0-1 0,0 1 0,0 0 0,0-1 0,0 1 0,0-1 0,0 1 0,0 0 0,0-1 0,0 1 0,0-1 0,0 1 1,0 0-1,-1-1 0,1 1 0,0-1 0,0 1 0,0 0 0,-1-1 0,1 1 0,0 0 0,0-1 0,0 1 0,-1 0 0,1-1 0,0 1 0,-1 0 0,1 0 0,0-1 0,-1 1 1,1 0-1,0 0 0,-1 0 0,1 0 0,-1-1 0,1 1 0,0 0 0,-1 0 0,1 0 0,-1 0 0,1 0 0,0 0 0,-1 0 0,1 0 0,-1 0 0,1 0 0,-1 0 0,12-19 6024,-11 19-6036,0 0 1,0 0-1,0 1 1,-1-1-1,1 0 1,0 0-1,0 0 1,0 0-1,0 0 1,0 0-1,0 0 1,-1 0-1,1 0 1,0 0-1,0 0 1,0 0-1,0 0 1,0 0-1,-1 0 1,1 0-1,0 0 1,0 0-1,0 0 0,0 0 1,0 0-1,0 0 1,-1 0-1,1 0 1,0 0-1,0 0 1,0 0-1,0 0 1,0 0-1,0-1 1,-1 1-1,1 0 1,0 0-1,0 0 1,0 0-1,0 0 1,0 0-1,0 0 1,0-1-1,0 1 1,0 0-1,0 0 1,0 0-1,0 0 1,0 0-1,-1 0 1,1-1-1,0 1 1,0 0-1,0 0 1,0 0-1,0 0 1,0 0-1,0-1 1,1 1-1,-1 0 1,-6 17 786,6-15-778,0-1 0,0 1 0,0 0 1,0-1-1,0 1 0,0-1 0,1 1 1,-1-1-1,0 1 0,1-1 0,-1 1 1,1-1-1,0 1 0,-1-1 0,1 0 1,0 1-1,0-1 0,1 2 1,-1-2-11,0 1 1,-1-1-1,1 1 1,-1 0-1,0-1 1,1 1-1,-1 0 1,0-1-1,0 1 1,0 0-1,0 0 1,0-1-1,-1 4 1,2 16 37,2-9-17,1 0-1,-2-1 0,0 1 1,0 1-1,-1-1 0,0 0 1,-1 0-1,-1 0 1,-2 16-1,1 20 92,2-46-115,0-1 0,1 1-1,-1 0 1,0 0 0,0-1 0,-1 1 0,1 0 0,0 0-1,0-1 1,-1 1 0,1 0 0,-1-1 0,0 1 0,1-1-1,-1 1 1,0-1 0,0 1 0,0-1 0,-1 2 0,0-2 14,2 8 35,2-11-24,5-4-182,-5 5 4,6-3-1888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9:14.0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7 264,'-8'-3'9886,"2"3"-5451,10-3-4615,-4 46 1144,-5-12-762,4-29-184,1 1-1,-1 0 1,0-1-1,1 1 1,0 0-1,0-1 1,0 1-1,0 0 1,0-1-1,0 1 1,1-1-1,-1 1 1,1 0-1,0-1 1,-1 1-1,3 2 1,-2-2 27,0 1 0,0-1 0,0 0 0,-1 0 1,1 1-1,-1-1 0,0 0 0,0 6 0,0-6-23,0-1 0,0 1 1,0-1-1,0 1 0,0-1 0,0 1 0,1-1 0,0 1 0,-1-1 1,1 0-1,2 4 0,7 53 253,-9-57-271,0 1 1,0-1 0,0 1 0,-1-1-1,1 1 1,-1 0 0,0-1 0,0 1-1,0 0 1,0-1 0,0 1 0,-1 3 0,-1 19 77,6-20-86,-3-5 6,-1 1 0,0-1 0,1 0 0,-1 0 0,1 0 0,-1 1 0,0-1 0,1 0 0,-1 1 0,0-1 0,1 0 0,-1 1-1,0-1 1,1 0 0,-1 1 0,0-1 0,0 1 0,0-1 0,1 1 0,-1-1 0,0 0 0,0 1 0,0-1 0,0 1 0,0-1 0,0 1 0,0-1 0,0 1-1,0-1 1,0 1 0,0-1 0,0 1 0,0 0 2,1 0 0,-1-1-1,0 1 1,0 0 0,0-1-1,0 1 1,1 0 0,-1-1 0,0 1-1,0 0 1,0 0 0,-1-1-1,1 1 1,0 0 0,0-1-1,0 1 1,0 0 0,-1-1-1,1 1 1,0 0 0,0-1 0,-1 1-1,1-1 1,-1 1 0,1 0-1,0-1 1,-1 1 0,1-1-1,-1 1 1,1-1 0,-1 0 0,0 1-1,-2 1-15,1-1 2,4-1-63,5 0 72,-5 0 5,0 29-769,-2-29 528,1 0 1,-1 0-1,1 0 0,-1 0 1,1 0-1,-1 0 0,1 0 1,-1-1-1,1 1 0,-1 0 1,1 0-1,-1 0 0,1-1 1,-1 1-1,1 0 0,-1 0 1,1-1-1,-1 1 0,1 0 1,-1-1-1,0 1 0,1-1 1,-1 1-1,0-1 1,0 1-1,1 0 0,-1-1 1,0 1-1,0-1 0,1 1 1,-1-2-1,7-16-5484,-7 10 2942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9:15.3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12 548,'0'0'705,"-21"-12"5267,17 17-5403,3-4-417,1-1-1,0 0 1,-1 0 0,1 1 0,-1-1 0,1 0 0,0 0 0,-1 1 0,1-1 0,0 0 0,-1 1-1,1-1 1,0 0 0,-1 1 0,1-1 0,0 1 0,0-1 0,0 0 0,-1 1 0,1-1 0,0 1 0,0-1-1,0 1 1,0-1 0,0 1 0,0-1 0,0 1 0,0-1 0,0 0 0,0 1 0,0-1 0,0 2 0,0 124 2484,11-65-1926,-11-58-683,0 0 0,0 0 0,0 1 0,0-1 0,1 0-1,0 0 1,-1 0 0,1 0 0,1 1 0,-1-1 0,2 3 0,-12 37 419,-2 18-140,0-31 111,1 13 111,9-31-396,1-10-124,-1-1 0,1 1 0,0 0 0,0-1-1,0 1 1,0 0 0,0-1 0,0 1 0,0 0 0,1-1-1,-1 1 1,0 0 0,1-1 0,-1 1 0,1-1-1,0 1 1,0-1 0,-1 1 0,1-1 0,0 0-1,0 1 1,2 0 0,-3-1-33,0-1-1,1 0 1,-1 0 0,0 1-1,0-1 1,1 0 0,-1 1-1,0-1 1,0 1-1,1-1 1,-1 0 0,0 1-1,0-1 1,0 1 0,0-1-1,1 0 1,-1 1 0,0-1-1,0 1 1,0-1 0,0 1-1,0-1 1,0 0 0,0 1-1,0-1 1,-1 1-1,1-1 1,0 1 0,0-1-1,0 1 1,0-1-23,-1 0 1,1 1-1,0-1 0,0 0 0,0 1 1,0-1-1,0 0 0,0 0 1,0 1-1,0-1 0,-1 0 0,1 1 1,0-1-1,0 0 0,0 1 1,1-1-1,-1 0 0,0 0 0,0 1 1,0-1-1,0 0 0,0 1 1,0-1-1,0 0 0,0 0 0,1 1 1,-1-1-1,0 0 0,0 0 1,0 1-1,1-1 0,-1 0 0,0 0 1,0 0-1,0 1 0,1-1 1,-1 0-1,0 0 0,0 0 0,1 0 1,-1 0-1,0 0 0,1 1 1,-1-1-1,0 0 0,1 0 0,-1 0 1,0 0-1,0 0 0,1 0 1,-1 0-1,0 0 0,1 0 0,-1-1 1,8-12-9542,-5 9 8161,-1-3-1718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9:16.5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8 364,'0'0'577,"18"-7"1882,-21 8-720,8-3-968,-6 16 8136,2-6-8663,0 0 0,0 1 0,1-1 0,4 14 0,-4-18-214,-1-1 0,0 1 0,-1-1 0,1 1 0,-1-1 0,1 1 0,-1-1 0,0 1-1,0 0 1,-1-1 0,1 1 0,-2 5 0,1-5-10,0 0 1,1 0-1,-1 0 1,1 1-1,0-1 0,0 0 1,1 0-1,-1 0 0,1 1 1,1 3-1,0-2 17,0 0 0,-1 0-1,1 0 1,-1 1 0,-1-1 0,1 0-1,-1 11 1,11 31 231,-12-46-266,1-1 0,0 1 0,0-1 1,0 1-1,0 0 0,0-1 1,0 1-1,1-1 0,-1 1 1,0-1-1,1 1 0,-1-1 0,1 1 1,0-1-1,-1 0 0,1 1 1,0-1-1,0 0 0,2 3 1,-2 0 5,0 1 1,0 0-1,0 0 1,-1-1-1,0 1 1,0 0 0,0 0-1,0 0 1,-2 5-1,1 3 89,1 108 337,11-89-212,0-3-165,-7-26-45,-4-3-12,0 0 0,1 0 1,-1 0-1,0 0 1,0 0-1,1 0 1,-1 0-1,0 0 0,1 0 1,-1 0-1,0 0 1,0 0-1,1 0 0,-1 0 1,0 1-1,0-1 1,1 0-1,-1 0 1,0 0-1,0 1 0,0-1 1,1 0-1,-1 0 1,0 1-1,0-1 1,0 0-1,0 0 0,1 1 1,-1-1-1,0 0 1,0 0-1,0 1 0,0-1 1,0 0-1,0 1 1,0-1-1,0 0 1,0 0-1,0 1 0,0-1 1,0 0-1,0 1 1,0-1-1,0 1 3,2-14-110,-2 12-27,1 1 0,0-1 0,0 0 0,-1 0 0,1 1 0,0-1 0,-1 0 0,1 0 0,-1 0 0,1 0 0,-1 0 0,0 0 0,1 0 0,-1 0 0,0 0 0,0 0 0,1-2 0,-1-40-8170,0 27 4555,0 3 443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11:09.8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130 42 520,'1'5'2482,"7"-9"-2484,-7 3 54,-11 6-1914,10-5 1864,0-1-1,0 1 0,-1 0 1,1 0-1,0-1 1,0 1-1,0 0 1,0 0-1,0 0 0,0-1 1,0 1-1,0 0 1,-1 0-1,1 0 1,0-1-1,0 1 0,0 0 1,0 0-1,-1 0 1,1 0-1,0-1 1,0 1-1,0 0 0,-1 0 1,1 0-1,0 0 1,0 0-1,0 0 1,-1 0-1,1 0 0,0-1 1,0 1-1,-1 0 1,1 0-1,0 0 1,0 0-1,-1 0 0,1 0 1,0 1-1,0-1 1,-1 0-1,1 0 1,0 0-1,0 0 0,0 0 1,-1 0-1,1 0 1,0 0-1,0 1 1,-1-1-1,1 0 0,0 0 1,0 0-1,0 0 1,0 1-1,-1-1 1,1 0-1,0 0 0,0 0 1,0 1-1,0-1 25,0 0-1,-1 1 1,1-1-1,0 0 1,0 0-1,0 0 1,0 1 0,0-1-1,-1 0 1,1 0-1,0 0 1,0 0-1,0 0 1,-1 1-1,1-1 1,0 0-1,0 0 1,0 0-1,-1 0 1,1 0-1,0 0 1,0 0-1,-1 0 1,1 0-1,0 0 1,0 0-1,-1 0 1,1 0 0,0 0-1,0 0 1,-1 0-1,1 0 1,0 0-1,0 0 1,-1 0-1,1 0 1,0 0-1,0 0 1,0-1-1,-1 1 1,1 0-1,0 0 1,0 0-1,0 0 1,-1 0-1,1-1 1,0 1-1,0 0 1,0 0-1,0 0 1,0-1 0,0 1-1,-1 0 1,1 0-1,0-1 1,0 1-1,0 0 1,0 0-1,0-1 1,0 1-1,0-1 782,0-29 7157,0 18-1723,-7 23-5449,6-9-727,-1 0 0,1 0 0,-1 0-1,1 0 1,0 0 0,0 0 0,0 0 0,0 0-1,0 1 1,0-1 0,-1 5 0,7 27 391,-4-31-406,0 0-1,-1 0 0,1 0 1,-1 1-1,0-1 0,0 0 1,0 0-1,0 0 0,0 0 0,-1 0 1,1 0-1,-1 1 0,0-1 1,-2 5-1,2-4-11,0 1-1,-1 0 1,2-1 0,-1 1-1,1 0 1,-1 0 0,1-1-1,0 1 1,2 6 0,-2-7-38,1 0-1,-1 0 1,0 0 0,0 0-1,0 0 1,0 0 0,-1 0 0,1 0-1,-1 0 1,0 0 0,-1-1 0,-1 5-1,3-7 1,-1 1-1,0-1 1,1 1 0,-1-1-1,1 1 1,-1 0-1,1-1 1,0 1-1,0-1 1,0 1-1,0 0 1,0-1 0,0 1-1,0 0 1,1 2-1,-1 0 2,1-1 0,-1 1 0,0-1 0,0 1 0,0-1-1,0 1 1,-1-1 0,1 1 0,-1-1 0,0 1 0,0-1-1,-3 7 1,-7 62-32,8-45 33,2-4 7,-6 14 4,1 1-1,2-1 0,2 67 1,-9-62 3,11-41-21,-1-1-725,0 0 534,0-1-1,0 1 0,1-1 0,-1 1 0,0-1 1,0 0-1,1 1 0,-1-1 0,0 0 0,1 1 0,-1-1 1,1 0-1,-1 0 0,1 0 0,-1 1 0,1-1 1,0 0-1,-1 0 0,1 0 0,0 0 0,-1 0 1,1 0-1,0 0 0,0 0 0,0 0 0,0 0 1,0 0-1,0 1 0,0-1 0,1 0 0,-1 0 0,0 0 1,0 0-1,1-1 0,-2-17-4698,-6 7 1354,5 0 73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11:10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1 175 1484,'0'-1'187,"0"0"1,0 0-1,0 0 0,0 0 0,0 0 0,1 1 1,-1-1-1,0 0 0,0 0 0,1 0 0,-1 0 1,1 0-1,-1 1 0,1-1 0,-1 0 0,1 0 1,-1 1-1,2-2 0,2-5 1283,-2 4-1155,0 0-1,1 0 0,-1 1 0,1 0 1,0-1-1,0 1 0,0 0 0,0 0 1,0 0-1,0 1 0,1-1 0,-1 1 1,1-1-1,6 0 0,16-10 2198,48-17 99,-60 23-2381,1 0-1,0 1 0,0 0 1,1 1-1,-1 1 1,1 1-1,18-1 1,-19 4-41,-13 0-158,0-1 1,0 0-1,0 0 0,0 1 1,0-1-1,0 0 1,-1-1-1,1 1 0,0 0 1,0 0-1,0-1 1,0 1-1,3-2 0,59-16 512,-3-1-1877,-59 18 228,-2-3-1639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11:10.7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67 396,'0'0'1328,"13"-6"6306,26-6-1581,-31 9-5696,0-1-1,0 2 1,0-1-1,0 1 1,17-2-1,97-8 327,-92 11-728,-16 0-278,1 1 1,0 0-1,0 1 0,24 5 1,-34-6-688,0 0-1,0 0 1,0 0 0,0-1-1,0 0 1,0 0 0,0 0-1,0 0 1,0-1 0,0 0-1,4-2 1,2-6-2237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11:11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24 1000,'1'-3'4244,"9"-18"7403,-10 81-8677,8-47-2535,-7-11-381,1 0-1,-1 0 0,0 0 0,1 0 0,-1 1 0,0-1 1,0 0-1,0 0 0,0 1 0,-1-1 0,1 4 1,0 29 538,0-13-473,-1 1 1,-1 0-1,-1-1 1,-6 23 0,6-32-4,1 0 0,0-1 0,0 1 1,1 0-1,3 21 0,-1-20 57,-1-1 1,-1 1-1,0 0 0,-4 26 0,0-15-95,1 1-1,1-1 1,2 30-1,0-35-73,-11 47 38,11-56-35,-1-10-7,1 0-1,-1 0 0,1 0 1,0 0-1,0 0 0,-1 0 1,1 0-1,0 0 0,0 1 1,0-1-1,0 0 0,0 0 1,1 0-1,-1 0 0,0 0 1,0 0-1,1 0 0,-1 0 1,0 0-1,1 0 0,-1 0 1,1 0-1,0 0 0,-1 0 1,1-1-1,0 1 0,-1 0 1,1 0-1,0-1 0,0 1 1,1 1-1,0-2 6,0-4-2,0-1-1,0 1 1,0 0 0,1 1 0,-1-1-1,1 0 1,0 1 0,7-7 0,6-9-57,5-6 40,-17 18 32,-1 1-1,1-1 0,0 1 1,1 0-1,-1 0 1,10-9-1,-1 1-2,-8 2-32,4 1-11,-8 10 24,1 1 0,-1-1 1,0 1-1,1-1 0,-1 1 1,1-1-1,-1 1 0,1 0 1,-1 0-1,1 0 0,-1 0 1,1 0-1,-1 0 1,1 0-1,-1 0 0,1 1 1,-1-1-1,1 1 0,-1-1 1,0 1-1,1-1 0,0 2 1,32 23-24,-31-21 25,1-1 0,-1 0-1,0 0 1,1-1 0,-1 1 0,1-1 0,0 0 0,0 1 0,0-2-1,0 1 1,0 0 0,0-1 0,8 2 0,-7-4-1,0 0 1,0 0-1,0 0 1,-1-1-1,1 0 1,0 0-1,-1 0 1,1 0-1,-1-1 1,1 0-1,-1 0 1,0 0-1,0 0 1,-1-1-1,1 1 1,-1-1-1,5-6 1,4-6 7,0 0-1,-2-1 1,10-19 0,5-35 33,-21 61-33,-1 1 0,0 0 1,-1-1-1,0 1 0,-1-1 0,0 0 1,0 0-1,-1 1 0,0-1 0,-1 0 1,-2-12-1,-3-9 6,-2 1 1,-14-37-1,13 52-20,8 14 5,0-1 0,0 0 1,-1 1-1,1-1 0,0 0 1,1 0-1,-1 0 0,0 0 0,1 0 1,-1 0-1,0-3 0,-2-7 457,2 11-799,1 1 1,0-1-1,-1 1 0,1-1 0,-1 1 0,1-1 1,-1 1-1,1-1 0,-1 1 0,1-1 0,-1 1 1,0-1-1,1 1 0,-1 0 0,1 0 1,-1-1-1,0 1 0,1 0 0,-1 0 0,0 0 1,0-1-1,1 1 0,-1 0 0,0 0 1,-1 0-1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15:30.0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11 522 88,'0'-6'19634,"-11"13"-17533,18 3-1842,-5-8-222,-1-1-1,0 0 0,1 1 1,-1-1-1,0 1 0,0-1 1,0 1-1,0 0 0,0 0 1,-1-1-1,1 1 0,0 0 0,0 3 1,0-1-13,-1-1 1,2 1 0,-1-1 0,0 0-1,1 0 1,-1 1 0,1-1-1,0 0 1,0 0 0,0 0 0,3 2-1,-2-2-10,-1 0-1,0 0 0,0 0 1,0 0-1,0 0 0,0 0 0,-1 0 1,1 1-1,-1-1 0,0 0 0,1 5 1,-2-5-10,1-1 1,0 0 0,0 1-1,0-1 1,0 1-1,0-1 1,0 0 0,1 0-1,-1 0 1,1 0 0,2 3-1,-2-4 2,-1 1 0,1 1-1,0-1 1,-1 0 0,0 0-1,1 1 1,-1-1 0,0 0 0,0 1-1,0-1 1,0 5 0,12 18 84,37 35 265,-28-30-242,-19-18-98,-1-11-6,0 0 0,-1 1 0,1-1-1,-1 1 1,0-1 0,1 1 0,-1-1 0,0 1-1,0 0 1,0 0 0,0 0 0,0-1-1,0 1 1,-1 0 0,2 4 0,-2-5 12,20 18 59,-9-6-96,-10-9 18,-1-3 37,1-6 1993,7-52-1499,17-10-511,3 1 0,50-85-1,-2-1-20,84-114 101,-106 182 417,-54 83-467,1 0 0,0 0 0,0 0 0,-1 0 0,1 0 0,0 0 0,-1 0 0,1-1 0,-1 1 0,0 0 0,1 0-1,-1 0 1,0-1 0,0 1 0,0 0 0,0 0 0,0-1 0,0 1 0,0-2 0,-18-5-6582,-13-2-5395,20 5 7390,1 4 115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17:30.6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483 50 172,'0'0'3041,"11"-7"-1200,-11-16 9845,0 22-11646,0 1 0,0-1 0,0 1 0,0 0 0,0-1 0,0 1 0,0-1 0,-1 1 0,1 0 0,0-1 0,0 1 0,0 0 0,-1-1 0,1 1 0,0 0 0,0-1 0,-1 1 0,1 0 0,0-1 0,-1 1 0,1 0 0,0 0 0,-1-1 0,1 1 0,0 0 0,-1 0 0,1 0 0,0 0 0,-1 0 0,1-1 0,-1 1 0,1 0 0,0 0 0,-1 0 0,1 0 0,-1 0 0,0 0 0,-18-2 551,17 2-504,-32-7 1122,26 7-1051,0 0 0,0 0 0,0 1 0,0 0 0,0 0 0,0 1 0,0 0 0,1 0 0,-1 1 0,1 0 0,-1 0 0,-6 5 0,9-5-152,1-2 4,1 0 1,0 1 0,0 0-1,0-1 1,0 1-1,1 0 1,-1 1 0,0-1-1,1 0 1,0 1-1,-3 3 1,-30 29 13,-4 20-85,37-49 65,2-5-4,1-1 0,-1 1 0,0-1 0,0 1 0,0-1 1,0 1-1,0-1 0,0 1 0,0 0 0,0-1 0,0 1 0,0-1 0,0 1 1,0-1-1,0 1 0,0-1 0,0 1 0,-1 0 0,1-1 0,0 1 1,0-1-1,-1 1 0,1-1 0,0 0 0,-1 1 0,1-1 0,0 1 0,-1-1 1,1 1-1,-1-1 0,1 0 0,-1 1 0,0-1 0,1 0 0,0 1 0,-1-1 1,1 0-1,0 0 0,-1 0 0,1 1 0,0-1 0,-1 0 0,1 0 0,0 1 0,0-1 0,-1 0 1,1 1-1,0-1 0,0 0 0,0 1 0,-1-1 0,1 0 0,0 1 0,0-1 0,0 0 0,0 1 0,0-1 1,0 1-1,0-1 0,0 0 0,0 1 0,0-1 0,0 1 0,0-1 0,0 0 0,0 1 0,0-1 1,0 1-1,0-1 0,2 2-3,5 3-1,-6-4 4,-1-1 0,0 0 0,1 0 0,-1 0-1,0 1 1,0-1 0,1 0 0,-1 1 0,0-1 0,0 0 0,0 1 0,1-1 0,-1 0-1,0 1 1,0-1 0,0 0 0,0 1 0,0-1 0,0 0 0,0 1 0,0-1 0,0 0-1,0 1 1,0-1 0,0 0 0,0 1 0,0-1 0,0 1 0,0-1 0,0 0 0,0 1-1,0-1 1,0 0 0,-1 1 0,1-1 0,0 1 0,1 4 1,40 32-5,67 30-29,-105-65 26,0 0 1,0 0-1,0 0 1,0 1-1,0-1 1,0 1-1,-1 0 1,0 0-1,1 0 0,-1 0 1,0 0-1,-1 1 1,1-1-1,0 0 1,-1 1-1,0-1 1,0 1-1,0 0 0,0-1 1,-1 1-1,1 0 1,-1 0-1,0 3 1,-2-2-2,0 0 0,0 0-1,-1-1 1,1 1 0,-1-1 0,0 0 0,0 1 0,-1-2 0,-4 6 0,-25 21 29,20-22-17,0 0 0,-1-1-1,-1-1 1,1 0 0,-1-1 0,0-1 0,0 0 0,-30 3 0,13-6 4,22-1 7,0 1-1,0-2 0,0 1 0,0-1 1,-18-4-1,-24-13-1727,52 18 1560,-1 0 1,1 0-1,-1 0 0,1 0 0,-1-1 1,1 1-1,0 0 0,-1 0 0,1 0 1,-1 0-1,1 0 0,0 0 0,-1-1 0,1 1 1,0 0-1,-1 0 0,1 0 0,0-1 1,-1 1-1,1 0 0,0-1 0,-1 1 1,1 0-1,0-1 0,0 1 0,-1 0 1,1-1-1,0 1 0,0 0 0,0-1 0,-1 1 1,1-1-1,0 1 0,0 0 0,0-1 1,0 1-1,0-1 0,0 1 0,0-1 1,0 1-1,0 0 0,0-1 0,0 1 0,0-1 1,1 1-1,-1 0 0,0-1 0,0 1 1,0-1-1,0 1 0,1 0 0,-1-1 1,0 1-1,1-1 0,3-8-1690,0-4-1762,5-4-86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17:31.7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63 1056,'0'-5'2431,"-1"5"-2300,1-1-1,0 1 0,0 0 0,0-1 0,0 1 0,0-1 0,0 1 0,0 0 1,0-1-1,0 1 0,0-1 0,0 1 0,0 0 0,0-1 0,0 1 1,0-1-1,0 1 0,0 0 0,0-1 0,0 1 0,1-1 0,-1 1 0,0 0 1,0-1-1,1 1 0,-1 0 0,0-1 0,0 1 0,1 0 0,-1 0 1,0-1-1,1 1 0,-1 0 0,0 0 0,1-1 0,-1 1 0,0 0 1,1 0-1,-1 0 0,1 0 0,-1 0 0,0 0 0,1 0 0,-1-1 0,1 1 1,-1 0-1,0 0 0,1 0 0,-1 1 0,1-1 0,10 24 3007,-11-16-2829,-1 7 31,1 0 0,1-1 1,0 1-1,0 0 0,2 0 0,0-1 1,9 27-1,-9-35-178,-1 1 1,0 0-1,0 0 1,-1 0 0,0 1-1,1 11 1,-7-7-154,4-10-8,1-1 0,-1 1 1,0-1-1,0 1 0,1-1 1,-1 1-1,1 0 1,-1-1-1,1 1 0,0 0 1,0-1-1,0 1 1,0 2-1,0-187 923,2 175-876,1 1 0,0 0 0,0 0-1,1 1 1,4-8 0,-4 10-62,-1 0 21,0 0 0,1 0 0,0 0 1,-1 1-1,1-1 0,1 1 0,-1 0 0,0 0 1,10-4-1,42-30-42,-55 36 31,0 1 3,0-1 0,0 1 0,0-1 0,0 0 0,0 1 0,0 0 0,0-1 0,0 1 0,0 0 0,0-1 0,0 1 0,0 0 0,0 0 0,0 0 0,0 0 0,1 0 0,-1 0 0,0 0 0,0 0 0,0 0-1,0 1 1,0-1 0,0 0 0,0 1 0,0-1 0,0 1 0,0-1 0,0 1 0,0 0 0,0-1 0,-1 1 0,1 0 0,0-1 0,0 1 0,-1 0 0,1 0 0,0 0 0,0 1 0,0 0 1,0 0 1,0 0-1,-1 0 1,1 1-1,0-1 1,-1 0-1,0 0 1,0 0-1,0 0 1,0 0-1,0 0 1,0 1-1,0-1 1,0 0-1,-1 0 1,1 0-1,-1 0 1,0 0-1,0 0 1,0 0-1,0 0 1,-1 2-1,-4 13-3,6-14 4,0-1-1,0 1 0,-1-1 0,1 1 0,-1-1 1,0 1-1,0-1 0,0 1 0,0-1 0,0 0 0,-2 3 1,1-3-2,1 1 1,0-1-1,-1 1 1,1-1-1,0 1 1,1 0-1,-1-1 0,0 1 1,1 0-1,-1 0 1,1 3-1,-1-4 13,1 0 0,0 1 0,-1-1-1,0 0 1,0 0 0,0 0 0,0 1 0,0-1-1,0 0 1,0-1 0,-1 1 0,1 0 0,-1 0-1,1 0 1,-1-1 0,-3 3 0,29-46 231,-19 36-176,0 0 0,1 1 0,0 0 0,0 0 0,0 0 0,12-6 0,-16 10-52,1-1 0,0 1 1,-1-1-1,1 1 0,0 0 1,0 0-1,0 0 0,0 0 1,0 1-1,0-1 0,0 1 1,0 0-1,0 0 0,0 0 0,0 0 1,0 0-1,0 1 0,0-1 1,0 1-1,0 0 0,0 0 1,0 0-1,-1 0 0,1 0 1,0 1-1,-1-1 0,1 1 1,-1 0-1,4 2 0,-3 0 9,1-1 0,-1 0 0,1 1 0,-1 0 0,0 0 0,-1 0 0,1 0 0,-1 0 0,0 1 0,0-1 0,0 1 0,0-1 0,-1 1 0,0 0 0,0-1 0,0 1 0,0 0 0,-1 0 0,0 0 0,0 0 0,0 0 0,-1-1 0,0 1 0,0 0 0,0 0 0,-3 8 0,-7 35-509,7-36-32,-3 3-1423,-3-12-2268,8-22-4725,2 8 5718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17:33.0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1 168,'0'0'1536,"-11"6"5996,9-7-7009,1 1 0,-1 0 0,0 0 0,0 1 0,0-1-1,0 0 1,0 1 0,0-1 0,0 1 0,0-1 0,1 1 0,-1 0 0,-2 1-1,2-1-989,-12 22 1236,5-14-646,6-6-44,0 0-1,0-1 1,0 1-1,0 1 1,1-1-1,0 0 1,-1 1-1,1-1 1,0 1-1,1-1 1,-1 1-1,1 0 1,-2 5-1,-8 33-187,12-39 109,-1 0 0,1 0-1,0 0 1,0 0 0,0 0 0,0 0 0,0 0 0,1 0-1,-1 0 1,1-1 0,-1 1 0,1-1 0,0 1 0,0-1-1,1 0 1,-1 0 0,0 0 0,1 0 0,-1 0 0,5 2-1,-2-1 7,0 0 0,0 0 0,1 0 0,-1-1 0,1 0 0,0 0 0,-1-1 0,1 0 0,0 0-1,9 1 1,13-2 28,-25 1-45,0-1 0,0 0 1,0 0-1,0 1 0,1-2 0,-1 1 1,0 0-1,0-1 0,0 1 1,0-1-1,0 0 0,0 0 0,0 0 1,0-1-1,4-1 0,-3 1 11,8-3 48,1-3 2,15-17-33,-22 19-15,-3 4 0,-1-1 0,1 1-1,-1-1 1,1 0 0,-1 1 0,0-1-1,0 0 1,-1 0 0,1-1 0,-1 1 0,1 0-1,-1-1 1,0 1 0,1-4 0,8-25 5,-10 32-15,1-1 0,-1 0 0,0 0 0,-1 0 0,1 0 1,0 0-1,0 0 0,0 0 0,0 0 0,-1 0 0,1 0 0,0 1 0,-1-1 0,1 0 0,-1 0 0,1 0 1,-1 1-1,1-1 0,-1 0 0,0 0 0,1 1 0,-1-1 0,0 1 0,0-1 0,1 1 0,-1-1 0,0 1 1,0-1-1,0 1 0,0 0 0,0-1 0,-1 1 0,-11-7 141,9 5-31,0 1-92,1 0 1,-1 0 0,1-1-1,0 0 1,0 1-1,0-1 1,0 0 0,0-1-1,0 1 1,0 0 0,-3-5-1,-28 0-36,-16 7 536,48 0-486,0 0-17,-5 0-4,5 0-4,0 0 3,-5 0 1,12 0 4,-4 0-18,-2 0 9,0 0 0,0 1 0,1-1 0,-1 0 0,0 0 0,0 1 0,0-1 0,0 1 0,0-1 0,1 1 0,-1-1 0,0 1 0,0-1 0,1 1 0,-1 0 0,0-1 0,1 1 0,-1 0 0,1-1 0,-1 1 0,1 0 0,-1 0 0,1 0 0,0 0 0,-1-1 0,1 1 0,-1 2 0,-9 27 32,9-10-58,1 19 31,0-38-2,0 0 1,0 1 0,1-1 0,-1 0 0,0 1-1,1-1 1,-1 0 0,1 1 0,-1-1 0,1 0-1,0 0 1,-1 1 0,1-1 0,0 0-1,0 0 1,0 0 0,0 0 0,0 0 0,1 1-1,1 0-1,0-1-1,0 0 1,-1 1-1,1-1 1,0 0-1,0-1 0,0 1 1,1-1-1,-1 1 1,0-1-1,0 0 0,0 0 1,0 0-1,0 0 1,0-1-1,5 0 1,3-3-3,-1 0 1,0 0 0,16-11 0,-20 12 2,35-22 64,-41 26-65,0 3-1,-1-1 1,1 1 0,0 0 0,0 0-1,0 0 1,1 0 0,0 0-1,-1 0 1,1-1 0,1 1 0,-1 0-1,0-1 1,1 1 0,0 0 0,0-1-1,0 0 1,4 5 0,12 18-22,-16-22 24,0 0 1,1 0-1,-1-1 0,1 1 0,0-1 0,0 0 1,0 0-1,0 0 0,1 0 0,5 4 0,47 24-1651,-48-22 301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17:40.2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1 300,'0'0'365,"14"9"10585,-10-6-9971,-4-3-893,0 0 0,0-1 0,-1 1 0,1 0 1,0 0-1,0 0 0,-1 0 0,1 0 0,0 0 0,0 0 1,0 0-1,-1 0 0,1 0 0,0 0 0,0 0 0,-1 1 1,1-1-1,0 0 0,0 0 0,0 0 0,-1 0 0,1 0 0,0 0 1,0 0-1,0 1 0,-1-1 0,1 0 0,0 0 0,0 0 1,0 0-1,0 1 0,0-1 0,-1 0 0,1 0 0,0 0 1,0 1-1,0-1 0,0 0 0,0 0 0,0 0 0,0 1 1,0-1-1,0 0 0,0 0 0,0 1 0,0-1 0,0 0 0,0 0 1,0 0-1,0 1 0,0 22-198,0-10 540,0 127-42,-11-110-367,11-18-28,0 16-2,0-27 11,-1-1 0,1 1 0,0-1 0,0 1 0,1-1 0,-1 1 0,0 0 0,0-1 0,0 1 1,0-1-1,0 1 0,1-1 0,-1 1 0,0-1 0,0 1 0,1-1 0,-1 1 0,0-1 0,1 0 0,-1 1 1,0-1-1,1 1 0,-1-1 0,1 0 0,-1 1 0,1-1 0,-1 0 0,1 0 0,-1 1 0,1-1 0,-1 0 1,1 0-1,1 1 1,-2 3 0,0-3 31,-1-1-28,0 0 0,1-1-1,-1 1 1,0-1 0,0 1-1,1-1 1,-1 0 0,0 1-1,1-1 1,-1 0 0,1 1-1,-1-1 1,1 0 0,-1 0-1,1 1 1,0-1 0,-1 0-1,1 0 1,0 0 0,-1 0-1,1 0 1,0 1 0,0-1 0,0 0-1,0 0 1,0 0 0,0 0-1,0-2 1,1-38 49,-1 28-69,11-19-29,-8 24 38,0 1 0,0-1 1,1 0-1,6-10 0,-3 8 2,-4 6 9,0 1 1,-1-1-1,0 1 0,1-1 0,-1 0 0,-1 0 0,1 0 1,-1 0-1,1-1 0,-1 1 0,1-9 0,-2 13-2,0-1-1,0 0 0,0 0 1,0 1-1,1-1 0,-1 0 1,0 1-1,0-1 0,1 0 1,-1 1-1,0-1 0,1 1 1,-1-1-1,1 0 0,-1 1 1,0-1-1,1 1 0,0-1 1,-1 1-1,1 0 0,-1-1 1,1 1-1,-1-1 0,1 1 1,0 0-1,-1-1 0,1 1 1,0 0-1,-1 0 0,2 0 1,29-2-15,23 14-58,-47-9-327,0-1-4961,-23-9-2316,5 2 4473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17:41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1 252,'-2'0'421,"0"1"0,0 0-1,0 0 1,0 0 0,0 0 0,0 0-1,1 0 1,-1 0 0,0 1 0,1-1 0,-1 1-1,1-1 1,-1 1 0,1-1 0,0 1-1,0 0 1,0 0 0,0-1 0,-1 5 946,2 38 4956,10 27-5010,-10 270 1319,-1-336-2632,0-4 0,0-1 0,0 1 0,0 0 0,0 0 0,0 0 0,0 0 0,1 0 0,-1 0 1,0 0-1,1 1 0,-1-1 0,1 0 0,-1 0 0,1 0 0,0 1 0,-1-1 0,1 0 0,0 3 0,-6 4 2,0 1-819,6-10 780,0 1-1,0 0 1,0 0-1,0 0 1,0-1-1,0 1 1,1 0-1,-1 0 1,0 0-1,0 0 1,0-1-1,0 1 1,0 0-1,0 0 0,-1 0 1,1-1-1,0 1 1,0 0-1,0 0 1,0 0-1,0-1 1,0 1-1,0 0 1,0 0-1,0 0 1,0 0-1,-1-1 0,1 1 1,0 0-1,0 0 1,0 0-1,0 0 1,0 0-1,-1 0 1,1-1-1,0 1 1,0 0-1,0 0 1,0 0-1,-1 0 0,1 0 1,0 0-1,0 0 1,0 0-1,-1 0 1,1 0-1,0 0 1,0 0-1,0 0 1,-1 0-1,1 0 1,0 0-1,0 0 1,0 0-1,0 0 0,-1 0 1,1 0-1,0 0 1,0 1-1,0-1 1,0 0-1,-1 0 1,1 0-1,-13-53-13092,4 35 9994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17:42.0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5 592,'-9'0'5366,"41"-2"-379,-23 1-4479,0 0 1,0 1-1,-1 0 1,1 0-1,0 1 1,12 3-1,26 10 800,-24-6-1053,-1-1 0,1-2 0,0 0 0,44 3 0,-49-5-194,-16-3-64,-1 1-1,0-1 0,1 0 0,-1 0 1,1 1-1,-1-1 0,0 0 1,1 0-1,-1 0 0,1 0 0,-1-1 1,1 1-1,-1 0 0,0-1 0,1 1 1,1-2-1,11-4-428,-13 6 269,0 0-1,-1 0 1,1 0 0,-1 0-1,1 0 1,0-1 0,-1 1-1,1 0 1,-1 0-1,1-1 1,-1 1 0,1 0-1,-1-1 1,1 1 0,-1-1-1,1 1 1,-1 0-1,0-1 1,1 1 0,-1-1-1,1 1 1,-1-1-1,0 0 1,0 1 0,1-1-1,-1 1 1,0-1 0,0 1-1,0-1 1,0 0-1,1 1 1,-1-1 0,0 1-1,0-1 1,0 0 0,0 1-1,-1-1 1,1 0-1,0 1 1,0-1 0,0 1-1,0-1 1,-1 1-1,1-1 1,0 0 0,0 1-1,-1-1 1,1 1 0,0-1-1,-1 1 1,1-1-1,-1 1 1,0-1 0,-1-10-3108,2 4 7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17:43.6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0 340,'0'0'1729,"0"16"7958,0 18-6635,-1 1-1967,0-19-909,0-1-1,1 0 1,1 0 0,1 0 0,0 0 0,5 16 0,-5-20-119,-1-1 1,1 1-1,-2 0 1,1-1 0,-1 1-1,-3 14 1,1 13 43,2-10-8,-1-18-36,0 0 0,1 0 0,1 1 0,0-1 1,0 0-1,1 0 0,4 16 0,-4-23-41,-1 1 1,0 0 0,-1 0 0,1 0-1,-1 0 1,1 0 0,-2 8 0,-1-8-1437,1-26-3251,2 13 2208,-4-8-2202,-6 6 1924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17:47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11 396,'0'0'4393,"11"1"-334,-11-2-3557,0 1-386,1 1 0,-1-1 0,0 0 1,1 0-1,-1 0 0,0 0 1,1 0-1,-1 0 0,0 0 1,1 0-1,-1 0 0,0 0 0,1 0 1,-1 0-1,0 0 0,0 0 1,1 0-1,-1 0 0,0 0 1,1 0-1,-1 0 0,0-1 0,1 1 1,-1 0-1,0 0 0,0 0 1,1 0-1,-1-1 0,0 1 1,0 0-1,1 0 0,-1-1 1,0 1-1,0 0 0,0 0 0,0-1 1,1 1-1,-1 0 0,0-1 1,0 1-1,0 0 0,0 0 1,0-1-1,0 1 0,0 0 0,0-1 1,0 1-1,0 0 0,0-1 1,0 1-1,0 0 0,1-4 2558,7 8-3477,-6-3 999,-2 164 1912,11-118-2074,-1 50 397,-10 38 539,11-105-444,-11-11-361,0-16-288,0-15-511,-11-27-2939,-21-24-7580,21 45 7430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17:47.8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1 240,'21'5'7683,"-21"-4"-7241,10-3 1957,-9 1-2317,-1 1 0,1-1 0,-1 1 0,1-1 0,-1 1 0,1 0 0,-1 0 0,1-1 0,-1 1 0,1 0 0,0 0 0,-1-1 0,1 1 0,0 0 0,-1 0 0,1 0 0,-1 0 0,1 0 0,0 0 0,-1 0 0,1 0 0,0 0 0,-1 1 0,1-1 0,-1 0 0,1 0 0,0 0 0,-1 1 0,1-1 0,-1 0 0,1 1 0,-1-1 1,1 0-1,-1 1 0,1-1 0,-1 1 0,1-1 0,-1 1 0,4 1 122,-1-1 1,0 1 0,0-1-1,1 0 1,-1 0-1,0-1 1,1 1 0,-1 0-1,1-1 1,-1 0 0,5 0-1,12 2 285,-3 2-222,0 0 0,0-2 0,29 1 0,-41-1-399,-1-1 0,1 1 0,0-1 0,0-1-1,0 1 1,7-1 0,-16 1-887,0 0 0,0 0 0,-1-1 1,1 0-1,0 0 0,-1 0 0,1 0 0,0-1 0,-1 0 0,-4-1 0,8 1 684,-19-4-3168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17:48.7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101 1 1132,'0'0'6498,"-30"12"-571,12 5-4135,-11 16-253,27-28-1500,0 0 1,0 0-1,0 0 0,1 0 0,0 1 1,0-1-1,1 0 0,-1 1 0,1-1 0,0 1 1,0-1-1,1 1 0,0-1 0,0 0 1,0 1-1,3 6 0,2 4 6,0 1 0,1-1-1,14 23 1,-20-37-43,0-1-1,0 1 0,1-1 1,-1 1-1,0-1 1,1 0-1,-1 0 0,1 0 1,-1 0-1,1 0 1,0 0-1,-1 0 0,1 0 1,0-1-1,0 1 0,-1-1 1,1 1-1,0-1 1,0 0-1,0 1 0,0-1 1,0 0-1,-1 0 1,1-1-1,3 1 0,1-1 7,0-1 1,0 1-1,0-1 0,0 0 0,0 0 0,8-6 1,6-2 18,-15 8-25,0 0 1,-1-1-1,1 0 0,0 0 0,-1 0 1,0-1-1,0 1 0,5-6 1,7-7-17,-12 13 14,-1 1 1,0-1-1,0 0 0,0 1 0,0-2 0,-1 1 1,1 0-1,-1 0 0,0-1 0,0 1 0,0-1 1,0 0-1,2-6 0,1-11 23,-4 20-21,-1 0-1,1 0 0,-1 0 0,1 0 0,-1 0 0,0 0 0,1 0 0,-1 0 0,0 0 0,0 0 0,0 0 0,0-1 0,0 1 0,0 0 1,0 0-1,0 0 0,0 0 0,0 0 0,-1 0 0,1 0 0,0-1 0,-1 1 0,1 0 0,-1 0 0,1 0 0,-1 0 0,1 0 0,-1 1 1,0-1-1,-1-1 0,-1-2 11,-1 1 1,1 0 0,-1-1-1,0 2 1,0-1 0,0 0 0,-1 1-1,1 0 1,-1 0 0,1 0-1,-1 0 1,1 1 0,-1 0 0,0 0-1,0 0 1,0 0 0,0 1-1,0 0 1,0 0 0,1 0 0,-1 1-1,-8 1 1,-3 2-15,0 1 0,1 0-1,-1 1 1,1 0 0,-21 14 0,-3-2-1880,28-16-1924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17:50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50 800,'0'0'7220,"11"-5"-3008,-11 62-549,0 79-2553,0-135-1100,-1 0 1,1 0-1,0 0 1,-1 0-1,1 1 1,-1-1 0,1 0-1,-1 0 1,1 0-1,-1 0 1,0-1-1,1 1 1,-1 0-1,0 0 1,0 0-1,0 0 1,0-1-1,-1 2 1,2-2-4,0 0 1,0 0 0,0 0-1,0 0 1,1 0 0,-1 0-1,0 0 1,0 0-1,0 1 1,0-1 0,0 0-1,0 0 1,1 0 0,-1 0-1,0 0 1,0 0 0,0 0-1,0 1 1,0-1-1,0 0 1,0 0 0,0 0-1,0 0 1,0 0 0,0 0-1,1 1 1,-1-1-1,0 0 1,0 0 0,0 0-1,0 0 1,0 1 0,0-1-1,0 0 1,0 0 0,0 0-1,-1 1 804,1-49-237,11 5-518,-11 39-55,1 0 0,0 0 0,0 0-1,1 0 1,-1 0 0,1 0-1,-1 0 1,1 0 0,0 1 0,1-1-1,-1 0 1,1 1 0,-1 0-1,5-4 1,6-29 28,9 11-16,-21 23-17,0-1 0,1 1 1,-1 0-1,1 0 0,0-1 0,0 1 0,0 0 1,0 1-1,0-1 0,4-2 0,3-3-10,-7 5 15,0 0-1,0 1 0,0-1 1,0 1-1,1 0 0,-1 0 1,0 0-1,1 0 0,-1 0 0,1 0 1,4 0-1,4 1 1,9-1 18,-20 1-19,0-1 0,1 1 0,-1 0 0,0 0-1,1 0 1,-1 0 0,1 0 0,-1-1 0,0 1 0,1 0 0,-1 0 0,0 0 0,1 0 0,-1 0-1,0 0 1,1 0 0,-1 0 0,1 0 0,-1 0 0,0 1 0,1-1 0,-1 0 0,0 0 0,1 0-1,-1 0 1,0 0 0,1 1 0,-1-1 0,0 0 0,0 0 0,1 1 0,-1-1 0,0 0 0,0 0 0,1 1-1,-1-1 1,0 0 0,0 1 0,0-1 0,1 0 0,-1 1 0,0-1 0,0 0 0,0 1 0,0-1-1,0 0 1,0 1 0,0-1 0,0 1 0,0-1 0,0 0 0,0 1 0,0-1 0,0 0 0,0 1-1,0-1 1,0 0 0,0 1 0,-1 0 0,3 0-6,-1-1 7,-1 0 0,0 0 1,1 0-1,-1 0 0,0 0 0,1 0 0,-1 0 0,1 0 0,-1 0 1,0 0-1,1 0 0,-1 0 0,0 0 0,1 1 0,-1-1 0,0 0 1,1 0-1,-1 0 0,0 1 0,1-1 0,-1 0 0,0 0 0,0 1 1,1-1-1,-1 0 0,0 1 0,0-1 0,1 0 0,-1 1 1,0-1-1,0 0 0,0 1 0,0-1 0,0 1 0,0-1 0,0 0 1,1 1-1,-1-1 0,0 0 0,0 1 0,0-1 0,-1 1 0,1-1 1,0 0-1,0 1 0,0-1 0,1 6 12,0-5-15,0 0-1,0 1 0,0-1 0,0 1 0,0-1 0,0 1 0,-1-1 0,1 1 1,-1-1-1,1 1 0,-1 0 0,1-1 0,-1 1 0,0 0 0,0-1 0,0 1 1,0 2-1,0 43 35,-1-26 57,-4-15-42,5-6-43,0 1 0,-1-1-1,1 0 1,-1 0-1,1 0 1,0 1 0,-1-1-1,1 0 1,0 0 0,0 1-1,-1-1 1,1 0 0,0 1-1,0-1 1,-1 0 0,1 1-1,0-1 1,0 1 0,0-1-1,-1 0 1,1 1 0,0-1-1,0 0 1,0 1 0,0-1-1,0 1 1,0-1-1,0 1 1,0-1 0,0 1-1,0 1 1312,1-3-1239,0 1-69,-1 0 0,1 0 0,-1 0 0,1-1 0,-1 1 0,1 0-1,-1-1 1,1 1 0,-1-1 0,1 1 0,-1 0 0,1-1 0,-1 1 0,0-1 0,1 1 0,-1-1 0,0 1 0,1-1 0,-1 1 0,0-1 0,0 0 0,0 1 0,1-1 0,-1 1 0,0-1 0,0 0 0,0 0 0,2-4-1,0 0-1,1 0 1,-1 1 0,1-1 0,0 1 0,1 0-1,-1-1 1,1 2 0,-1-1 0,1 0-1,0 1 1,8-5 0,2-5-12,-15 10 10,25-12-1,39-22-307,-49 31 428,-14 6-122,0 0 1,1 0-1,-1 0 1,0 0-1,1 0 1,-1 0-1,0 0 1,0-1 0,1 1-1,-1 0 1,0 1-1,1-1 1,-1 0-1,0 0 1,0 0-1,1 0 1,-1 0-1,0 0 1,0 0-1,1 0 1,-1 0-1,0 0 1,0 1-1,1-1 1,-1 0-1,0 0 1,0 0-1,1 1 1,-1-1 0,0 0-1,0 0 1,0 0-1,0 1 1,1-1-1,-1 0 1,0 1-1,0-1 1,0 0-1,0 0 1,0 1-1,0-1 1,0 0-1,0 0 1,0 1-1,0 0 1,8 13 12,-6-13-13,-1 1 1,1 0-1,-1 0 0,0 0 1,0 1-1,1-1 1,-2 0-1,1 0 0,0 1 1,0-1-1,0 3 0,-1 104-43,-1-106 38,0 0-1,0 0 1,0 0-1,0 0 1,0 0 0,-1-1-1,1 1 1,-1-1-1,1 1 1,-1-1 0,-4 4-1,4-2-906,2-7 71,0-23-12741,0 15 10044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17:51.1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35 134 992,'-2'2'16096,"4"-10"-17283,4 4 1903,0 0-444,1 0 0,-1 0 0,1 0 0,0 1-1,10-4 1,-15 6-247,0 0-1,0 0 0,0 0 0,1 0 0,-1 0 0,0 0 1,0-1-1,0 1 0,-1-1 0,1 1 0,0-1 0,-1 0 1,1 0-1,-1 0 0,2-2 0,5-5 9,-4-12-21,-2 20 6,-1-2 0,1 1 0,0 0 0,0 0 0,-1 0 0,1-1 0,-1 1 0,0-1 0,0 1 0,0-1-1,0 0 1,0 1 0,-1-1 0,1-5 0,-1 7 77,-41 1 1197,39 0-1251,1 0-26,0 0-1,-1 0 0,1 0 0,0 0 1,-1 0-1,1 1 0,0-1 1,0 0-1,-1 1 0,1-1 1,0 1-1,0-1 0,0 1 1,-1-1-1,1 1 0,-1 1 1,-10 3 365,11-5-347,-1 1 1,0-1 0,1 1 0,-1-1-1,1 1 1,-1 0 0,1 0 0,-1 0 0,1 0-1,-1-1 1,1 2 0,0-1 0,0 0-1,0 0 1,-1 0 0,1 1 0,-1 2 0,-22 34 216,2-4-100,21-30-113,0-1 1,1 1-1,-1-1 0,1 1 0,-1-1 0,1 1 0,0 0 0,0-1 0,1 1 0,-1 0 1,1-1-1,0 1 0,0-1 0,0 1 0,0-1 0,1 0 0,1 5 0,8 15 276,-9-19-278,-1 0 0,0-1 0,1 1 0,0-1 0,0 1 0,0-1 0,0 0 0,0 0 0,1 0 1,-1 0-1,1 0 0,0-1 0,4 4 0,-4-4-26,-1 0 0,1-1 0,-1 0-1,1 1 1,-1-1 0,1 0 0,0-1 0,-1 1 0,1 0 0,0-1 0,0 1 0,-1-1 0,1 0-1,0 0 1,0 0 0,0 0 0,-1-1 0,1 1 0,0-1 0,0 0 0,-1 1 0,6-3 0,28-13-1679,54-30 1,-81 38-633,1-1 0,-2 0-1,1-1 1,-1 0 0,10-16-1,-14 8-1546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9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9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9.8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9.8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9.8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9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9.8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9.8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9.8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9.8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9.8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9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9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9.8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9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9.8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9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9.8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9.8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9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9.8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9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3:51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2 616,'0'-1'13459,"0"2"-13119,11 6 1673,-11 356-591,11-256-1126,-11 405 1270,-11-405-1388,12-70-161,1-24 16,-2 0-1,0 0 1,-1 0 0,-3 19 0,3-23-9,0-1 1,0 1 0,1 0-1,1 15 1,-1-15-10,1 0 0,-1 0 1,-1 0-1,0 0 0,-3 15 0,3-19-10,0 1-1,1-1 1,0 0 0,0 1-1,0-1 1,0 0 0,1 1-1,0-1 1,0 0 0,3 10-1,-2-10 1,-1 0 0,1-1 0,-1 1 1,-1 0-1,1 1 0,-1-1 0,0 0 0,0 0 0,-1 8 0,-10 68 143,7-33-34,4-41-93,0 1-1,-1 0 0,0-1 0,0 1 0,-3 7 0,3-9-10,0-1 1,-1 1-1,2 0 1,-1-1-1,1 12 1,-5 25-9,2-29 0,1-1 0,1 1 0,0-1 1,1 1-1,0 0 0,3 14 0,-1 14-1,-2-41-1,0 13 3,0-1 1,0 1-1,-2-1 0,1 1 1,-5 15-1,0 17-6,1-4 20,4-36-13,0 0-1,0 0 1,1 0-1,0 0 0,0 0 1,0 0-1,0 0 1,1 0-1,-1 0 0,1 0 1,1-1-1,1 6 1,-1-5 23,-1 1 1,1-1-1,-1 0 1,0 1-1,-1-1 0,1 0 1,-1 1-1,0-1 1,-1 1-1,1-1 1,-1 1-1,-2 6 1,0 1 40,0 1 0,1 0 0,1 0 0,0-1 0,2 25 0,-1-13-30,-10 19-45,10 33 524,0-76-235,0 0-276,-1-1 0,1 0 0,0 0 0,0 1 0,0-1 0,0 0 0,0 0 0,0 1 0,0-1-1,0 0 1,0 0 0,0 0 0,0 1 0,-1-1 0,1 0 0,0 0 0,0 0 0,0 0 0,0 1 0,-1-1 0,1 0-1,0 0 1,0 0 0,0 0 0,-1 0 0,1 0 0,0 1 0,0-1 0,-1 0 0,1 0 0,0 0 0,0 0-1,0 0 1,-1 0 0,1 0 0,0 0 0,0 0 0,-1 0 0,1 0 0,0 0 0,0 0 0,-1 0 0,1 0-1,0-1 1,0 1 0,0 0 0,-1 0 0,1 0 0,0 0 0,0 0 0,0 0 0,-1-1 0,1 1 0,0 0-1,0 0 1,0 0 0,0 0 0,-1-1 0,1 1 0,0 0 0,0 0 0,0 0 0,0-1 0,0 1 0,0-1-1,0 0-122,-13-19-5867,-7-51-5820,10 35 7662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3:54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0 136 532,'0'0'1169,"2"12"5986,-1-12-7051,-1 0 0,0 0 1,1 0-1,-1 0 0,1 0 0,-1 0 0,0 0 0,1 0 0,-1-1 0,0 1 0,1 0 1,-1 0-1,0 0 0,1 0 0,-1-1 0,0 1 0,1 0 0,-1 0 0,0 0 1,1-1-1,-1 1 0,0 0 0,0-1 0,0 1 0,1 0 0,-1-1 0,0 1 1,0 0-1,0-1 0,1 1 0,-1 0 0,0-1 0,0 1 0,0 0 0,0-1 1,0 1-1,0 0 0,0-1 0,0 1 0,0-1 0,-1-1 2167,10 6 3197,-5-2-5806,233-20 2132,-211 16-1731,-1-1 1,1-1-1,-1-1 0,42-14 0,-33 9-45,10-1 4,1 2 1,0 2-1,1 2 0,65 1 0,6-2 7,-76-1 6,-37 5-31,0 1 1,1 0-1,-1 0 1,0 0-1,1 1 1,-1-1 0,1 1-1,-1 0 1,1 1-1,-1-1 1,5 2-1,35 1-3,-36-3 4,0 0-1,1 0 0,-1 1 0,0 0 0,15 4 0,-17-5-2,1 1 0,-1-1-1,1 0 1,-1 0-1,0-1 1,1 0-1,-1 0 1,7-2-1,31-3 10,85 12 46,-43 0 37,22 6-192,-9-6 210,-77-6-73,-9 1-15,0-1-1,0 0 1,0-1-1,19-4 0,-26 4-7,0 0 1,0 1-1,0 0 0,0 0 0,0 1 0,0 0 0,0 0 0,9 2 0,30 4 21,73 11 71,-102-17-78,0 1 0,0 1 1,-1 0-1,1 1 1,-1 1-1,0 0 0,27 15 1,-37-19-32,-1 1 0,1-1 0,-1 0 1,1 0-1,0 0 0,0-1 1,0 0-1,0 0 0,-1 0 1,10-1-1,-9 0 3,-1 0 1,1 1-1,-1 0 1,0 0-1,1 0 1,-1 1 0,1-1-1,-1 1 1,1 0-1,6 3 1,34-2 49,-32 0-48,0 0 0,0-1 0,1 0 0,-1-1 0,18-1 0,-18 0 1,0 0 0,1 1 0,-1 1 0,0 0 0,18 4 0,-19-2-5,0 0 0,0 0 0,0-1 0,15 0 0,102-2 37,-115 6-61,-13-5 24,0 0 1,-1-1 0,1 1-1,0 0 1,1-1 0,-1 1 0,0-1-1,0 1 1,0-1 0,0 1-1,0-1 1,1 0 0,-1 0-1,0 1 1,0-1 0,0 0 0,1 0-1,-1 0 1,0 0 0,0-1-1,0 1 1,1 0 0,-1 0-1,0-1 1,2 0 0,9-3 7,-1 1 0,1 0 1,0 1-1,18-2 0,10-2-12,35 0-4,-21 0 49,54-25-54,-73 23 19,-7-2-16,-25 9 3,7 1 11,0-1 0,0 0-1,0 0 1,-1-1 0,1-1 0,14-5 0,-1 1-2,0 2-4,-1 1 0,1 1 0,0 1 0,0 1 1,26 2-1,6 0 24,-39-4-25,-14 3 1,0-1 1,0 1-1,-1-1 0,1 1 1,0 0-1,0 0 1,0 0-1,0 0 0,0 0 1,0 0-1,0 0 1,0 1-1,0-1 0,0 1 1,0-1-1,-1 1 0,5 2 1,0-2 1,0 0 1,0-1-1,0 0 0,0 0 0,0 0 1,0 0-1,0-1 0,8-2 1,-14 3-3,19-4 1,0 1 0,0 1 0,0 1 0,0 0 0,33 4 0,30 0 61,13-3-80,-11-6 217,-16 0 538,-3-7 537,-64 13-1278,0 0 0,-1 0 1,1 0-1,0 0 0,0 0 1,-1-1-1,1 1 0,0 0 1,-1 0-1,1-1 0,0 1 1,-1-1-1,1 1 0,-1-1 1,1 1-1,0-1 0,-1 1 1,1-1-1,-1 1 1,1-1-1,0-1 0,-1 2-83,0-1 1,-1 1-1,1 0 0,0-1 0,0 1 1,0-1-1,0 1 0,0-1 0,0 1 1,-1-1-1,1 1 0,0 0 0,0-1 1,-1 1-1,1 0 0,0-1 0,0 1 0,-1-1 1,1 1-1,-1 0 0,1 0 0,0-1 1,-1 1-1,1 0 0,0 0 0,-1-1 1,1 1-1,-1 0 0,1 0 0,-1 0 1,1 0-1,-1 0 0,1 0 0,-1 0 1,1 0-1,0 0 0,-1 0 0,1 0 0,-1 0 1,1 0-1,-1 0 0,1 0 0,-1 0 1,1 0-1,0 1 0,-1-1 0,0 0 1,-74 7-17466,53-2 13647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3:56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1 121 272,'8'5'11509,"-4"-4"-10688,58-1 3106,142 6-1764,-183-5-1950,-1-1 0,34-3 0,4-1 138,189-8 707,-172 10-888,-28 1-32,47 3 1,37 11 330,0-6-1,178-13 1,-15-1-186,-213 7-256,-25-2 16,-35 1-24,0 0-1,34 4 1,64 3 40,-105-5-59,0-1 0,0 0-1,0-2 1,0 0-1,0 0 1,20-7 0,11-1 14,-13 4-6,-13 1-6,0 1-1,0 1 1,0 1 0,0 1 0,1 0 0,-1 2 0,20 2-1,-23-1 6,1-1-1,-1-1 0,0 0 1,26-4-1,20 0 26,60-8-10,25 6-10,-109 4-17,21 3-29,-30 2 33,1-1 0,-1-1-1,33-4 1,5 1 10,-10 4-20,-36 0 15,0-1 1,0-1-1,33-4 0,20 0-10,-9 2-17,-20-3 31,50 3-1,13-4 21,-85 4-34,-19 1 5,0 0-1,0 1 1,0 0-1,0 0 0,0 0 1,0 0-1,0 1 1,5 1-1,-4-1 4,1-1-1,-1 1 1,0-1 0,1 0-1,-1 0 1,0-1 0,1 1-1,6-3 1,19 0-8,142-10 22,-139 13-28,-28 0 13,3 1 7,0-1-1,0-1 1,0 0 0,12-3-1,-19 3-7,0 1-1,1-1 1,-1 0-1,1 1 1,-1-1-1,1 1 1,-1 0-1,1 0 1,-1 0-1,1 0 1,3 1-1,27 1 31,-24-3-39,34-4-56,-32 8 63,-11-2 2,0-1 1,0 0-1,0 0 1,0 1 0,0-1-1,1 0 1,-1 0-1,0 0 1,0 0 0,0 1-1,1-1 1,-1 0-1,0 0 1,0 0 0,1 0-1,-1 0 1,0 0-1,0 0 1,1 1 0,-1-1-1,0 0 1,0 0 0,1 0-1,-1 0 1,0 0-1,0 0 1,1 0 0,-1 0-1,0-1 1,1 1-1,-1 0 1,0 0 0,0 0-1,1 0 1,-1 0-1,0 0 1,0 0 0,0 0-1,1-1 1,-1 1-1,0 0 1,0 0 0,0 0-1,1-1 1,-1 1-1,0 0 1,0 0 0,0 0-1,0-1 1,0 1-1,1 0 1,-1 0 0,0-1-1,0 1 1,0-1-1,17 6 70,-12-1-101,-16-2-98,-15 0-1102,22-2 257,0 1-1,0-1 0,0 0 0,0 0 1,0 0-1,-1 0 0,1-1 0,0 1 0,0-1 1,0 0-1,0-1 0,1 1 0,-1-1 0,0 1 1,-6-5-1,-2-6-2835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3:58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6 416,'-19'-6'5805,"43"15"-448,-20-7-5144,-2-1 516,18 25 2535,-19-23-3173,0 0 0,0 1 0,0-1 0,-1 0 0,1 1 0,-1-1-1,0 1 1,0-1 0,0 1 0,-1-1 0,0 5 0,2 30 552,7-8-239,-1 0 0,-1 0-1,-2 0 1,1 37-1,6 42 314,-11-103-682,-1 18 163,2 0 1,1-1-1,5 29 0,4 63 416,-3-65-420,5 20-9,-12-66-175,0-1-1,0 1 1,-1-1-1,0 1 1,1-1-1,-1 1 1,0-1-1,-1 5 1,2 25 25,17 106 75,-16-123-95,0-1 0,-1 1 0,-1-1 0,-2 24 0,1 5-30,-10 77 278,11 67-32,11-127-44,-1 22-192,-10-74 25,0-4-10,0 0 1,0 0 0,0 0-1,0-1 1,1 1 0,0 0-1,0-1 1,0 1 0,0 0-1,3 5 1,-2-5-8,-1 1 0,0-1 0,0 0 0,-1 1-1,1-1 1,-1 1 0,-1-1 0,1 1 0,-2 5 0,1 9 13,1 125 35,11-89-97,-11-44 50,-1-7-3,1-1 1,0 1 0,0 0 0,1 0-1,-1 0 1,1 0 0,0-1 0,0 1-1,1 0 1,2 6 0,-3-6-1,1 1 0,-1-1 1,0 1-1,-1 0 0,1 0 0,-1-1 1,0 1-1,-1 0 0,-1 8 0,1 5 5,1 91-8,10-72-18,-10 82 124,-10-70-120,5-33 44,-1 12 10,6-28-13,-2 17 313,2-18-339,0 0 1,0 0 0,0 0 0,0 0 0,0-1 0,0 1 0,1 0 0,-1 0 0,0 0 0,0 0 0,0 0 0,0-1 0,0 1 0,0 0 0,0 0 0,0 0 0,-1 0 0,1 0 0,0-1 0,0 1 0,0 0 0,0 0 0,0 0 0,0 0-1,0 0 1,0 0 0,0-1 0,0 1 0,0 0 0,0 0 0,-1 0 0,1 0 0,0 0 0,0 0 0,0 0 0,0 0 0,0-1 0,0 1 0,-1 0 0,1 0 0,0 0 0,0 0 0,0 0 0,0 0 0,0 0 0,-1 0 0,1 0 0,0 0 0,0 0-1,0 0 1,0 0 0,0 0 0,-1 0 0,1 0 0,0 0 0,0 0 0,0 0 0,0 0 0,-1 1 0,2-2-24,-1 1 1,0 0-1,0 0 0,1 0 1,-1-1-1,0 1 1,0 0-1,0 0 0,0-1 1,1 1-1,-1 0 0,0-1 1,0 1-1,0 0 1,0 0-1,0-1 0,0 1 1,0 0-1,0-1 0,0 1 1,0 0-1,0-1 0,0 1 1,0 0-1,0 0 1,0-1-1,0 1 0,0 0 1,0-1-1,0 1 0,0 0 1,-1-1-1,1 1 1,0 0-1,0 0 0,0-1 1,-1 1-1,1 0 0,0 0 1,0 0-1,0-1 0,-1 1 1,1 0-1,0 0 1,0 0-1,-1 0 0,1-1 1,0 1-1,-1 0 0,0-1-139,1 0-1,0 0 1,0-1-1,-1 1 1,1 0-1,0 0 1,0 0-1,0-1 1,0 1-1,0 0 1,0 0-1,1 0 1,-1-1-1,0 1 1,0 0-1,1 0 0,-1 0 1,1 0-1,-1 0 1,1 0-1,0 0 1,-1 0-1,3-2 1,0-4-1264,8-55-12093,-11 50 10736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1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32 632,'0'0'7805,"21"-5"379,-21 1-4635,0-11-2580,-3 13-934,-15-3 140,18 5-173,0 0 0,-1 0 0,1 0 0,0 0 0,-1 0 0,1-1 0,0 1 0,-1 0 0,1 0 0,0 0 0,-1 0 0,1 0 0,0 0 0,-1 0 0,1 0 0,0 1 0,-1-1 0,1 0 0,0 0 0,0 0 1,-1 0-1,1 0 0,0 0 0,-1 1 0,1-1 0,0 0 0,0 0 0,-1 0 0,1 1 0,0-1 0,0 0 0,-1 0 0,1 1 0,0-1 0,0 0 0,0 0 0,0 1 0,0-1 0,-1 0 0,1 1 0,0-1 0,0 1 0,-30 13-29,26-12 22,3-2 7,1 0-1,-1 0 0,1 1 0,-1-1 0,1 0 0,-1 1 0,1-1 0,-1 0 0,1 1 1,-1-1-1,1 1 0,0-1 0,-1 0 0,1 1 0,0-1 0,-1 1 0,1-1 1,0 1-1,-1 0 0,1-1 0,0 1 0,0-1 0,0 1 0,0-1 0,0 1 0,0 0 1,0-1-1,0 1 0,0-1 0,0 1 0,0-1 0,0 2 0,-8 8 17,5-7-14,0 1-1,0 0 1,0 0-1,0 0 1,0 1 0,1-1-1,-2 5 1,-7 21-6,0 24 36,22-11 11,-11-41-47,-1 0 0,1 0 1,0 0-1,0 0 0,0 0 0,0 0 1,1 0-1,-1 0 0,0 0 1,1 0-1,0 0 0,-1 0 0,1 0 1,0 0-1,0-1 0,0 1 1,2 2-1,0 0 0,0 1 0,1-2-1,0 1 1,0 0 0,0-1 0,0 1-1,0-1 1,9 4 0,43 35-54,-52-40 57,1 1 0,0-1 1,0 0-1,0-1 0,1 1 0,-1-1 1,0 0-1,0 0 0,1-1 0,-1 1 1,1-1-1,-1-1 0,0 1 0,1-1 0,-1 0 1,0 0-1,0 0 0,1-1 0,-1 1 1,0-1-1,0-1 0,-1 1 0,1-1 0,0 0 1,5-4-1,5-6 2,0 0 0,-2-1 0,1-1 1,12-19-1,11-11-9,-32 39 4,-1-1 1,-1 1-1,1-1 1,-1 0-1,0 0 1,-1-1-1,0 1 1,0-1-1,0 1 1,-1-1-1,0 1 1,0-10-1,-3 14 4,1 0 0,-1 0 0,0 0 0,0 0 0,0 0 0,0 0 0,0 1 0,0-1 0,-1 1 0,1-1 0,-1 1 0,0 0-1,0 0 1,0 0 0,0 0 0,0 1 0,-6-3 0,4 1-12,-5-2 2,0 1 1,0 0-1,0 0 0,-1 1 0,1 1 0,-1 0 0,-13-1 1,-80-1-45,77 5 36,24-1-39,-1 1 0,0 0-1,1 0 1,-1 0 0,1 0 0,-1 1-1,1-1 1,-1 1 0,1 0-1,0 0 1,0 0 0,-4 4 0,5-5-319,1 0 1,0 0 0,-1 0 0,1 1 0,0-1 0,0 0 0,0 1 0,0-1 0,0 1-1,0-1 1,1 1 0,-1-1 0,0 1 0,1-1 0,-1 4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2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0 216,'-11'7'4965,"11"-5"-4557,0 1 0,0-1-1,0 0 1,0 0 0,0 0 0,1 0-1,-1 0 1,1 1 0,-1-1 0,1 0-1,0 0 1,0 0 0,0 0 0,0-1-1,1 4 1,0 0 34,-1 1 0,0 0-1,-1 0 1,0 0 0,0 0 0,0 0-1,0 0 1,-1 0 0,-2 7 0,1-4-353,0-1-1,0 1 1,0 0 0,1-1-1,0 1 1,1 0 0,0 0 0,1 0-1,-1 0 1,2-1 0,-1 1 0,5 14-1,5 49 274,-9-62-308,0 1-1,-1-1 0,0 0 1,-1 13-1,5 33 202,-3-46-210,-1-1 1,0 1-1,0-1 1,-2 13 0,1-14-19,0-1 1,0 1 0,0 0 0,1-1 0,0 1 0,4 10-1,-4-14-1,0 1 0,0 0 1,-1 0-1,0 0 0,1-1 0,-1 1 0,-1 0 0,1 0 0,-1 0 0,0-1 0,0 1 0,0 0 0,-1-1 0,-3 8 0,3 3 96,2-8-90,1-10-148,-1 2-41,1-37-8267,2 35 7519,3-17-4662,-6 8 2425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3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98 696,'0'-4'1124,"1"0"2614,7 6-2915,-6 18 7733,-4 2-6587,1-22-1952,0 1-1,0-1 1,1 1 0,-1 0-1,0-1 1,1 1-1,-1 0 1,1 0-1,-1 0 1,1-1 0,-1 1-1,1 0 1,-1 0-1,1 0 1,0 0-1,-1 0 1,1 0 0,0 0-1,0-1 1,0 1-1,0 0 1,0 0-1,0 0 1,0 1 0,6 31 124,0 0-153,-6-29 15,1-1 0,0 1 1,1 0-1,-1 0 1,1-1-1,-1 1 1,1-1-1,0 1 0,1-1 1,-1 0-1,1 0 1,-1 0-1,1 0 1,0 0-1,0-1 0,0 1 1,5 3-1,16 15 62,-22-19-53,1 0-1,-1-1 0,1 0 1,0 1-1,-1-1 0,1 0 0,0 0 1,0-1-1,0 1 0,0-1 1,-1 1-1,1-1 0,0 0 1,4 0-1,43-5 200,-35 1-125,-13 4-70,0 0-1,-1-1 0,1 1 0,0-1 1,0 1-1,0-1 0,-1 0 1,1 1-1,0-1 0,0 0 0,-1 0 1,1-1-1,-1 1 0,1 0 0,-1 0 1,2-3-1,13-11 99,-13 13-101,0-1-1,0 1 0,0-1 0,-1 0 1,0 0-1,1 0 0,-1 0 1,0 0-1,2-5 0,9-13 22,-11 19-31,0 0-1,0-1 1,-1 1 0,1-1 0,-1 1 0,1-1 0,-1 0 0,0 1 0,0-1 0,0 0 0,-1 0 0,1 0 0,0-3 0,9-54 83,-9 54-79,-1 1 0,0-1 0,0 1 0,-1-1-1,0 1 1,0 0 0,0-1 0,-1 1 0,-2-6 0,0-3 99,4 14-99,0-1-1,0 1 1,0 0 0,0-1-1,0 1 1,0-1-1,0 1 1,0-1 0,0 1-1,0-1 1,-1 1 0,1 0-1,0-1 1,0 1-1,-1-1 1,1 1 0,0 0-1,0-1 1,-1 1 0,1 0-1,-1-1 1,1 1 0,0 0-1,-1 0 1,1-1-1,-1 1 1,-24-24 643,19 21-623,0 1-1,0 0 0,0 0 1,0 0-1,0 1 1,0 0-1,0 1 0,0-1 1,-1 1-1,1 0 1,0 0-1,0 1 0,0 0 1,0 0-1,-1 1 1,2-1-1,-1 1 0,0 1 1,-9 4-1,-7 7 34,-19 10-69,39-23 7,0 0-1,1 0 1,-1 0 0,0 0 0,0 1 0,0-1 0,1 0-1,-1 1 1,1 0 0,-1-1 0,1 1 0,0 0-1,0-1 1,-1 1 0,1 0 0,0 0 0,1 0-1,-1 0 1,0 0 0,1 0 0,-1 1 0,1-1-1,-1 0 1,1 0 0,0 0 0,0 0 0,0 1-1,0-1 1,0 0 0,1 0 0,-1 0 0,1 0-1,-1 0 1,1 0 0,0 0 0,0 0 0,1 3 0,18 25-1184,-17-23-3244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4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11 936,'-9'-10'3722,"9"10"-3581,0 1-1,-1-1 0,1 1 0,-1-1 0,1 1 1,0-1-1,-1 1 0,1-1 0,0 1 0,0 0 1,0-1-1,-1 1 0,1 0 0,0-1 1,0 1-1,0 0 0,0-1 0,0 1 0,0-1 1,0 1-1,0 0 0,0-1 0,1 1 0,-1 0 1,0-1-1,0 1 0,0 0 0,1-1 0,-1 1 1,0-1-1,1 1 0,-1-1 0,1 2 0,8 16 3484,-8-17-3516,-1 0 0,0 0 0,0 0 0,1 0 0,-1 0 0,0 0 1,1-1-1,-1 1 0,1 0 0,-1 0 0,1 0 0,-1-1 1,1 1-1,0 0 0,-1 0 0,1-1 0,0 1 0,0-1 1,1 2-1,-2-2-64,1 0 0,0 1 0,0 0 0,-1-1 1,1 1-1,0-1 0,-1 1 0,1 0 0,-1-1 0,1 1 1,-1 0-1,1 0 0,-1-1 0,1 1 0,-1 0 0,0 0 0,0 0 1,1 1-1,7 10 305,-7-11-334,1 1 1,-1-1-1,0 0 0,0 0 1,0 0-1,0 0 1,-1 1-1,1-1 0,0 0 1,0 1-1,-1-1 1,1 1-1,-1-1 0,1 1 1,-1-1-1,1 3 1,9 27 250,-10-11-95,-1-14-136,1 1 0,0-1-1,0 1 1,0-1-1,1 1 1,0-1-1,0 0 1,1 1-1,3 10 1,-1 16-886,-5-28-2720,0-24-2123,1 7 2396,0 0 75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4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86 684,'-11'-7'8206,"11"6"-8061,0 1 0,0-1 1,0 1-1,0 0 0,0-1 0,0 1 0,0 0 0,0-1 0,0 1 0,0-1 1,0 1-1,0 0 0,0-1 0,0 1 0,0-1 0,0 1 0,0 0 1,0-1-1,1 1 0,-1 0 0,0-1 0,0 1 0,0 0 0,1-1 0,-1 1 1,0 0-1,1-1 0,-1 1 0,0 0 0,0 0 0,1 0 0,-1-1 1,0 1-1,1 0 0,-1 0 0,1 0 0,-1 0 0,0-1 0,1 1 0,-1 0 1,0 0-1,1 0 0,-1 0 0,1 0 0,-1 0 0,0 0 0,1 0 1,-1 0-1,1 0 0,-1 1 686,2 13-7,-1-12-790,1 0 0,-1 0 0,0 0-1,0 1 1,0-1 0,0 0 0,0 1-1,0-1 1,0 1 0,-1 0-1,0-1 1,1 1 0,-1-1 0,0 6-1,6 23 100,5 11-59,-1 7 48,-7-26-110,-3-22-11,0 0 0,0-1 0,-1 1 0,1 0 0,0 0 0,0 0 0,0 0-1,0 0 1,0 0 0,0 0 0,1 0 0,-1 0 0,0 0 0,0-1-1,1 1 1,-1 0 0,0 0 0,1 0 0,-1 0 0,1-1 0,-1 1 0,1 0-1,0 0 1,-1-1 0,1 1 0,0 0 0,0 0 0,3 12 74,-4-13-70,-1 0 1,1 0-1,0 0 0,0 1 1,0-1-1,0 0 0,0 0 1,0 0-1,0 0 0,0 1 1,0-1-1,0 0 0,0 0 1,0 0-1,0 0 0,0 1 1,0-1-1,0 0 1,0 0-1,0 0 0,0 1 1,0-1-1,0 0 0,0 0 1,0 0-1,0 0 0,0 0 1,1 1-1,-1-1 0,0 0 1,0 0-1,0 0 0,0 0 1,0 0-1,0 0 0,1 1 1,-1-1-1,0 0 0,0 0 1,0 0-1,0 0 0,0 0 1,1 0-1,-1 0 0,0 0 1,0 0-1,0 0 0,1 0 1,-1 0-1,0 0 0,0 0 1,0 0-1,0 0 0,1 0 1,-1 0-1,0 0 0,0 0 1,0 0-1,0 0 0,1 0 1,-1 0-1,0 0 0,0 0 1,0-1-1,0 2 17,0-1 1,0 0-1,0 0 0,-1 0 1,1 0-1,0 0 0,0 0 1,0 0-1,-1 0 0,1 0 0,0 0 1,0 0-1,-1 0 0,1 0 1,0 0-1,0 0 0,-1 0 1,1 0-1,0 0 0,0 0 0,0 0 1,-1 0-1,1 0 0,0 0 1,0-1-1,0 1 0,-1 0 1,1 0-1,0 0 0,0 0 0,0 0 1,0-1-1,-1 1 0,1 0 1,0 0-1,0 0 0,0-1 1,0 1-1,0 0 0,0 0 0,0 0 1,0-1-1,0 1 0,-1 0 1,1 0-1,0-1 0,0 1 1,0 0-1,0 0 0,0 0 0,0-1 1,1 1-1,-1 0 0,0 0 1,0-1-1,0 1 0,-7-11 512,6 10-495,-1-1-1,1 0 1,-1 0 0,1 0-1,0 0 1,0 0-1,0 0 1,0 0 0,0 0-1,0-1 1,1 1 0,-1 0-1,0-4 1,-9-35 231,10 31-265,0 0 0,1 0 0,1 0 0,-1 0 0,2 0 0,-1 0 0,2 1 0,-1-1 0,1 1 0,0 0 0,1 0 0,0 0 0,1 1 0,7-11 0,6-5-11,-18 22 1,1-1-1,-1 0 0,1 0 1,0 1-1,0-1 1,0 1-1,0-1 0,0 1 1,1 0-1,-1 0 0,1 0 1,-1 0-1,1 1 1,0-1-1,0 1 0,0-1 1,0 1-1,0 0 0,0 0 1,0 1-1,0-1 1,0 0-1,0 1 0,4 0 1,9 12-622,-2-1-1168,-14-10 1574,1-1-1,0 0 1,-1 1-1,1-1 1,0 0-1,-1 0 1,1 0-1,0 0 1,-1 1-1,1-1 1,0 0-1,-1 0 1,1 0-1,0-1 1,0 1-1,-1 0 1,1 0-1,0 0 1,-1 0-1,1-1 1,0 1-1,-1 0 1,2-1-1,16-10-6826,-17 5 3265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5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1 352,'0'6'13201,"2"17"-10618,-1-20-2492,1 0 0,-1 0 1,-1 0-1,1 0 0,0 0 0,-1 1 0,1-1 0,-1 0 1,0 0-1,0 0 0,0 1 0,-1-1 0,1 0 0,-1 0 1,0 0-1,-1 3 0,-2 30 208,4-21-195,1-4-51,-1 0 1,0 0-1,-1 0 0,-1 0 1,-5 21-1,6-25-27,-1 1 0,1-1 1,0 0-1,0 1 0,1 11 0,-4 29 137,0-33-121,1-1-1,0 1 1,2 0-1,-1 22 1,-9 20-16,11-44 7,1-17 79,7-25-985,-5 1-2381,-3 17-1089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7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1032,'-7'17'2822,"3"-8"-733,-16 19 1010,-34 20 3983,49-44-6516,3-4-485,0 1 0,1-1 0,-1 1 0,0 0 0,1 0 0,-1 0 0,1 0 0,-1 0 0,1 0 0,0 0 0,-1 1 0,1-1 1,0 0-1,0 1 0,0-1 0,0 1 0,0-1 0,0 1 0,0-1 0,1 1 0,-2 3 0,-2 0-60,4-5-12,0 0 0,0 0 1,0 0-1,0 0 0,1 0 0,-1 0 0,0 0 0,0 0 0,0 0 0,0 0 0,1 0 0,-1 0 0,0 1 0,0-1 0,0 0 0,0 0 0,0 0 0,0 0 0,1 0 0,-1 0 0,0 1 0,0-1 0,0 0 0,0 0 0,0 0 1,0 0-1,0 1 0,0-1 0,0 0 0,0 0 0,0 0 0,0 1 0,0-1 0,0 0 0,0 0 0,0 0 0,0 0 0,0 1 0,0-1 0,0 0 0,0 0 0,0 0 0,0 0 0,0 1 0,-1-1 0,3 0 135,29-23 810,-29 22-843,-2 1-165,0 0 53,0 0 1,0-1 0,0 1-1,0 0 1,0 0 0,0 0-1,0 0 1,0 0 0,1 0-1,-1 0 1,0 0 0,0 0-1,0 0 1,0 0 0,0 0-1,0 0 1,0 0-1,0 0 1,0 0 0,0 0-1,1 0 1,-1 1 0,0-1-1,0 0 1,0 0 0,0 0-1,0 0 1,0 0 0,0 0-1,0 0 1,0 0 0,0 0-1,0 0 1,0 0-1,0 0 1,1 0 0,-1 0-1,0 1 1,0-1 0,0 0-1,0 0 1,0 0 0,0 0-1,7-6-3,-7 5 58,-34 20-78,10 0 19,16-9 5,-1 1-3,9-10 5,-13 10 15,15-10 340,22 25 90,-20-23-422,0 0 0,0 1 0,0-1 0,0 1 0,-1 0 0,0 1-1,6 8 1,-6-9-12,0 1 0,0-1-1,1 1 1,-1-1 0,1 0-1,0-1 1,8 7 0,10 19 141,-12-16 99,-8-10-435,-2-11-1322,0-11-10143,0 7 8001,0 5 119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8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25 780,'-2'-24'13840,"-23"27"-9354,13 0-4270,0 1 0,0 0 0,-20 11 1,30-14-82,-1 0-60,0 0-1,-1-1 1,1 2 0,0-1-1,0 0 1,0 1 0,0-1-1,0 1 1,0 0 0,1 0-1,-1 0 1,1 1 0,-1-1-1,1 0 1,0 1 0,0 0-1,-3 3 1,5-5-74,-1 0-1,1-1 1,0 1-1,-1-1 1,1 1-1,0 0 1,-1-1-1,1 1 1,0 0 0,0-1-1,0 1 1,0 0-1,0 0 1,0-1-1,0 1 1,0 0-1,0-1 1,0 1 0,0 0-1,0 0 1,0-1-1,0 1 1,1 0-1,-1-1 1,0 1-1,1 0 1,-1-1 0,0 1-1,1-1 1,-1 1-1,1-1 1,-1 1-1,1-1 1,-1 1-1,1-1 1,-1 1 0,2 0-1,2 5 33,-4-4-31,0-1 0,0 1 1,1 0-1,-1 0 0,0 0 0,1 0 0,-1 0 0,1-1 1,0 1-1,0 0 0,-1 0 0,1-1 0,0 1 1,1-1-1,-1 1 0,0-1 0,0 1 0,1-1 0,1 2 1,33 17-20,-13-9 46,9 9-27,-24-17 0,-1 1 0,1 0 0,-1 0 0,0 0 0,0 1 0,-1 1 0,7 5 0,-13-10-2,0-1 0,1 1 1,-1-1-1,0 1 0,0 0 0,0 0 1,1-1-1,-1 1 0,0 0 0,0-1 0,0 1 1,0 0-1,0-1 0,0 1 0,-1 0 1,1-1-1,0 1 0,0 0 0,0-1 0,-1 1 1,1 0-1,0-1 0,-1 1 0,1 0 0,0-1 1,-1 1-1,1-1 0,-1 1 0,1-1 1,-1 1-1,-20 20 10,13-14-5,5-3-3,-1-1 0,0 0 0,0 0 0,0 0-1,0-1 1,0 1 0,0-1 0,-1 0 0,1-1 0,-1 1 0,0-1 0,0 0 0,-7 1 0,-69 3 163,71-5-154,-54-6-1365,62 6 850,2-3-41,-1-3-1168,1-1 0,1 1 0,-1 0 0,1-1 0,0 1-1,0 0 1,0 0 0,4-8 0,-3 2-1397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1120,'9'0'6685,"-9"0"-6575,0 0-1,-1 0 1,1 0-1,-1 0 1,1 0-1,0 0 1,-1 0-1,1 1 1,0-1-1,-1 0 0,1 0 1,0 0-1,-1 0 1,1 0-1,0 1 1,-1-1-1,1 0 1,0 0-1,-1 0 1,1 1-1,0-1 1,0 0-1,0 1 0,-1-1 1,1 0-1,0 0 1,0 1-1,0-1 1,-1 0-1,1 1 1,0-1-1,0 1 1,0-1-1,0 0 1,0 1-1,0-1 0,0 0 1,0 1-1,0-1 1,0 0-1,0 1 1,0-1-1,0 0 1,0 1-1,0 0 651,11 6 1174,-4 5-827,-5-10-1054,-1 0-1,1-1 1,-1 1 0,0 0 0,0 0 0,0 0 0,0 0 0,0 0 0,0 0 0,0 0 0,-1 0-1,1 0 1,0 4 0,9 60 791,1 1-463,-10-61-362,1-1-1,0 0 1,-1 0-1,2 0 1,-1 0 0,0 0-1,1 0 1,0-1 0,0 1-1,6 5 1,-7 11 13,-3-7-29,0-12-6,-7 2 1,8-3-66,0-1-1,-1 0 1,1 0 0,0 0 0,-1 0 0,1 0 0,0 1 0,-1-1 0,1 0 0,0 0-1,-1 0 1,1 0 0,-1 0 0,1 0 0,0 0 0,-1 0 0,1 0 0,0 0-1,-1-1 1,1 1 0,-1 0 0,1 0 0,0 0 0,-1 0 0,1 0 0,0-1-1,-1 1 1,1 0 0,0 0 0,0-1 0,-1 1 0,1 0 0,0 0 0,0-1-1,-1 1 1,1 0 0,0-1 0,0 1 0,0 0 0,-1-1 0,1 0 0,-7-22-6458,2 5 2696,-4 5 519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9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1100,'0'-11'8871,"3"22"-6148,3 1-3497,-3-3-274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50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35 1732,'-4'-4'8808,"-15"-11"-4233,16 16-4515,1-1 0,0 1 0,0-1 1,0 1-1,0 0 0,0 0 0,0 0 1,0 0-1,0 0 0,0 0 0,0 0 1,1 1-1,-1-1 0,0 1 0,1-1 1,-2 3-1,-27 36 412,11-15 105,8 18-78,11-42-495,-1 0 0,1 0 1,0 1-1,-1-1 0,1 0 0,0 1 0,0-1 1,0 0-1,0 1 0,0-1 0,0 0 1,0 0-1,1 1 0,-1-1 0,0 0 0,1 0 1,-1 1-1,1-1 0,-1 0 0,2 2 1,4 17 85,-5-17-71,-1-1-1,1 1 1,-1-1-1,1 0 1,0 1-1,0-1 1,0 0-1,0 0 1,1 0-1,-1 0 0,1 0 1,-1 0-1,1 0 1,-1 0-1,1 0 1,0-1-1,0 1 1,0-1-1,0 1 1,0-1-1,0 0 1,1 0-1,-1 0 0,5 1 1,-4 0 7,0-1 0,1 0-1,-1 0 1,1 0 0,-1 0 0,1-1-1,0 1 1,-1-1 0,1 0 0,-1 0 0,1 0-1,0-1 1,-1 1 0,1-1 0,-1 0 0,7-2-1,2-3-16,-1 0-1,1-1 1,-1 0-1,-1-1 1,0 0-1,0 0 1,0-1-1,-1 0 1,0-1 0,-1 0-1,0-1 1,10-18-1,-15 24-8,-2 3 0,0 1 0,0 0 0,0-1 0,0 1 0,-1-1 0,1 1 0,0-1 0,-1 0 0,1 1 0,-1-1 0,0 0 0,1 1 0,-1-1 0,0 0 0,0 0 0,0 1 0,0-1 0,0 0 0,-1 1 0,1-1 0,0 0 1,-1 1-1,0-1 0,1 0 0,-1 1 0,0-1 0,1 1 0,-3-3 0,-6-6 2,7 6-1,0 1 0,-1 0 1,1 0-1,-1 0 1,0 0-1,0 0 0,0 0 1,0 1-1,-1-1 1,1 1-1,-1 0 1,1 0-1,-1 1 0,0-1 1,0 1-1,0-1 1,0 1-1,-6-1 0,-17 0 4,22 1-11,0 1 0,-1-1 0,1 1-1,0 0 1,0 1 0,-1-1-1,-6 2 1,-13 4-140,15-4-799,1 0 1,0 1 0,0 0 0,-13 6-1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50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1396,'0'0'3000,"0"13"4357,0 17-4885,-1 9-1039,0-19-1124,1 0 0,1 0 1,0 1-1,8 34 0,2 42 557,-1-44-435,-4-14-50,-1-4-76,-4-32-290,0-1-1,0 0 1,-1 1-1,1-1 1,-1 1 0,0-1-1,0 1 1,0-1-1,0 1 1,0-1-1,0 1 1,-1-1 0,1 1-1,-1-1 1,0 1-1,1-1 1,-1 0-1,0 1 1,-1-1 0,1 0-1,-2 3 1,-1 0-55,-2 1-830,4-18-4215,-9-14-4200,11 15 6009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51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0 116 948,'0'0'1348,"44"6"4485,8-12-2611,-51 6-3134,1 0-1,0 0 1,-1 0 0,1 0 0,0-1-1,-1 1 1,1-1 0,-1 1-1,1-1 1,0 0 0,-1 1-1,0-1 1,1 0 0,-1 0 0,1 0-1,-1 0 1,0 0 0,0-1-1,0 1 1,1 0 0,-1 0-1,0-1 1,-1 1 0,1-1 0,0 1-1,0-1 1,0-1 0,1-2 286,-1 0 1,1-1-1,-1 1 1,-1 0 0,1-1-1,0-8 1,-1 13-331,0 0 1,0 0 0,0 0-1,0 0 1,0 0-1,0 1 1,0-1-1,0 0 1,0 0 0,0 0-1,0 0 1,0 0-1,-1 0 1,1 1 0,0-1-1,-1 0 1,1 0-1,0 0 1,-1 1-1,1-1 1,-1 0 0,1 1-1,-1-1 1,0 0-1,1 1 1,-1-1-1,0 1 1,0-2 0,-5-8 647,6 10-686,0 0 0,0 0 1,1 0-1,-1 0 0,0-1 1,0 1-1,0 0 1,0 0-1,0 0 0,0-1 1,0 1-1,-1 0 1,1 0-1,0 0 0,0 0 1,0-1-1,0 1 0,0 0 1,0 0-1,0 0 1,0 0-1,0-1 0,0 1 1,-1 0-1,1 0 1,0 0-1,0 0 0,0 0 1,0 0-1,0-1 0,-1 1 1,1 0-1,0 0 1,0 0-1,0 0 0,0 0 1,-1 0-1,1 0 0,0 0 1,0 0-1,0 0 1,0 0-1,-1 0 0,1 0 1,0 0-1,0 0 1,0 0-1,-1 0 0,1 0 1,0 0-1,0 0 0,0 0 1,0 0-1,-1 0 1,1 0-1,0 0 0,0 0 1,0 1-1,0-1 1,-1 0-1,1 0 0,0 0 1,0 0 5,0 0 0,0-1 0,0 1 1,-1 0-1,1-1 0,0 1 0,0 0 1,0 0-1,-1-1 0,1 1 0,0 0 0,0 0 1,0 0-1,-1-1 0,1 1 0,0 0 1,-1 0-1,1 0 0,0 0 0,0-1 1,-1 1-1,1 0 0,0 0 0,-1 0 0,1 0 1,0 0-1,-1 0 0,1 0 0,0 0 1,-1 0-1,1 0 0,0 0 0,-1 0 0,1 0 1,0 0-1,-1 0 0,1 0 0,0 0 1,0 1-1,-1-1 0,1 0 0,0 0 1,-1 0-1,1 0 0,0 1 0,0-1 0,-1 0 1,1 0-1,0 1 0,0-1 0,0 0 1,0 0-1,-1 1 0,-21 15 56,17-13-8,3-2-28,-20 19 198,13-13-72,8-7-142,1 0 0,-1 0 0,1 1 0,-1-1 0,0 0 0,1 0 0,-1 0 0,1 1 0,-1-1 0,1 0 0,-1 0 0,1 1 0,-1-1 0,1 1 0,0-1 0,-1 0 0,1 1 0,-1-1 0,1 1 0,0-1 0,-1 1-1,1-1 1,0 1 0,0-1 0,-1 1 0,1-1 0,0 2 0,-7 7 322,6-8-309,0 0-1,-1 0 0,1 0 0,0 0 0,0 0 0,0 1 0,0-1 0,0 0 0,1 1 0,-1-1 1,0 0-1,1 1 0,-1-1 0,1 1 0,-1-1 0,1 1 0,-1 2 0,1-1-8,0-1-4,0 1 0,0-1 0,0 0 1,0 1-1,0-1 0,0 1 0,1-1 0,-1 0 0,1 1 0,-1-1 1,1 0-1,0 0 0,0 0 0,0 1 0,2 2 0,19 43 190,-14-38-258,-7-8 50,1 0 0,-1 0 0,1 0 0,0 0 0,0-1 0,0 1 0,0 0 0,0-1 0,0 1 1,0-1-1,0 0 0,0 0 0,1 0 0,-1 0 0,1 0 0,-1 0 0,0 0 0,1-1 0,-1 1 0,1-1 0,0 0 0,-1 0 0,1 0 1,3-1-1,1 2-232,0-1-1,0-1 1,0 0 0,0 0 0,0 0 0,0-1 0,0 0 0,10-4 0,11-13-4644,1-9-3651,-19 16 4732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51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4,'-9'3'15732,"-1"3"-9161,1-1-9866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53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1 304,'5'11'12177,"1"-10"-9048,-2 5-1486,-4-6-1566,1 0 1,-1 1-1,1-1 1,-1 0-1,0 0 1,1 1-1,-1-1 1,1 0 0,-1 0-1,0 1 1,0-1-1,1 1 1,-1-1-1,0 0 1,1 1-1,-1-1 1,0 0 0,0 1-1,0-1 1,0 1-1,1-1 1,-1 1-1,0-1 1,0 1-1,0-1 1,0 0-1,0 1 1,0-1 0,0 1-1,0-1 1,0 1-1,-1 0 1,1 0-11,0 1-1,0-1 1,0 1 0,0-1-1,0 1 1,0-1 0,1 1-1,-1-1 1,0 1 0,1-1 0,-1 1-1,1-1 1,-1 1 0,1-1-1,0 0 1,0 0 0,0 1 0,-1-1-1,2 1 1,0 1-27,-2-1 1,1 1-1,0-1 0,0 1 0,-1-1 1,0 1-1,1 0 0,-1-1 0,0 1 1,0 0-1,0-1 0,-1 1 1,1 0-1,-1-1 0,1 1 0,-1-1 1,0 1-1,0-1 0,-2 5 1,-4 17 55,8-2-48,0-13-46,-1 0-1,0 0 0,-1 1 1,0-1-1,0 0 1,-1 0-1,-3 13 0,0-1 35,5-20-34,0 1 1,0-1-1,0 1 1,0-1-1,0 0 0,-1 1 1,1-1-1,-1 1 1,1-1-1,-1 1 0,1-1 1,-1 0-1,-1 3 1,4-1-73,2 5 329,-10-8-21,3-13 15,4 11-204,-1 11 7,0-8 169,-11-8 145,11 3-328,0 0-1,0 0 0,0 0 0,0 1 0,1-1 1,-1 0-1,1 0 0,0 1 0,0-1 0,1 0 0,1-3 1,-2-14-35,-1 19-5,-1 1 0,1-1 0,0 1 1,0-1-1,0 1 0,0-1 0,0 0 1,0 1-1,0-1 0,0 1 0,1-1 0,-1 1 1,1 0-1,-1-1 0,2-1 0,-1 0 1,1 0 0,-1 1-1,0-1 1,0 0 0,0 0-1,0 0 1,0 0 0,-1 0-1,1 0 1,-1 0 0,0 1-1,0-1 1,0 0 0,-1-5 0,1-5-19,3 6 16,-2 7 0,0-1 0,-1 0 1,1 0-1,0 0 1,-1 1-1,1-1 1,-1 0-1,1 0 1,-1 0-1,1 0 0,-1 0 1,0 0-1,1 0 1,-1 0-1,0 0 1,0 0-1,0-1 1,0 1-1,0 0 1,0 0-1,0 0 0,-1-1 1,2 0-2,-1 1 0,1-1 0,-1 1-1,1 0 1,0-1 0,-1 1 0,1 0 0,0-1 0,0 1 0,0 0 0,0 0-1,0 0 1,0 0 0,0 0 0,0 0 0,2-1 0,12-13-7,-12 12 3,0 1 0,0-1 0,1 1 0,-1-1 1,0 1-1,1 0 0,0 0 0,0 1 0,-1-1 1,8-1-1,0 0 9,-2 6-4,2 2-21,-10-5 20,-1 0 0,1 0 0,-1 0 0,1 0 0,-1 0 0,1 0 0,-1 0 0,1 1 0,-1-1-1,1 0 1,-1 0 0,1 0 0,-1 1 0,1-1 0,-1 0 0,0 1 0,1-1 0,-1 0 0,0 1-1,1-1 1,-1 1 0,0-1 0,1 0 0,-1 1 0,0-1 0,0 1 0,1-1 0,-1 1 0,0 0 0,4 4-1,-4-5 2,1 1-1,-1-1 0,1 0 1,-1 0-1,1 1 0,-1-1 0,1 0 1,-1 1-1,1-1 0,-1 1 0,0-1 1,1 1-1,-1-1 0,0 1 1,1-1-1,-1 1 0,0-1 0,0 1 1,1-1-1,-1 1 0,0-1 0,0 1 1,0-1-1,0 1 0,0 0 1,1-1-1,-1 1 0,0-1 0,-1 1 1,1 0-1,0-1 0,0 1 0,0-1 1,0 1-1,0-1 0,0 1 1,-1 0-1,1 4 2,0 0 0,0 0 0,0-1 0,-1 1 0,0 0 0,0-1 0,0 1 0,0-1 0,-3 7 1,-7 20 10,-11 0 1,18-23 7,-2 0 7,4-17 9,13-10-32,-8 13-5,1-1 0,0 1 1,1 0-1,0 0 0,-1 0 0,2 0 0,-1 1 0,13-9 0,4-9 16,-19 19-20,0 0 0,1 0-1,0 0 1,0 0 0,0 0-1,1 1 1,-1 0-1,1 0 1,-1 0 0,9-3-1,28-1-46,-30 38 84,-13-26-25,0-1 0,1 0 0,0 1 0,0-1 0,0 1-1,0-1 1,0 1 0,1-1 0,0 8 0,0-7-7,0 1 1,-1 0 0,1-1-1,-1 1 1,0-1-1,-4 10 1,4-12-4,0 0 0,0 0 0,0 0 0,1 1 1,-1-1-1,1 0 0,0 0 0,0 6 0,0-7 0,0 1 1,0-1-1,0 0 1,0 0-1,0 1 0,-1-1 1,1 0-1,-1 0 0,1 0 1,-1 1-1,-2 2 1,0 11-65,3-15 38,0-1 0,0 1 0,0-1 0,0 1 0,0-1 0,0 1 0,0 0 0,0-1 0,0 1 0,-1-1 0,1 1 0,0-1 0,0 1 0,0-1 0,-1 1 0,1-1 0,0 1 0,-1-1 0,1 1 0,0-1 0,-1 1 0,1-1 0,-1 0 0,1 1 0,0-1 0,-1 0 0,1 1 0,-1-1 0,10-26-17022,-9 15 13408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53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29 134 924,'-11'9'4071,"20"-6"-11,-7-3-3415,41-1 3172,-38 0-3642,0-1 0,0 0 0,-1 0 0,1 0-1,-1 0 1,0-1 0,1 1 0,-1-1 0,0 0-1,0-1 1,-1 1 0,1-1 0,-1 1 0,5-7-1,20-21 18,-20 20-165,-6 8-1,0 0 1,-1 0-1,1 0 1,-1 0-1,1 0 1,-1 0-1,0 0 1,0 0-1,0-1 0,0 1 1,-1 0-1,1-1 1,-1-4-1,0 7 72,-2 0-24,0 0 0,0 0 0,0 0 0,0 1 0,0-1 1,0 0-1,0 1 0,0 0 0,0 0 0,0-1 0,0 1 0,0 0 0,0 1 0,0-1 0,-2 1 0,-8 7 44,0 0 1,1 1 0,-11 12-1,-6 3-47,-11 14 177,36-36-221,1 1 0,-1-1 0,1 1 0,0 0-1,0 0 1,0 0 0,0 0 0,0 1 0,1-1 0,-1 0 0,0 6-1,-3 6 62,5-14-87,-1-1 0,1 1 1,0-1-1,0 1 1,-1-1-1,1 1 1,0-1-1,0 1 1,0-1-1,0 1 1,0-1-1,0 1 1,0-1-1,0 1 1,0-1-1,0 1 1,0-1-1,0 1 1,0-1-1,0 1 0,0-1 1,1 1-1,-1-1 1,0 1-1,0-1 1,1 1-1,-1-1 1,0 1-1,0-1 1,1 1-1,-1-1 1,1 0-1,-1 1 1,1-1-1,6 22 55,-6-20-52,-1 1-1,1-1 1,0 0 0,0 0-1,-1 1 1,1-1 0,1 0 0,-1 0-1,0 0 1,0 0 0,1 0-1,2 3 1,0-1-17,1-1 0,-1 1-1,1-1 1,0 0 0,0 0 0,0-1 0,0 1-1,0-1 1,1 0 0,-1-1 0,1 1 0,-1-1-1,1 0 1,-1 0 0,1-1 0,0 0 0,-1 0-1,1 0 1,0-1 0,6-1 0,58-15-2867,-61 14 1253,-1-1 0,1 0 0,-1 0-1,0-1 1,9-7 0,-4 0-1794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08.0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47 172,'0'0'942,"24"-11"5381,-22 10-6448,-1 1 339,-1-1 0,1 1 0,-1 0 0,1-1 0,-1 1 0,1 0 0,-1-1 0,0 1 0,1-1 0,-1 1 0,0-1 0,1 1 0,-1-1 0,0 1 0,1-1 0,-1 1 0,0-1 0,0 1 0,0-1 0,1 1 0,-1-1 1,0 0-1,0 1 0,0-1 0,0 1 0,0-1 0,0 1 0,0-1 0,0 0 0,0 1 0,-1-1 0,1 1 0,0-1 0,0 0 0,10-8 1326,0 1-74,-18 12-1267,6-3 620,9-2-521,-14 7 564,7-5-622,-3 1-254,0 1 40,0 0 0,0 0-1,0 0 1,0 0 0,0 0 0,1 1 0,-4 4-1,-6 8 3,10-12-44,0-1 0,1 1 1,-1-1-1,1 1 1,0 0-1,0-1 1,0 1-1,0 5 1,-10 44 105,0 8-125,0-2 16,0-15-20,1 17 37,10 101 14,0-159-10,1-1 0,-1 1 1,1-1-1,0 0 0,0 1 0,0-1 1,0 0-1,1 0 0,-1 0 1,1 0-1,-1 0 0,3 3 0,-2-4-3,-1 1 0,1 0 0,-1 0 0,1 0 0,-1 0 0,0 1 0,0-1 0,0 0 0,0 1 0,0-1 0,0 0 0,0 4 0,0-4 1,-1 1 1,1 0-1,0-1 1,0 1-1,0-1 1,0 1-1,1-1 1,-1 0-1,1 1 1,-1-1 0,1 0-1,0 0 1,0 0-1,0 0 1,0-1-1,0 1 1,0 0-1,0-1 1,1 1-1,-1-1 1,5 2-1,-3-1 7,0 0 0,0 0 0,0-1 0,0 1-1,1-1 1,-1 0 0,0 0 0,1-1 0,-1 1 0,1-1 0,-1 0-1,1 0 1,7-2 0,-10 2-5,1 0 0,0-1 0,-1 0 0,1 0 0,-1 0 0,1 0 0,-1 0 0,1 0 0,-1 0 0,0-1 0,0 1 0,1-1 0,-1 0 0,0 0 0,-1 0 0,1 0 0,0 0 0,2-3 0,8-7-64,-11 12-17,0-1 0,0 0 0,0 1 0,0-1 0,0 0 0,0 1 0,0-1 0,0 0 0,0 0 0,-1 0 0,1 0-1,0 0 1,-1 0 0,1 0 0,0 0 0,-1 0 0,1 0 0,-1 0 0,1 0 0,-1-1 0,0 1 0,0 0 0,1 0 0,-1 0 0,0-1 0,0 1-1,0 0 1,-1-2 0,-17-54-11252,17 40 7546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3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104 37 720,'-1'-1'89,"1"0"1,0 0-1,0 0 0,0 0 0,0 0 1,0 0-1,0 1 0,0-1 0,0 0 1,0 0-1,0 0 0,0 0 0,1 0 1,-1 1-1,0-1 0,1 0 0,-1 0 1,1 0-1,-1 1 0,1-1 0,-1 0 1,1 0-1,-1 1 0,1-1 0,0 1 1,-1-1-1,1 0 0,0 0 0,-1 1-31,0 0 0,0 0 0,0 0 1,-1 0-1,1 0 0,0 0 0,0 0 0,0 0 0,-1 0 0,1-1 0,0 1 0,0 0 0,0 0 0,-1 0 0,1 0 0,0-1 0,0 1 0,0 0 0,0 0 1,0 0-1,0-1 0,-1 1 0,1 0 0,0 0 0,0 0 0,0-1 0,0 1 0,0 0 0,0 0 0,0 0 0,0-1 0,0 1 0,0 0 0,0 0 0,0-1 0,0 1 1,0 0-1,0 0 0,0-1 0,0 1 0,0 0 0,1 0 0,-1 0 0,0-1 0,0 1 0,0 0 0,0 0 0,0 0 0,1 0 0,-1-1 0,0 1 0,0 0 0,0 0 1,0 0-1,1 0 0,-1 0 0,0-1 0,0 1 0,0 0 0,1 0 0,-1 0 0,1 0 0,-19-3 8878,25 3-8118,-5 0-622,-2 15 294,0-9-427,1-1 0,-1 0 0,-1 0 0,1 0 0,-1 0 0,1 1 0,-1-1 0,-1 0-1,1 0 1,-3 6 0,3-8-47,0-1 0,0 1 1,1-1-1,0 1 0,-1-1 0,1 1 0,0 0 0,0-1 0,0 1 0,1-1 0,-1 1 0,1 0 0,-1-1 0,1 1 0,0-1 0,1 4 0,5 22 182,-8-7-67,0 1 1,-6 37-1,5-50-94,2 1-1,-1-1 0,1 0 1,1 1-1,0-1 1,3 15-1,2 29 86,4 219 534,-10-17-158,-10-109-391,-1-6-98,0-55 36,8-59-27,0-1 0,-2 1 0,-1-1 0,-16 45 0,5-18-41,8-8 26,2 1-1,2 0 1,2 0 0,2 1 0,4 45 0,0 12 9,7-61 9,1 7-14,-11 27 29,0-75-21,11 31-124,-12-29 127,11 11 28,-7 28-186,-2-41 143,0-1 0,-1 0 0,1 0-1,-1 0 1,1 1 0,-1-1 0,1 0 0,-1 0-1,0 1 1,1-1 0,-1 1 0,1-1-1,-1 0 1,0 1 0,1-1 0,-1 1 0,0-1-1,1 1 1,-1-1 0,0 1 0,0-1 0,1 1-1,-1-1 1,0 1 0,0-1 0,0 1 0,0-1-1,0 1 1,0 0 0,0-1 0,0 1-1,0-1 1,0 1 0,0-1 0,0 1 0,0-1-1,-1 2 1,1-1 3,0 0 0,1-1-6,-1 0 0,0 1 0,0-1 1,0 1-1,0-1 0,0 1 1,1-1-1,-1 0 0,0 1 0,0-1 1,0 1-1,0-1 0,0 1 1,0-1-1,-1 1 0,1-1 0,0 0 1,0 1-1,0-1 0,0 1 1,0-1-1,-1 1 0,1-1 0,0 0 1,0 1-1,-1-1 0,1 0 1,0 1-1,-1-1 0,1 0 0,0 1 1,-1-1-1,1 0 0,0 0 1,-1 1-1,1-1 0,-1 0 0,1 0 1,-1 0-1,1 0 0,0 0-1,-1 1 1,1-1 0,0 0-1,0 0 1,-1 0-1,1 0 1,0 0 0,0 0-1,0 0 1,-1 0 0,1 0-1,0 1 1,0-1-1,0 0 1,0 0 0,-1 0-1,1 0 1,0 1 0,0-1-1,0 0 1,0 0 0,0 0-1,0 1 1,0-1-1,-1 0 1,1 0 0,0 1-1,0-1 1,0 0 0,0 0-1,0 0 1,0 1-1,0-1 1,0 0 0,0 0-1,0 1 1,0-1 0,0 0-1,0 0 1,1 1 0,-1 0-10,0 0-16,0 3 18,0-3 10,0 0 16,0 3-11,0-3-3,0 10-41,0-10 50,43 17 32,5-15-21,-36-1-28,0-1-1,0 0 1,0-1 0,0-1 0,0 0-1,19-4 1,9-5 19,1 2-1,1 2 0,-1 1 0,1 2 1,0 2-1,-1 2 0,1 2 1,0 2-1,-1 1 0,42 12 1,192 23 28,-252-38-57,79 12 7,-74-9 50,0-1-1,1-1 1,0-2 0,0-1-1,-1-1 1,1-2 0,39-6 0,9-10 303,83-31 1,-138 43-300,0 0 0,38-4 1,-16 3-24,-27 5-14,0 1-1,0 0 0,0 1 1,30 4-1,24 1 35,-6-6-26,-31-1-5,1 2 0,68 8 0,-78-5-27,0-1-1,1-1 1,-1-1-1,0-1 1,0-1-1,29-7 1,-18 3 31,0 1 1,0 2-1,1 1 0,-1 2 1,0 2-1,1 1 1,40 9-1,245 35-7,-242-38 3,-11 0 47,-38-4 18,0 0-1,0-3 1,1 0-1,-1-2 1,42-5 0,-37 0-63,1 3 1,-1 0 0,1 3-1,40 5 1,48 1 16,-62-5 7,-42 0-50,0-1 1,-1-1-1,1-1 0,0-1 0,26-5 0,-33 4 26,0 0 1,0 2-1,17-1 0,15-1 10,80-12 48,62-9 364,60-28-276,-76 32-137,-14-9 125,-95 22-63,-46 6 7,1-1-1,26-6 0,42-4 269,-77 10-312,-1 1-1,1 0 1,0 1-1,-1 0 1,15 1-1,10 1 247,-31-3-402,-8 0-17,-22-7-2966,13 0-3472,-15-18-4748,19 15 7610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0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 13 412,'11'-11'8261,"-20"10"-7288,7 9 3506,2-5-2151,0-7-2417,-3 13 173,-4 12 46,-4 63 108,11 67 585,11-96-660,-11-53-148,1 19 87,-1-21-97,0 1 0,0-1 0,0 1 0,0-1-1,0 1 1,0-1 0,-1 1 0,1-1 0,0 1-1,0-1 1,0 1 0,0-1 0,-1 1-1,1-1 1,0 1 0,0-1 0,-1 1 0,1-1-1,0 0 1,-1 1 0,1-1 0,-1 1 0,1-1-1,0 0 1,-1 1 0,1-1 0,-1 0 0,1 0-1,-1 1 1,1-1 0,-1 0 0,1 0 0,-1 0-1,-1 2-23,1-1-1,-1 0 0,1 0 0,-1 1 0,1-1 0,0 1 1,-1-1-1,1 1 0,0 0 0,0-1 0,0 1 1,-1 3-1,-5 8-2206,5-12 1483,-8 3-1497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1.2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 1608,'0'0'9839,"11"-11"-5123,-11 23-5723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173 24 44,'-5'4'7338,"5"-5"-7229,-12-10 5207,-6-4-1340,18 15-3966,0 0-1,0 0 0,-1 0 1,1 0-1,0-1 0,-1 1 1,1 0-1,0 0 0,-1 0 0,1 0 1,0 0-1,0 0 0,-1 0 1,1 1-1,0-1 0,-1 0 1,1 0-1,0 0 0,0 0 1,-1 0-1,1 0 0,0 0 0,0 1 1,-1-1-1,1 0 0,0 0 1,0 0-1,-1 1 0,1-1 1,0 0-1,0 0 0,0 1 0,0-1 1,-1 0-1,1 0 0,0 1 1,0-1-1,0 0 0,0 0 1,0 1-1,0-1 0,0 0 0,0 1 1,0-1-1,0 0 0,0 0 1,0 1-1,0-1 0,0 0 1,0 1-1,0-1 0,0 0 0,0 1 1,0-1-1,0 0 0,0 0 1,1 1-1,-1-1 0,-34 14 1149,24-8-1123,0 0 0,1 0 0,-1 0 1,2 2-1,-17 15 0,22-18-28,0 0 0,0 0 0,0 1-1,1-1 1,0 1 0,0 0 0,1-1 0,-1 1-1,1 0 1,0 0 0,1 0 0,0 10 0,0-12-3,1 1 1,1 0 0,-1-1 0,1 1-1,0 0 1,0-1 0,0 0 0,6 8-1,2 7-4,-7-12 1,0 0 1,1-1 0,0 0-1,0 1 1,0-2 0,1 1-1,9 9 1,-12-13-3,1 0 0,-1 0-1,1 0 1,0 0 0,0-1 0,0 1 0,0-1 0,0 1 0,0-1 0,1 0 0,-1-1-1,0 1 1,0 0 0,1-1 0,-1 0 0,1 1 0,-1-2 0,0 1 0,6-1-1,0-1-5,-1-1 0,1-1 0,-1 1 1,0-1-1,0 0 0,0-1 0,-1 0 0,0-1 0,1 1 0,11-13 0,-9 6-118,0 0-1,16-25 1,-23 31-139,0 1-1,-1-1 0,0 0 0,0 1 0,0-1 0,-1 0 1,1 0-1,-2-1 0,1 1 0,-1-7 0,0 12 74,0-1-1,0 1 0,-1-1 1,1 1-1,0-1 0,-1 1 1,0 0-1,1-1 0,-1 1 1,0-1-1,0 1 0,1 0 1,-1 0-1,0 0 0,0 0 1,0-1-1,-1 1 0,1 0 1,0 1-1,0-1 0,-1 0 1,1 0-1,0 0 0,-1 1 1,1-1-1,0 1 0,-1-1 1,1 1-1,-1 0 0,-2-1 1,-60-5-3601,20 2 2547,-8-14 1581,41 7-61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3.2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173 0 260,'3'11'4850,"9"11"-2652,-3-6-1127,-3-2-384,0-2-292,0 0 0,-1 0 0,-1 0 0,0 1 0,-1 0 0,0-1 0,1 15 0,7 46 724,-12-54-787,-1 1 1,-1-1-1,-1 0 1,0 0 0,-2 0-1,-8 22 1,8-31-262,0-1-1,0-1 1,0 1 0,-1-1 0,-1 0-1,1-1 1,-10 8 0,10-12-12,1-1 0,0 0 0,-1 0 1,1 0-1,-1-1 0,0 0 0,1-1 1,-1 1-1,-11-2 0,-22-6-1915,38 6 1273,0 0 0,0 0 0,1 0 1,-1 0-1,0 0 0,0 0 0,0 0 1,1 0-1,-1-1 0,1 1 0,-1-1 0,1 1 1,-2-3-1,-4-6-2449,5 3 96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4.3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0 868,'1'8'10153,"0"-8"-10062,-1 0 1,0 0-1,0 0 1,0 1-1,0-1 1,0 0-1,0 0 0,0 0 1,1 0-1,-1 0 1,0 0-1,2-2 2104,-2 2-2104,1 0 1,4 16 972,6 99-271,0-23-778,-11-89-12,0 22 34,-1 0-1,-1 0 1,-4 25 0,-5 41 53,7-79 4,1 1 0,1-1 0,0 1 0,0 15 0,-3-15 444,1-12 124,2-9-272,4-4-328,-1 0 0,2 0 0,0 0 0,6-17-1,-3 9-49,-2 8-10,2 1 0,-1-1-1,2 1 1,-1 0 0,2 0 0,-1 1-1,14-15 1,-16 21 2,-1 0 0,1 0 0,-1 1 0,1-1-1,0 1 1,0 0 0,1 1 0,-1-1 0,1 1 0,8-3-1,-12 4 11,1 1 0,0-1 0,-1 0-1,1 1 1,0-1 0,0 1-1,-1 0 1,1 0 0,0 0-1,0 0 1,-1 1 0,1-1-1,0 1 1,-1 0 0,1 0-1,0 0 1,-1 0 0,1 0-1,-1 0 1,1 0 0,-1 1-1,0 0 1,4 2 0,-3 1 8,-1 0 1,1 0 0,-1 0 0,0 0-1,0 1 1,-1-1 0,1 0-1,-1 1 1,0 0 0,-1-1 0,1 1-1,-1-1 1,-1 1 0,1-1-1,-1 1 1,1 0 0,-2-1-1,1 1 1,-3 7 0,3-9-22,0 0 0,1 0 0,0 1 0,0-1 0,0 0 0,0 0 0,1 0 0,0 0 0,0 0 0,1 4 0,3 26 41,-5-25 51,0-8-140,0-1 1,-1 1-1,1 0 1,0-1-1,0 1 1,0 0-1,0-1 1,-1 1 0,1 0-1,0-1 1,0 1-1,0 0 1,0-1-1,1 1 1,-1 0-1,0-1 1,0 1 0,0 0-1,0-1 1,1 1-1,-1 0 1,0-1-1,1 1 1,-1-1 0,0 1-1,1-1 1,-1 1-1,1-1 1,-1 1-1,1-1 1,-1 1-1,1-1 1,-1 1 0,1-1-1,0 0 1,-1 1-1,1-1 1,0 0-1,10-30-8836,-7 17 5342,5-4 3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4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29 216,'-1'-8'5262,"-4"0"-4137,0 0 1127,2 6-1643,-2 0 2061,2 12-321,4-5-2123,-1 0-1,0 0 1,-1 0-1,1 0 0,-1 0 1,0 0-1,-1 0 1,-3 9-1,4-9-161,0 1 1,0-1-1,0 1 0,1-1 0,-1 1 1,1-1-1,1 1 0,0 8 0,-1 30 225,-11 38-9,4-18-209,6-54-62,0 0 1,1 0 0,0 0 0,1 0 0,0 0 0,2 10-1,3 34 43,6 0 53,-5-26-176,-8-25-299,-5-10-349,-15-41-6038,14 29 4160,7 16 2048,-1 0 1,0 0-1,0 0 0,-1-1 1,1 1-1,-1 0 0,1 0 1,-1 1-1,-3-5 0,-6 0-1157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5.2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37 1100,'-20'-7'12447,"50"-3"-8266,24 8-3041,-30 3-888,24 4-265,14 1-2518,-58-6 1831,0-1 0,0 0 1,0 1-1,-1-1 0,1-1 0,0 1 1,0 0-1,4-3 0,22-8-6200,-17 6 3598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6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335 6 796,'-35'-5'5540,"31"5"-5221,0 0 0,0 0 1,0 1-1,0 0 0,0-1 0,0 2 1,0-1-1,0 0 0,0 1 1,0 0-1,0 0 0,-5 4 0,-18 6 1833,19-10-1727,0 1 0,0 0 0,0 0 0,0 1 0,1 0 0,-1 1 0,1-1 0,0 1 0,-6 7 0,9-9-359,1 1 0,0 0 0,0-1 1,0 1-1,0 0 0,0 0 0,1 0 0,0 1 0,0-1 1,0 1-1,1-1 0,-1 1 0,1-1 0,0 1 1,1 0-1,-1 8 0,1-8-92,2 0-1,-1-1 1,1 1 0,-1-1-1,1 1 1,0-1 0,1 0 0,-1 1-1,1-1 1,4 4 0,2 6-37,-7-11 63,1 0 0,0-1 0,-1 1 0,1-1 0,1 1 0,-1-1 0,0 0 0,0 0 0,1-1 0,-1 1 0,1 0 0,0-1 0,-1 0 0,1 0 0,5 0 0,-5 0 10,1 0 0,-1 1 0,0-1 0,0 1 1,1-1-1,-1 1 0,0 0 0,-1 1 1,1-1-1,5 5 0,5 5 21,-13-11-28,0-1 1,-1 0-1,1 1 1,0-1-1,0 1 1,0-1-1,-1 1 1,1-1-1,0 1 1,0-1-1,-1 1 1,1 0-1,0-1 1,-1 1-1,1 0 1,-1 0-1,1-1 1,-1 1-1,0 0 1,1 0-1,-1 0 1,0 0-1,1 0 1,-1 0-1,0-1 1,0 1-1,0 0 1,0 0-1,0 0 1,0 0-1,0 0 1,0 0-1,0 0 1,0 0-1,-1 0 1,1 0-1,0-1 1,-1 1-1,1 0 1,0 0-1,-1 0 1,1 0-1,-1-1 1,1 1-1,-1 0 1,0-1-1,0 2 1,-4 2 75,0 0 1,0 0 0,-1 0 0,1 0 0,-1-1 0,0 0 0,0 0-1,0-1 1,0 0 0,0 0 0,-1 0 0,1 0 0,0-1-1,-9 0 1,-18 2-146,-53-4-1,42 0-1665,43 1 380,13-9-8923,-3 6 7761,2-3-437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6.4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1 1228,'-2'1'411,"1"0"0,0 0-1,0 0 1,0 0 0,-1 0-1,1 0 1,0 0 0,1 0-1,-1 1 1,0-1 0,0 0 0,0 1-1,1-1 1,-1 1 0,1-1-1,-1 1 1,1-1 0,0 1 0,-1-1-1,1 3 1,-7 14 1911,5-13-2098,0 0 1,1 0-1,-1 0 0,1 0 0,0 1 0,1-1 1,-1 0-1,1 0 0,0 1 0,0-1 0,1 0 1,-1 1-1,1-1 0,0 0 0,1 0 0,-1 0 1,3 5-1,7 33-3,-10-30-194,-1-12-26,0 1 1,0-1-1,-1 0 1,1 1-1,1-1 1,-1 0-1,0 1 1,0-1-1,0 0 1,1 1-1,-1-1 1,1 0-1,-1 0 1,1 1 0,-1-1-1,1 0 1,0 0-1,-1 0 1,1 0-1,0 0 1,2 2-1,-1-1 316,8 8-2660,-9-21-5271,-2-8 3432,1 7 1568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6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 50 868,'-3'-3'912,"1"1"0,-1 0 0,1-1 0,-1 1 0,1-1 0,0 0 0,0 0 0,-2-4 0,-14-15 5357,24 45-4672,-5-20-2348,1-1 0,-1 1 1,0 0-1,1-1 1,-1 1-1,1-1 1,0 1-1,0-1 1,0 0-1,0 0 1,1 0-1,2 3 1,4-1-2497,2-3 93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7.4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 0 36,'-35'27'9739,"5"7"-5636,10-10-2704,10 11-534,20-16-708,-7-12-143,1-1 0,-1 1 0,1-1 0,1 0 0,-1-1 0,1 1 0,9 7 1,-10-9-5,0-1 1,0 0-1,1 0 1,-1 0-1,1 0 1,0-1 0,0 0-1,0 0 1,0 0-1,0-1 1,0 1 0,0-1-1,0-1 1,1 1-1,-1-1 1,0 1 0,1-2-1,-1 1 1,1-1-1,-1 1 1,0-1 0,0-1-1,0 1 1,0-1-1,6-2 1,2-3 14,-1 0 0,1-1 0,-1 0 1,-1-1-1,1 0 0,-1-1 0,17-20 0,-26 28-11,-1-1-1,1 1 1,-1 0 0,0 0-1,0-1 1,0 1-1,0 0 1,0-1-1,0 1 1,-1-1 0,1 1-1,-1-1 1,0 1-1,1-1 1,-1 0 0,-1 1-1,1-1 1,0 1-1,0-1 1,-1 1-1,0-1 1,1 1 0,-1-1-1,0 1 1,0 0-1,-1-1 1,-1-2 0,1 2 22,0-1 0,0 1 0,0 0 1,-1 0-1,0 0 0,1 0 0,-1 0 1,0 1-1,-1-1 0,1 1 0,0-1 0,-1 1 1,1 1-1,-1-1 0,0 0 0,1 1 1,-5-2-1,-5 2-2,0 0 0,0 0 0,1 1 0,-1 1 0,0 0 0,0 1 0,1 0 0,-1 1 0,1 0 0,0 1 0,0 1 0,0 0 0,0 0 1,1 1-1,0 1 0,0 0 0,-17 14 0,27-20-107,0 0 0,0 0 0,1 0 0,-1 0 0,0 0 1,0 1-1,0-1 0,1 0 0,-1 0 0,0 1 0,1-1 0,0 0 1,-1 1-1,1-1 0,0 1 0,-1-1 0,1 1 0,0-1 0,0 0 1,0 1-1,0-1 0,1 1 0,-1-1 0,0 0 0,0 1 0,1-1 1,0 3-1,-1-4-138,1 1 0,-1-1 1,0 1-1,1 0 0,-1-1 1,0 1-1,1-1 0,-1 1 1,0-1-1,1 1 0,-1-1 1,1 1-1,-1-1 0,1 1 1,0-1-1,-1 0 0,1 1 0,-1-1 1,1 0-1,0 0 0,-1 1 1,1-1-1,-1 0 0,1 0 1,0 0-1,-1 0 0,1 0 1,0 0-1,-1 0 0,1 0 1,0 0-1,-1 0 0,1 0 1,0 0-1,-1 0 0,1-1 1,0 1-1,-1 0 0,1 0 1,-1-1-1,1 1 0,0 0 1,-1-1-1,1 1 0,-1-1 1,1 1-1,-1-1 0,1 1 1,-1-1-1,0 1 0,1-1 1,1-6-3029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7.9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1 256,'0'0'3158,"0"31"2335,0-7-3806,-1-3-791,1-1 0,1 1 0,8 38-1,-7-45-720,0 0-1,-1 1 0,0 21 1,4 37 250,5 23 5,-5-59-325,-5-32-97,0 0-1,0-1 1,0 1-1,1-1 1,0 1-1,0-1 1,2 6-1,1 9-4,-4-18-18,0 0 1,0-1 0,0 1-1,0 0 1,1 0-1,-1-1 1,0 1-1,0 0 1,0-1 0,1 1-1,-1 0 1,0-1-1,1 1 1,-1 0-1,1-1 1,-1 1 0,1-1-1,-1 1 1,1 0-1,-1-1 1,1 1-1,-1-1 1,1 0-1,0 1 1,-1-1 0,1 0-1,0 1 1,-1-1-1,1 0 1,0 1-1,0-1 1,-1 0 0,1 0-1,0 0 1,0 0-1,-1 0 1,2 0-1,6 2-121,-8-2-45,0 0-1,0-1 1,1 1 0,-1 0 0,0 0 0,0 0 0,1 0 0,-1 0 0,2-4-3442,-2 3 3442,0 1 0,0 0 0,0 0 0,0-1 0,0 1 0,0 0 0,0 0-1,0-1 1,0 1 0,0 0 0,0 0 0,0-1 0,0 1 0,0 0 0,-1 0 0,1-6-791,0-6-2275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8.4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22 120 1152,'21'1'7296,"7"-9"-5626,-1-2-1,-1 0 1,32-18 0,-57 26-1553,0 1 0,0-1 0,0 1-1,0-1 1,0 1 0,0-1 0,0 0 0,-1 0 0,1 1 0,-1-1 0,1 0 0,-1 0 0,0 0 0,1-3 0,-5 4-11,3 1-91,1-1-1,0 1 0,-1 0 1,1 0-1,0 0 0,-1-1 0,1 1 1,0 0-1,0 0 0,-1 0 1,1-1-1,0 1 0,0 0 0,-1-1 1,1 1-1,0 0 0,0-1 1,0 1-1,-1 0 0,1-1 1,0 1-1,0 0 0,0-1 0,0 1 1,0 0-1,0-1 0,0 1 1,0 0-1,0-1 0,0 1 1,0-1-1,0 1 0,0 0 0,0-1 1,0 1-1,1-1 0,-2 0 21,1 0-1,0 0 0,-1-1 1,1 1-1,-1 0 1,0 0-1,1 0 1,-1 0-1,0 0 0,0 0 1,1 0-1,-1 0 1,0 0-1,0 0 0,0 0 1,0 1-1,0-1 1,0 0-1,0 1 0,-1-1 1,1 1-1,0-1 1,0 1-1,0-1 0,-1 1 1,1 0-1,0 0 1,0-1-1,-1 1 0,1 0 1,0 0-1,-1 0 1,1 1-1,-1-1 1,-3 0 55,0 0 0,0 0 0,0 1 1,0 0-1,0 0 0,1 0 1,-1 0-1,-8 4 0,7-1-39,0 0-1,-1 0 0,2 0 1,-1 1-1,0 0 1,1 0-1,0 0 0,0 1 1,0-1-1,1 1 1,0 1-1,0-1 1,1 0-1,-1 1 0,-2 10 1,1 0-9,1 0 1,1 0 0,1 0 0,1 1-1,0 24 1,2-36-45,0-1 0,0 1-1,0-1 1,1 0 0,-1 0 0,1 0 0,1 0 0,-1 0 0,1 0-1,-1 0 1,1-1 0,1 0 0,-1 1 0,1-1 0,-1 0 0,1-1-1,0 1 1,1-1 0,-1 1 0,0-1 0,1 0 0,9 3 0,-8-4-315,1-1 0,0 0 0,0 0 0,-1-1 0,1 0-1,0 0 1,0-1 0,-1 0 0,1 0 0,0-1 0,-1 1 0,10-5 0,-2 0-2235,-1 0-1,1-1 1,-1 0-1,18-15 1,-18 10-719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8.9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2652,'0'0'4821,"-11"11"3800,0 3-6011,14-3-2604,4-15-3806,7-16-5793,-5 8 5992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30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1508,'0'0'334,"0"-1"0,0 0 1,0 1-1,0-1 0,0 0 0,0 1 0,0-1 0,0 1 0,0-1 0,0 0 1,-1 1-1,1-1 0,0 0 0,0 1 0,-1-1 0,1 1 0,0-1 0,-1 1 1,1-1-1,-1 1 0,1-1 0,0 1 0,-1-1 0,1 1 0,-1 0 0,0-1 1,1 1-1,-1 0 0,1-1 0,-1 1 0,1 0 0,-2-1 0,-9 0 1880,15 4-2051,0-1 0,-1 1 0,0 0 0,0 1 0,0-1 0,0 0-1,0 1 1,-1 0 0,1-1 0,-1 1 0,0 0 0,0 0 0,-1 0 0,1 1 0,-1-1 0,1 6 0,9 50 433,-11-49-513,0 0 0,-1-1 0,0 1 0,-6 19 0,5-20-72,1 1 0,0-1 0,0 1-1,1-1 1,2 16 0,-1 6 11,4-19 39,-5-13-59,0 0 0,0 0 0,0 0 0,0 0 0,1 1 0,-1-1 0,0 0 0,0 0-1,0 0 1,0 0 0,0 0 0,0 0 0,0 1 0,0-1 0,0 0 0,0 0 0,0 0 0,0 0-1,0 0 1,0 0 0,0 1 0,0-1 0,0 0 0,0 0 0,0 0 0,0 0 0,0 0 0,0 1-1,0-1 1,0 0 0,0 0 0,0 0 0,0 0 0,0 0 0,0 0 0,-1 0 0,1 1-1,0-1 1,0 0 0,0 0 0,0 0 0,0 0 0,0 0 0,0 0 0,-1 0 0,1 0 0,0 0-1,0 0 1,0 0 0,0 0 0,0 0 0,0 1 0,-1-1 0,1 0 0,0 0 0,0 0 0,0 0-1,0 0 1,0 0 0,-1-1 0,-2 7 292,3-5-283,0-1 1,0 0-1,0 0 1,0 0-1,0 1 1,0-1-1,0 0 1,0 0-1,-1 1 1,1-1-1,0 0 1,0 0-1,0 0 1,0 1 0,0-1-1,0 0 1,-1 0-1,1 0 1,0 1-1,0-1 1,0 0-1,-1 0 1,1 0-1,0 0 1,0 0-1,0 0 1,-1 1-1,1-1 1,0 0 0,0 0-1,0 0 1,-1 0-1,1 0 1,0 0-1,0 0 1,-1 0-1,1 0 1,0 0-1,0 0 1,-1 0-1,1 0 1,-1 0-1,0 0 180,-1-14 121,0 12-306,0 0 0,0 0 0,0-1-1,0 1 1,0-1 0,1 1 0,-1-1-1,1 0 1,0 0 0,0 0 0,-1-3 0,2-134 831,2 128-737,0 1 1,1 0-1,0 0 1,1 0-1,0 1 1,1-1-1,0 1 1,8-13-1,-8 14 22,-4 8-103,-1-1 1,1 0-1,0 1 1,0-1 0,0 1-1,0-1 1,0 1-1,0-1 1,1 1-1,-1 0 1,0 0-1,1 0 1,-1 0-1,1 0 1,-1 0-1,1 0 1,-1 0-1,1 0 1,0 1 0,3-2-1,0 0 9,0 1 0,0 0 1,1 0-1,-1 0 0,1 0 0,10 1 1,-14 0-27,0 1 0,0-1 1,0 1-1,0 0 1,-1-1-1,1 1 1,0 0-1,0 0 0,-1 0 1,1 0-1,0 0 1,-1 1-1,0-1 1,1 0-1,-1 1 1,0-1-1,1 1 0,-1 0 1,0-1-1,0 1 1,0 0-1,-1-1 1,2 3-1,2 9 16,-1 1 0,0-1 0,-1 0 0,0 1 0,-1-1 0,-1 1 0,-2 24 0,2-1 99,32-48 458,-23 5-502,1 1 0,0 0 0,1 1-1,-1 0 1,1 0 0,-1 1 0,23-3 0,-29 6-61,0 0 0,0 0 0,0 0 0,0 1-1,0-1 1,-1 1 0,1 0 0,0 0 0,0 0 0,-1 1 0,1-1 0,0 1 0,-1 0 0,0 0 0,1 0 0,-1 0 0,0 1-1,0-1 1,0 1 0,-1 0 0,1 0 0,-1 0 0,1 0 0,-1 0 0,2 4 0,-2-4-13,-1 1 0,0-1 0,1 1 0,-1-1 0,0 1-1,-1 0 1,1-1 0,-1 1 0,0 0 0,0 0 0,0-1 0,0 1 0,0 0 0,-1-1 0,-1 7 0,-2 25-605,-1-11-523,-1 5-6233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30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65 136 96,'14'-1'5983,"4"-4"-3776,24-26 3085,-30 21-4226,4-1-228,-14 10-780,-1 0-1,1 0 1,0 0-1,0 0 0,-1 0 1,1 0-1,-1-1 1,1 1-1,-1 0 1,0-1-1,1 1 0,-1-1 1,0 0-1,0 1 1,0-1-1,0 0 0,0 0 1,0 1-1,-1-1 1,1-3-1,5-3 345,-4 6-104,-8-6-114,5 6-129,-1 0 0,1 0 0,-1 0 0,0 0 0,0 0 0,0 1 0,0-1 0,0 1 1,0-1-1,-1 1 0,1 0 0,0 0 0,-1 0 0,1 0 0,-1 0 0,1 0 0,-1 1 0,1-1 1,-1 1-1,1 0 0,-1 0 0,1 0 0,-1 0 0,0 0 0,1 0 0,-1 1 0,1-1 1,-1 1-1,1 0 0,-1 0 0,1 0 0,0 0 0,-1 0 0,1 0 0,0 1 0,-4 2 0,-2 2 77,0 0 0,0 0 0,0 1 0,1 0 0,0 0 0,0 1 0,0 0 0,1 0 0,1 0 0,-1 1 0,1 0 0,1 0 0,0 0 0,0 1 0,1-1 0,0 1 0,1 0-1,0 0 1,-2 15 0,5-21-88,0 1 0,0-1-1,1 0 1,-1 0-1,1 1 1,0-1 0,0 0-1,0-1 1,0 1-1,1 0 1,0-1 0,-1 1-1,1-1 1,1 0 0,-1 0-1,0 0 1,1 0-1,-1 0 1,1-1 0,0 0-1,7 4 1,4-1-343,0-1 0,0 0 0,1 0 0,-1-2 1,1 0-1,-1-1 0,1 0 0,0-1 0,0-1 1,25-5-1,22-13-5552,-6-15-4450,-37 22 6991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37.5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33 236,'0'-2'132,"1"1"0,0-1 1,0 1-1,0-1 0,0 1 0,0-1 1,1 1-1,-1 0 0,0 0 0,0 0 0,1 0 1,-1 0-1,1 0 0,-1 0 0,1 0 1,-1 0-1,1 1 0,0-1 0,-1 1 0,3-1 1,1-2 1067,28 30 4919,-30-23-5744,1-1-1,-1 0 1,1 0 0,0 0 0,-1 0-1,1-1 1,0 1 0,1-1-1,-1 0 1,0 0 0,1 0 0,-1-1-1,9 2 1,11 0-87,-1-2 1,1 0-1,0-2 0,0-1 1,0 0-1,27-8 0,-15 4 193,66-3 0,190-14 1097,-203 12-1042,177 1 1,-79 10-253,14 0-154,-85 2-102,24 2 36,79 8-88,177 14-240,-123-5 257,-234-17 9,-1 2-3,0 3 0,65 22 0,-21-5 1,38-1 53,-85-19 18,0 1 0,0 2 0,41 15-1,-65-20-105,0 0 0,0-1-1,1-1 1,12 1-1,26 7-25,-13-2 57,1-1 0,44 2 0,28 4-17,-97-11 18,-5-1 6,-1 1 0,1-1 1,-1 1-1,0 1 0,10 3 1,-10-5 10,0 0 0,0 0 1,0-1-1,1 0 0,-1-1 1,0 0-1,0 0 0,0 0 1,0-1-1,13-5 0,9 0 100,14-2-124,-22 4-63,-1 1 0,1 1 0,21-1 1,55-2 67,-71 4 5,-1-2 1,1 0-1,-1-2 1,41-14-1,-20 6 154,-21 9-111,0 0 0,0 2 0,0 0 0,40 2 0,-38 3-21,-22-1-25,0 0 1,0-1-1,0 0 0,0 0 0,-1 0 0,1 0 1,0-1-1,5-1 0,98-10-46,-99 11 45,0 0-1,0 0 0,0 1 1,0 0-1,0 1 0,14 2 1,16 1 26,73-10-10,15 12-132,-62 0 179,43 0-82,-102-6 25,-2 0-5,-1 1 1,1-1 0,0-1 0,-1 1 0,1 0 0,-1-1 0,0 0-1,7-2 1,-8 2 8,-1 1 0,0-1 0,0 1 0,0-1 0,0 1 0,1 0 0,-1-1 0,0 1 0,1 0-1,-1 0 1,0 0 0,0 0 0,1 0 0,-1 0 0,0 0 0,1 0 0,-1 1 0,0-1 0,0 0 0,0 1-1,2 0 1,-1-1 0,30-6-101,53 6 122,-84 0 7,21-1 106,-23 0-116,-7-10 28,8 8-34,7 6-2,-5-2 13,-2-11-274,0 21 464,0-11-219,0 0 0,0 0 0,0 0 0,0 1 1,0-1-1,0 0 0,0 0 0,0 0 0,0 0 0,0 0 0,0 1 0,0-1 1,0 0-1,0 0 0,0 0 0,0 0 0,0 0 0,0 1 0,0-1 0,0 0 0,0 0 1,0 0-1,0 0 0,0 0 0,1 0 0,-1 1 0,0-1 0,0 0 0,0 0 1,0 0-1,0 0 0,0 0 0,0 0 0,1 0 0,-1 0 0,0 0 0,0 0 0,0 0 1,0 1-1,0-1 0,1 0 0,-1 0 0,0 0 0,0 0 0,0 0 0,0 0 1,0 0-1,1 0 0,-1 0 0,0 0 0,0-1 0,0 1 0,0 0 0,0 0 0,1 0 1,-1 0-1,0 0 0,0 0 0,0 0 0,0 0 0,10-8 6,-3 4 3,-7 3-9,1 0 0,0 0 0,-1 0 0,1 0 0,0 1 0,0-1 0,0 0 0,0 0 0,-1 1 0,1-1 1,0 0-1,0 1 0,1 0 0,-1-1 0,0 1 0,0-1 0,0 1 0,0 0 0,0 0 0,0-1 0,0 1 0,1 0 0,-1 0 0,0 0 0,0 1 0,0-1 0,0 0 0,2 1 0,-1-1 2,9 18-74,-15-12 76,3-6-4,1 1 0,-1-1 1,1 0-1,-1 1 0,1-1 0,-1 0 0,1 1 1,-1-1-1,1 1 0,0-1 0,-1 1 1,1-1-1,0 1 0,-1-1 0,1 1 1,0-1-1,0 1 0,-1-1 0,1 1 0,0-1 1,0 1-1,0 0 0,0-1 0,0 1 1,0-1-1,0 1 0,0 0 0,0-1 1,0 1-1,0-1 0,0 1 0,0-1 0,1 2 1,-12 72 65,0-14-25,11 280-160,1-331 120,0 0 0,0 0 0,1 0 0,5 14 0,-5-16-1,0-1 1,0 1 0,-1 0-1,1 0 1,-2 0 0,1 1 0,-1-1-1,0 0 1,0 0 0,-2 8-1,-3 24-3,1-1 0,1 1-1,5 54 1,-1-23 26,-2-53-7,-1 1 0,-6 25 0,5-26-5,0 1 0,-1 27 0,3-36-11,0 0 0,0 0 1,-1 0-1,-4 12 0,3-12-16,1 0 0,0-1-1,0 1 1,0 13 0,-9 52 84,11 54-90,-11-80 26,11 138 37,-10-141-79,-1 15 22,11 42-50,4-94 54,-3-8 16,-1 1 0,1 0 0,-1-1-1,1 1 1,-1 0 0,1 0 0,-1 0 0,1-1-1,-1 1 1,0 0 0,1 0 0,-1 0 0,0 0-1,0 0 1,1 0 0,-1 0 0,0-1 0,0 3-1,-1 15-14,1-14 9,-1 0 0,1 0 1,0 0-1,0 0 0,0 0 0,0 0 1,1 0-1,0 0 0,0 0 0,0-1 1,0 1-1,0 0 0,4 6 0,-4-8-20,0 1 0,-1-1-1,1 1 1,0 0 0,-1-1-1,0 1 1,1 0 0,-1-1-1,0 1 1,0 0 0,-1 0-1,1-1 1,-1 1 0,0 2-1,0-2 30,1-1-1,-1 1 1,1-1-1,0 0 1,0 1-1,0-1 0,0 1 1,0-1-1,0 1 1,1-1-1,-1 0 1,1 1-1,0 1 1,1-1 2,-1-1 0,0 0 1,0 1-1,0-1 0,0 1 1,0-1-1,-1 1 0,1 0 1,-1-1-1,1 1 0,-1 0 1,0-1-1,0 1 0,-1 4 1,12 6-26,-11-5-143,0-12 266,-12-3-1360,9 4-39,-1 1 0,1-1-1,1 0 1,-1 0-1,0 0 1,1 0-1,0 0 1,-1-1-1,-1-5 1,2-8-2662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8:00:22.0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280 857 532,'-10'-7'13243,"9"4"-13144,0 0 1,-1 0 0,1 0-1,0 0 1,-1 0 0,1 0 0,-1 0-1,0 1 1,0-1 0,-3-2-1,-8-22 210,3 1-181,9 23-121,-1 1-1,1-1 1,-1 0-1,1 0 1,0 0-1,0 0 0,0 0 1,1 0-1,-1-3 1,0 4-8,1 0 0,0 0 0,-1 0 1,1 0-1,-1 0 0,0 1 0,1-1 1,-1 0-1,0 0 0,0 1 0,0-1 0,-3-2 1,3 2-3,0 1 0,0 0 0,0-1 0,0 1 1,0-1-1,1 1 0,-1-1 0,0 1 0,1-1 0,-1 0 1,1 1-1,-1-4 0,-10-31-48,10 30 62,0 1 0,0-1 0,-1 1 0,0-1 0,0 1-1,0 0 1,-4-6 0,0-2 48,-44-108 705,25 59-609,8 39-154,12 18 33,0-1 0,1 0 1,0 0-1,0 0 0,1 0 1,0-1-1,-5-10 1,-1-8-22,7 23-11,1 0 0,-1-1 0,1 1 0,0 0 0,0 0 0,0-1 0,0 1 0,1-1 0,-1 1 0,1 0 0,-1-5 1,-4 3 9,5 4-11,0 0-1,-1 0 1,1 0-1,0 0 1,0 0 0,-1 0-1,1 0 1,0 0-1,0 0 1,0 0-1,-1 0 1,1-1 0,0 1-1,0 0 1,-1 0-1,1 0 1,0 0-1,0 0 1,0-1 0,0 1-1,-1 0 1,1 0-1,0 0 1,0-1-1,0 1 1,0 0-1,0 0 1,0 0 0,-1-1-1,1 1 1,0 0-1,0 0 1,0-1-1,0 1 1,0 0 0,0 0-1,0-1 1,0 1-1,0-1-3,22 14-62,-22-9 61,1-3 5,0 0 0,-1 0 0,1 0 0,0-1 0,1 1 0,-1 0 0,0-1 0,0 1 0,0 0 0,0-1 1,0 0-1,1 1 0,-1-1 0,0 0 0,0 1 0,1-1 0,-1 0 0,0 0 0,1 0 0,-1 0 0,0 0 0,0 0 0,1-1 0,-1 1 0,0 0 0,2-2 0,39-5 43,-24 1-26,-1-1 0,0-1 1,31-19-1,-19 9 15,40-22 76,80-41 94,0 8-171,-130 67 91,-19 6-161,0 0 1,1 0-1,-1-1 1,0 1-1,1 0 1,-1 0-1,1 0 1,-1 0-1,1 0 1,-1 0-1,0 0 1,1 0-1,-1 0 1,1 0-1,-1 0 1,0 0-1,1 0 1,-1 1-1,0-1 1,1 0-1,-1 0 0,1 0 1,-1 0-1,0 1 1,1-1-1,-1 0 1,0 0-1,0 1 1,1-1-1,-1 0 1,0 1-1,1-1 1,-1 0-1,0 1 1,0-1-1,0 0 1,0 1-1,1-1 1,-1 1-1,0-1 0,0 0 1,0 1-1,0 0-316,-1 0-1,0-1 0,0 1 1,1-1-1,-1 1 0,0-1 0,0 1 1,1-1-1,-1 1 0,0-1 0,0 0 1,0 0-1,0 1 0,0-1 1,0 0-1,0 0 0,1 0 0,-1 0 1,0 0-1,0 0 0,0 0 0,0 0 1,0-1-1,-1 1 0,-6-1-1057,-5-5-2051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8:00:22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7 292,'0'0'2112,"-21"-4"1450,12 2 2566,11 2-5919,0 1 0,0 0 0,1 0 0,-1 0 0,0 0 0,0 0 0,0 0 0,0 0 0,0 1 0,0-1 0,3 4 0,-2-2-122,1 0 1,-1-1-1,1 1 1,0-1-1,-1 0 1,1 0 0,5 2-1,54 20 496,6 1-174,-11-8-241,11 2 111,92 17-36,1 1-489,-116-28 290,-1 2 0,66 26 0,-56-17 126,-29-10-60,-1 1 0,0 1 0,-1 1 1,-1 1-1,0 1 0,-1 2 0,29 26 1,143 113 428,-79-66-341,-27-23 153,-46-36-91,-29-22-202,0 1 0,0 0 0,14 16 0,48 47 209,-42-43-179,-25-23-78,0-1-1,-1 1 1,13 16-1,-2-1 0,1-1-1,38 32 1,-24-23 6,129 133 592,-106-112-604,73 75 28,-64-59 224,30 30-251,23 31 401,-53-55-334,-12-10-53,-18-18-2,-3 3 14,-19-29-28,7 6-9,12 17-27,-25-35 29,-1 0 0,0 0 0,0 1 0,0-1 0,7 15 0,8 11 27,31 50 59,-43-63-7,7 10-26,-7-19-98,-1 2-1,0-1 1,9 20 0,2 4 57,-17-31-14,0 0 0,0 0 1,0 0-1,-1 0 0,0 1 1,0-1-1,0 0 0,-1 1 0,0 5 1,10 12 59,-8-21-48,-1-1 1,0 1-1,0 0 0,0 0 1,0 0-1,0 0 1,0 0-1,0 0 0,-1 0 1,1 0-1,-1 0 1,1 3-1,-1-3-3,1 0 0,-1 0-1,0 0 1,1 1 0,0-1 0,-1 0 0,1 0 0,0 0-1,0 0 1,0 0 0,2 2 0,-1-2-1,-1 0 0,0 0 0,0 0 1,1 1-1,-1-1 0,-1 1 0,1-1 0,0 1 0,-1-1 1,1 1-1,0 3 0,3 4 8,-4-10-10,1 1 0,0 0 0,-1 0 0,1 0-1,-1-1 1,1 1 0,-1 0 0,1 0 0,-1 0 0,1 0-1,-1 0 1,0 0 0,0 0 0,1 0 0,-1 0-1,0 0 1,0 0 0,0 0 0,0 0 0,0 0-1,-1 1 1,12 28 18,0 13-19,1-11 35,-9-26-34,1 0 1,-2 1-1,1-1 1,-1 1-1,0-1 1,2 14-1,7 23 25,-2-31-27,-9-12-3,1 1 0,-1-1 0,0 0 1,1 1-1,-1-1 0,0 1 0,1-1 0,-1 0 0,0 1 1,0-1-1,0 1 0,1-1 0,-1 1 0,0-1 0,0 1 0,0-1 1,0 1-1,0-1 0,0 1 0,0-1 0,0 1 0,0-1 1,0 1-1,0-1 0,0 1 0,0-1 0,-1 1 0,1-1 1,0 1-1,0-1 0,0 1 0,-1-1 0,1 1 0,0-1 0,-1 0 1,0 1-1,1 0-6,0-1-1,0 0 1,0 0 0,0 0 0,-1 0-1,1 0 1,0 1 0,0-1 0,0 0-1,-1 0 1,1 0 0,0 0 0,0 0-1,0 0 1,-1 0 0,1 0 0,0 0-1,0 0 1,-1 1 0,1-1 0,0 0-1,0 0 1,0-1 0,-1 1 0,1 0-1,0 0 1,0 0 0,-1 0 0,1 0-1,0 0 1,0 0 0,0 0 0,-1 0-1,1 0 1,0-1 0,0 1 0,0 0-1,-1 0 1,1 0 0,0 0 0,0 0-1,0-1 1,0 1 0,0 0 0,0 0-1,-1 0 1,1-1 0,0 1 0,0 0-1,0 0 1,0 0 0,0-1 0,0 1-1,0 0 1,0 0 0,0-1 0,0 1 0,0 0-1,0 0 1,0-1 0,0 1 0,-23-18-7361,-10-6 134,14 10 3484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8:00:22.0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10 32,'0'0'45,"1"0"1,-1 0-1,0 0 0,0 0 0,0 0 1,1 0-1,-1 0 0,0 0 0,0 0 1,0 0-1,0-1 0,1 1 0,-1 0 1,0 0-1,0 0 0,0 0 0,0 0 1,0-1-1,1 1 0,-1 0 1,0 0-1,0 0 0,0 0 0,0-1 1,0 1-1,0 0 0,0 0 0,0 0 1,0 0-1,0-1 0,0 1 0,0 0 1,0 0-1,0 0 0,0-1 0,0 1 1,0 0-1,0 0 0,0 0 0,0-1 1,0 1-1,0 0 0,0 0 1,0 0-1,0 0 0,0-1 0,-1 1 1,1 0-1,0 0 0,0 0 0,0 0 1,0-1-1,0 1 0,0 0 0,-1 0 1,1 0-1,0 0 0,0 0 0,0 0 1,0 0-1,-1 0 0,1-1 1,0 1-1,0 0 0,0 0 0,-1 0 1,1 0-1,0 0 81,-1 0-1,1 0 1,0 0 0,-1 0 0,1 0 0,0 0-1,-1 0 1,1 0 0,0 0 0,-1 0-1,1 0 1,0 0 0,-1 0 0,1 0 0,0 0-1,-1 0 1,1 1 0,0-1 0,-1 0 0,1 0-1,0 0 1,0 0 0,-1 1 0,1-1-1,0 0 1,0 0 0,-1 1 0,1-1 0,0 0-1,0 0 1,0 1 0,-1-1 0,1 0 0,0 1-1,0-1 1,0 0 0,0 0 0,0 1-1,0-1 1,0 0 0,-1 1 0,1-1 0,0 0-1,0 1 1,-5 3 235,4-4-342,0 1 0,0-1 0,0 1 0,0-1 0,0 1 0,0 0 0,0-1 0,0 1 0,0 0 0,1 0 0,-1-1 0,0 1 0,0 0 1,1 0-1,-1 0 0,1 0 0,-1 0 0,0 1 0,1 5 76,0 0 0,0 0 1,1 0-1,0-1 0,0 1 0,1 0 1,2 6-1,21 44 1025,-17-38-1057,-5-10-25,0-1 1,1 0-1,0 0 1,0 0-1,1-1 1,5 8-1,0 5 252,-9-18-247,-1 0 0,1 0 0,0 0 1,-1 0-1,1 0 0,0-1 0,0 1 0,1 0 0,-1-1 0,0 1 0,3 2 0,8 9 268,-1 1-1,0 0 0,-1 1 0,16 30 0,19 28-36,9 14-148,-11-17-98,-5-3 48,-12-18 115,1-1 93,-22-37-205,1 0 1,0-1-1,15 20 0,9 14 23,-26-37-85,1 1 0,-1-1 0,1 0 0,12 11-1,36 54 373,12 13 239,-11-12-503,0-13 59,-4 2-1,65 102 1,-39-57 98,-42-54-209,2-2 1,64 70-1,-79-100-9,45 34-1,-24-21-43,-41-34-20,40 35 49,47 50-1,-13-12-40,-50-52-1,4 6 16,-13-9-15,0 0 0,2 0 0,0-2-1,0 0 1,42 26 0,20 17 39,60 34-74,-107-67 210,64 36 1,194 122-458,-256-162 303,-21-13 27,0 0 1,29 12-1,-1-1 93,4 1-277,-14-9 119,119 31 48,-65-25 2,-69-13-28,7 1-4,-1 1-1,42 18 1,-26-11-25,-31-12 16,0 0 0,0 1 0,-1 0 0,1 0 0,10 6 0,-15-8 8,83-1 5,-84-1 32,-1 1-1,1 0 1,0 0-1,-1 0 1,1 0-1,-1 0 1,1 0-1,-1 0 1,1 1-1,-1-1 1,1 1-1,-1-1 1,1 1-1,-1-1 1,0 1-1,1 0 1,-1 0-1,0-1 1,1 1-1,-1 0 1,0 0-1,0 0 0,0 1 1,0-1-1,0 0 1,0 0-1,0 0 1,0 1-1,0-1 1,-1 1-1,2 1 1,-4 24 59,-6-9-3829,6-16 3261,1-1 0,-1 0 0,0 0 0,1 0 0,-1 0 0,0 0 0,0 0 0,0-1 0,0 1-1,1-1 1,-1 1 0,0-1 0,0 0 0,0 1 0,0-1 0,0 0 0,0 0 0,0-1 0,0 1-1,0 0 1,-3-1 0,-17-5-3303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8:00:22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0 660 508,'10'-4'14526,"-10"5"-14417,16 5 1070,36 3-1165,-29-10 89,-11 1 41,1 0-1,0 0 0,0 1 0,19 4 1,-18-3-118,0 0 0,1-1 0,-1 0 0,0-1 0,19-3 1,13 1 240,-40 2-229,-5 1-28,0-1 0,0 0 0,0 0 0,1 0 0,-1 1 0,0-1 1,0 0-1,0 0 0,1-1 0,-1 1 0,0 0 0,0 0 0,0 0 0,1-1 0,-1 1 0,0-1 0,0 1 0,0-1 0,0 1 0,0-1 1,2-1-1,-3 1 128,23-12 270,-21 10-290,-1 0 1,1 0-1,-1-1 0,1 1 0,-1 0 0,0-1 0,-1 1 0,1 0 1,-1-1-1,1 1 0,-1-1 0,0 1 0,0-1 0,0 1 0,-1-1 1,0-3-1,0-9 219,-10-2 52,11 17-338,-12-30 243,-13-21-185,-24-59 37,36 80 15,-2 2 0,-1-1 1,-31-41-1,29 44 0,-32-33 226,37 45-16,-1 0 1,-17-29-1,13 28 4,16 15-329,0 0 1,0-1-1,0 1 0,1 0 0,-1-1 0,0 1 0,1 0 0,0-1 0,-1 0 0,1 1 1,0-1-1,0 0 0,-1 0 0,0-2 0,-1 3 216,3 0-303,0 1-1,0 0 1,0 0-1,0 0 1,0 0-1,0-1 1,0 1 0,0 0-1,0 0 1,0 0-1,0 0 1,0 0-1,0-1 1,-1 1-1,1 0 1,0 0 0,0 0-1,0 0 1,0 0-1,0 0 1,0 0-1,-1-1 1,1 1-1,0 0 1,0 0 0,0 0-1,0 0 1,-1 0-1,1 0 1,0 0-1,0 0 1,0 0 0,0 0-1,-1 0 1,1 0-1,0 0 1,0 0-1,0 0 1,0 0-1,-1 0 1,1 0 0,0 0-1,0 0 1,0 0-1,0 0 1,-1 1-1,1-1 1,0 0-1,0 0 1,0 0 0,0 0-1,0 0 1,0 0-1,-1 0 1,1 1-1,0-1 1,0 0-1,0 0 1,0 0 0,0 0-1,0 0 1,0 1-1,0-1 1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2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2.6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2.7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2.7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2.7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2.6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2.6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2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2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2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2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2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2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2.6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2.6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2.6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2.6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2.6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2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2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2.6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2.6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2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3:51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2 616,'0'-1'13459,"0"2"-13119,11 6 1673,-11 356-591,11-256-1126,-11 405 1270,-11-405-1388,12-70-161,1-24 16,-2 0-1,0 0 1,-1 0 0,-3 19 0,3-23-9,0-1 1,0 1 0,1 0-1,1 15 1,-1-15-10,1 0 0,-1 0 1,-1 0-1,0 0 0,-3 15 0,3-19-10,0 1-1,1-1 1,0 0 0,0 1-1,0-1 1,0 0 0,1 1-1,0-1 1,0 0 0,3 10-1,-2-10 1,-1 0 0,1-1 0,-1 1 1,-1 0-1,1 1 0,-1-1 0,0 0 0,0 0 0,-1 8 0,-10 68 143,7-33-34,4-41-93,0 1-1,-1 0 0,0-1 0,0 1 0,-3 7 0,3-9-10,0-1 1,-1 1-1,2 0 1,-1-1-1,1 12 1,-5 25-9,2-29 0,1-1 0,1 1 0,0-1 1,1 1-1,0 0 0,3 14 0,-1 14-1,-2-41-1,0 13 3,0-1 1,0 1-1,-2-1 0,1 1 1,-5 15-1,0 17-6,1-4 20,4-36-13,0 0-1,0 0 1,1 0-1,0 0 0,0 0 1,0 0-1,0 0 1,1 0-1,-1 0 0,1 0 1,1-1-1,1 6 1,-1-5 23,-1 1 1,1-1-1,-1 0 1,0 1-1,-1-1 0,1 0 1,-1 1-1,0-1 1,-1 1-1,1-1 1,-1 1-1,-2 6 1,0 1 40,0 1 0,1 0 0,1 0 0,0-1 0,2 25 0,-1-13-30,-10 19-45,10 33 524,0-76-235,0 0-276,-1-1 0,1 0 0,0 0 0,0 1 0,0-1 0,0 0 0,0 0 0,0 1 0,0-1-1,0 0 1,0 0 0,0 0 0,0 1 0,-1-1 0,1 0 0,0 0 0,0 0 0,0 0 0,0 1 0,-1-1 0,1 0-1,0 0 1,0 0 0,0 0 0,-1 0 0,1 0 0,0 1 0,0-1 0,-1 0 0,1 0 0,0 0 0,0 0-1,0 0 1,-1 0 0,1 0 0,0 0 0,0 0 0,-1 0 0,1 0 0,0 0 0,0 0 0,-1 0 0,1 0-1,0-1 1,0 1 0,0 0 0,-1 0 0,1 0 0,0 0 0,0 0 0,0 0 0,-1-1 0,1 1 0,0 0-1,0 0 1,0 0 0,0 0 0,-1-1 0,1 1 0,0 0 0,0 0 0,0 0 0,0-1 0,0 1 0,0-1-1,0 0-122,-13-19-5867,-7-51-5820,10 35 7662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3:54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0 136 532,'0'0'1169,"2"12"5986,-1-12-7051,-1 0 0,0 0 1,1 0-1,-1 0 0,1 0 0,-1 0 0,0 0 0,1 0 0,-1-1 0,0 1 0,1 0 1,-1 0-1,0 0 0,1 0 0,-1-1 0,0 1 0,1 0 0,-1 0 0,0 0 1,1-1-1,-1 1 0,0 0 0,0-1 0,0 1 0,1 0 0,-1-1 0,0 1 1,0 0-1,0-1 0,1 1 0,-1 0 0,0-1 0,0 1 0,0 0 0,0-1 1,0 1-1,0 0 0,0-1 0,0 1 0,0-1 0,-1-1 2167,10 6 3197,-5-2-5806,233-20 2132,-211 16-1731,-1-1 1,1-1-1,-1-1 0,42-14 0,-33 9-45,10-1 4,1 2 1,0 2-1,1 2 0,65 1 0,6-2 7,-76-1 6,-37 5-31,0 1 1,1 0-1,-1 0 1,0 0-1,1 1 1,-1-1 0,1 1-1,-1 0 1,1 1-1,-1-1 1,5 2-1,35 1-3,-36-3 4,0 0-1,1 0 0,-1 1 0,0 0 0,15 4 0,-17-5-2,1 1 0,-1-1-1,1 0 1,-1 0-1,0-1 1,1 0-1,-1 0 1,7-2-1,31-3 10,85 12 46,-43 0 37,22 6-192,-9-6 210,-77-6-73,-9 1-15,0-1-1,0 0 1,0-1-1,19-4 0,-26 4-7,0 0 1,0 1-1,0 0 0,0 0 0,0 1 0,0 0 0,0 0 0,9 2 0,30 4 21,73 11 71,-102-17-78,0 1 0,0 1 1,-1 0-1,1 1 1,-1 1-1,0 0 0,27 15 1,-37-19-32,-1 1 0,1-1 0,-1 0 1,1 0-1,0 0 0,0-1 1,0 0-1,0 0 0,-1 0 1,10-1-1,-9 0 3,-1 0 1,1 1-1,-1 0 1,0 0-1,1 0 1,-1 1 0,1-1-1,-1 1 1,1 0-1,6 3 1,34-2 49,-32 0-48,0 0 0,0-1 0,1 0 0,-1-1 0,18-1 0,-18 0 1,0 0 0,1 1 0,-1 1 0,0 0 0,18 4 0,-19-2-5,0 0 0,0 0 0,0-1 0,15 0 0,102-2 37,-115 6-61,-13-5 24,0 0 1,-1-1 0,1 1-1,0 0 1,1-1 0,-1 1 0,0-1-1,0 1 1,0-1 0,0 1-1,0-1 1,1 0 0,-1 0-1,0 1 1,0-1 0,0 0 0,1 0-1,-1 0 1,0 0 0,0-1-1,0 1 1,1 0 0,-1 0-1,0-1 1,2 0 0,9-3 7,-1 1 0,1 0 1,0 1-1,18-2 0,10-2-12,35 0-4,-21 0 49,54-25-54,-73 23 19,-7-2-16,-25 9 3,7 1 11,0-1 0,0 0-1,0 0 1,-1-1 0,1-1 0,14-5 0,-1 1-2,0 2-4,-1 1 0,1 1 0,0 1 0,0 1 1,26 2-1,6 0 24,-39-4-25,-14 3 1,0-1 1,0 1-1,-1-1 0,1 1 1,0 0-1,0 0 1,0 0-1,0 0 0,0 0 1,0 0-1,0 0 1,0 1-1,0-1 0,0 1 1,0-1-1,-1 1 0,5 2 1,0-2 1,0 0 1,0-1-1,0 0 0,0 0 0,0 0 1,0 0-1,0-1 0,8-2 1,-14 3-3,19-4 1,0 1 0,0 1 0,0 1 0,0 0 0,33 4 0,30 0 61,13-3-80,-11-6 217,-16 0 538,-3-7 537,-64 13-1278,0 0 0,-1 0 1,1 0-1,0 0 0,0 0 1,-1-1-1,1 1 0,0 0 1,-1 0-1,1-1 0,0 1 1,-1-1-1,1 1 0,-1-1 1,1 1-1,0-1 0,-1 1 1,1-1-1,-1 1 1,1-1-1,0-1 0,-1 2-83,0-1 1,-1 1-1,1 0 0,0-1 0,0 1 1,0-1-1,0 1 0,0-1 0,0 1 1,-1-1-1,1 1 0,0 0 0,0-1 1,-1 1-1,1 0 0,0-1 0,0 1 0,-1-1 1,1 1-1,-1 0 0,1 0 0,0-1 1,-1 1-1,1 0 0,0 0 0,-1-1 1,1 1-1,-1 0 0,1 0 0,-1 0 1,1 0-1,-1 0 0,1 0 0,-1 0 1,1 0-1,0 0 0,-1 0 0,1 0 0,-1 0 1,1 0-1,-1 0 0,1 0 0,-1 0 1,1 0-1,0 1 0,-1-1 0,0 0 1,-74 7-17466,53-2 13647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3:56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1 121 272,'8'5'11509,"-4"-4"-10688,58-1 3106,142 6-1764,-183-5-1950,-1-1 0,34-3 0,4-1 138,189-8 707,-172 10-888,-28 1-32,47 3 1,37 11 330,0-6-1,178-13 1,-15-1-186,-213 7-256,-25-2 16,-35 1-24,0 0-1,34 4 1,64 3 40,-105-5-59,0-1 0,0 0-1,0-2 1,0 0-1,0 0 1,20-7 0,11-1 14,-13 4-6,-13 1-6,0 1-1,0 1 1,0 1 0,0 1 0,1 0 0,-1 2 0,20 2-1,-23-1 6,1-1-1,-1-1 0,0 0 1,26-4-1,20 0 26,60-8-10,25 6-10,-109 4-17,21 3-29,-30 2 33,1-1 0,-1-1-1,33-4 1,5 1 10,-10 4-20,-36 0 15,0-1 1,0-1-1,33-4 0,20 0-10,-9 2-17,-20-3 31,50 3-1,13-4 21,-85 4-34,-19 1 5,0 0-1,0 1 1,0 0-1,0 0 0,0 0 1,0 0-1,0 1 1,5 1-1,-4-1 4,1-1-1,-1 1 1,0-1 0,1 0-1,-1 0 1,0-1 0,1 1-1,6-3 1,19 0-8,142-10 22,-139 13-28,-28 0 13,3 1 7,0-1-1,0-1 1,0 0 0,12-3-1,-19 3-7,0 1-1,1-1 1,-1 0-1,1 1 1,-1-1-1,1 1 1,-1 0-1,1 0 1,-1 0-1,1 0 1,3 1-1,27 1 31,-24-3-39,34-4-56,-32 8 63,-11-2 2,0-1 1,0 0-1,0 0 1,0 1 0,0-1-1,1 0 1,-1 0-1,0 0 1,0 0 0,0 1-1,1-1 1,-1 0-1,0 0 1,0 0 0,1 0-1,-1 0 1,0 0-1,0 0 1,1 1 0,-1-1-1,0 0 1,0 0 0,1 0-1,-1 0 1,0 0-1,0 0 1,1 0 0,-1 0-1,0-1 1,1 1-1,-1 0 1,0 0 0,0 0-1,1 0 1,-1 0-1,0 0 1,0 0 0,0 0-1,1-1 1,-1 1-1,0 0 1,0 0 0,0 0-1,1-1 1,-1 1-1,0 0 1,0 0 0,0 0-1,0-1 1,0 1-1,1 0 1,-1 0 0,0-1-1,0 1 1,0-1-1,17 6 70,-12-1-101,-16-2-98,-15 0-1102,22-2 257,0 1-1,0-1 0,0 0 0,0 0 1,0 0-1,-1 0 0,1-1 0,0 1 0,0-1 1,0 0-1,0-1 0,1 1 0,-1-1 0,0 1 1,-6-5-1,-2-6-2835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3:58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6 416,'-19'-6'5805,"43"15"-448,-20-7-5144,-2-1 516,18 25 2535,-19-23-3173,0 0 0,0 1 0,0-1 0,-1 0 0,1 1 0,-1-1-1,0 1 1,0-1 0,0 1 0,-1-1 0,0 5 0,2 30 552,7-8-239,-1 0 0,-1 0-1,-2 0 1,1 37-1,6 42 314,-11-103-682,-1 18 163,2 0 1,1-1-1,5 29 0,4 63 416,-3-65-420,5 20-9,-12-66-175,0-1-1,0 1 1,-1-1-1,0 1 1,1-1-1,-1 1 1,0-1-1,-1 5 1,2 25 25,17 106 75,-16-123-95,0-1 0,-1 1 0,-1-1 0,-2 24 0,1 5-30,-10 77 278,11 67-32,11-127-44,-1 22-192,-10-74 25,0-4-10,0 0 1,0 0 0,0 0-1,0-1 1,1 1 0,0 0-1,0-1 1,0 1 0,0 0-1,3 5 1,-2-5-8,-1 1 0,0-1 0,0 0 0,-1 1-1,1-1 1,-1 1 0,-1-1 0,1 1 0,-2 5 0,1 9 13,1 125 35,11-89-97,-11-44 50,-1-7-3,1-1 1,0 1 0,0 0 0,1 0-1,-1 0 1,1 0 0,0-1 0,0 1-1,1 0 1,2 6 0,-3-6-1,1 1 0,-1-1 1,0 1-1,-1 0 0,1 0 0,-1-1 1,0 1-1,-1 0 0,-1 8 0,1 5 5,1 91-8,10-72-18,-10 82 124,-10-70-120,5-33 44,-1 12 10,6-28-13,-2 17 313,2-18-339,0 0 1,0 0 0,0 0 0,0 0 0,0-1 0,0 1 0,1 0 0,-1 0 0,0 0 0,0 0 0,0 0 0,0-1 0,0 1 0,0 0 0,0 0 0,0 0 0,-1 0 0,1 0 0,0-1 0,0 1 0,0 0 0,0 0 0,0 0 0,0 0-1,0 0 1,0 0 0,0-1 0,0 1 0,0 0 0,0 0 0,-1 0 0,1 0 0,0 0 0,0 0 0,0 0 0,0 0 0,0-1 0,0 1 0,-1 0 0,1 0 0,0 0 0,0 0 0,0 0 0,0 0 0,0 0 0,-1 0 0,1 0 0,0 0 0,0 0-1,0 0 1,0 0 0,0 0 0,-1 0 0,1 0 0,0 0 0,0 0 0,0 0 0,0 0 0,-1 1 0,2-2-24,-1 1 1,0 0-1,0 0 0,1 0 1,-1-1-1,0 1 1,0 0-1,0 0 0,0-1 1,1 1-1,-1 0 0,0-1 1,0 1-1,0 0 1,0 0-1,0-1 0,0 1 1,0 0-1,0-1 0,0 1 1,0 0-1,0-1 0,0 1 1,0 0-1,0 0 1,0-1-1,0 1 0,0 0 1,0-1-1,0 1 0,0 0 1,-1-1-1,1 1 1,0 0-1,0 0 0,0-1 1,-1 1-1,1 0 0,0 0 1,0 0-1,0-1 0,-1 1 1,1 0-1,0 0 1,0 0-1,-1 0 0,1-1 1,0 1-1,-1 0 0,0-1-139,1 0-1,0 0 1,0-1-1,-1 1 1,1 0-1,0 0 1,0 0-1,0-1 1,0 1-1,0 0 1,0 0-1,1 0 1,-1-1-1,0 1 1,0 0-1,1 0 0,-1 0 1,1 0-1,-1 0 1,1 0-1,0 0 1,-1 0-1,3-2 1,0-4-1264,8-55-12093,-11 50 10736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1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32 632,'0'0'7805,"21"-5"379,-21 1-4635,0-11-2580,-3 13-934,-15-3 140,18 5-173,0 0 0,-1 0 0,1 0 0,0 0 0,-1 0 0,1-1 0,0 1 0,-1 0 0,1 0 0,0 0 0,-1 0 0,1 0 0,0 0 0,-1 0 0,1 0 0,0 1 0,-1-1 0,1 0 0,0 0 0,0 0 1,-1 0-1,1 0 0,0 0 0,-1 1 0,1-1 0,0 0 0,0 0 0,-1 0 0,1 1 0,0-1 0,0 0 0,-1 0 0,1 1 0,0-1 0,0 0 0,0 0 0,0 1 0,0-1 0,-1 0 0,1 1 0,0-1 0,0 1 0,-30 13-29,26-12 22,3-2 7,1 0-1,-1 0 0,1 1 0,-1-1 0,1 0 0,-1 1 0,1-1 0,-1 0 0,1 1 1,-1-1-1,1 1 0,0-1 0,-1 0 0,1 1 0,0-1 0,-1 1 0,1-1 1,0 1-1,-1 0 0,1-1 0,0 1 0,0-1 0,0 1 0,0-1 0,0 1 0,0 0 1,0-1-1,0 1 0,0-1 0,0 1 0,0-1 0,0 2 0,-8 8 17,5-7-14,0 1-1,0 0 1,0 0-1,0 0 1,0 1 0,1-1-1,-2 5 1,-7 21-6,0 24 36,22-11 11,-11-41-47,-1 0 0,1 0 1,0 0-1,0 0 0,0 0 0,0 0 1,1 0-1,-1 0 0,0 0 1,1 0-1,0 0 0,-1 0 0,1 0 1,0 0-1,0-1 0,0 1 1,2 2-1,0 0 0,0 1 0,1-2-1,0 1 1,0 0 0,0-1 0,0 1-1,0-1 1,9 4 0,43 35-54,-52-40 57,1 1 0,0-1 1,0 0-1,0-1 0,1 1 0,-1-1 1,0 0-1,0 0 0,1-1 0,-1 1 1,1-1-1,-1-1 0,0 1 0,1-1 0,-1 0 1,0 0-1,0 0 0,1-1 0,-1 1 1,0-1-1,0-1 0,-1 1 0,1-1 0,0 0 1,5-4-1,5-6 2,0 0 0,-2-1 0,1-1 1,12-19-1,11-11-9,-32 39 4,-1-1 1,-1 1-1,1-1 1,-1 0-1,0 0 1,-1-1-1,0 1 1,0-1-1,0 1 1,-1-1-1,0 1 1,0-10-1,-3 14 4,1 0 0,-1 0 0,0 0 0,0 0 0,0 0 0,0 0 0,0 1 0,0-1 0,-1 1 0,1-1 0,-1 1 0,0 0-1,0 0 1,0 0 0,0 0 0,0 1 0,-6-3 0,4 1-12,-5-2 2,0 1 1,0 0-1,0 0 0,-1 1 0,1 1 0,-1 0 0,-13-1 1,-80-1-45,77 5 36,24-1-39,-1 1 0,0 0-1,1 0 1,-1 0 0,1 0 0,-1 1-1,1-1 1,-1 1 0,1 0-1,0 0 1,0 0 0,-4 4 0,5-5-319,1 0 1,0 0 0,-1 0 0,1 1 0,0-1 0,0 0 0,0 1 0,0-1 0,0 1-1,0-1 1,1 1 0,-1-1 0,0 1 0,1-1 0,-1 4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2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0 216,'-11'7'4965,"11"-5"-4557,0 1 0,0-1-1,0 0 1,0 0 0,0 0 0,1 0-1,-1 0 1,1 1 0,-1-1 0,1 0-1,0 0 1,0 0 0,0 0 0,0-1-1,1 4 1,0 0 34,-1 1 0,0 0-1,-1 0 1,0 0 0,0 0 0,0 0-1,0 0 1,-1 0 0,-2 7 0,1-4-353,0-1-1,0 1 1,0 0 0,1-1-1,0 1 1,1 0 0,0 0 0,1 0-1,-1 0 1,2-1 0,-1 1 0,5 14-1,5 49 274,-9-62-308,0 1-1,-1-1 0,0 0 1,-1 13-1,5 33 202,-3-46-210,-1-1 1,0 1-1,0-1 1,-2 13 0,1-14-19,0-1 1,0 1 0,0 0 0,1-1 0,0 1 0,4 10-1,-4-14-1,0 1 0,0 0 1,-1 0-1,0 0 0,1-1 0,-1 1 0,-1 0 0,1 0 0,-1 0 0,0-1 0,0 1 0,0 0 0,-1-1 0,-3 8 0,3 3 96,2-8-90,1-10-148,-1 2-41,1-37-8267,2 35 7519,3-17-4662,-6 8 2425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3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98 696,'0'-4'1124,"1"0"2614,7 6-2915,-6 18 7733,-4 2-6587,1-22-1952,0 1-1,0-1 1,1 1 0,-1 0-1,0-1 1,1 1-1,-1 0 1,1 0-1,-1 0 1,1-1 0,-1 1-1,1 0 1,-1 0-1,1 0 1,0 0-1,-1 0 1,1 0 0,0 0-1,0-1 1,0 1-1,0 0 1,0 0-1,0 0 1,0 1 0,6 31 124,0 0-153,-6-29 15,1-1 0,0 1 1,1 0-1,-1 0 1,1-1-1,-1 1 1,1-1-1,0 1 0,1-1 1,-1 0-1,1 0 1,-1 0-1,1 0 1,0 0-1,0-1 0,0 1 1,5 3-1,16 15 62,-22-19-53,1 0-1,-1-1 0,1 0 1,0 1-1,-1-1 0,1 0 0,0 0 1,0-1-1,0 1 0,0-1 1,-1 1-1,1-1 0,0 0 1,4 0-1,43-5 200,-35 1-125,-13 4-70,0 0-1,-1-1 0,1 1 0,0-1 1,0 1-1,0-1 0,-1 0 1,1 1-1,0-1 0,0 0 0,-1 0 1,1-1-1,-1 1 0,1 0 0,-1 0 1,2-3-1,13-11 99,-13 13-101,0-1-1,0 1 0,0-1 0,-1 0 1,0 0-1,1 0 0,-1 0 1,0 0-1,2-5 0,9-13 22,-11 19-31,0 0-1,0-1 1,-1 1 0,1-1 0,-1 1 0,1-1 0,-1 0 0,0 1 0,0-1 0,0 0 0,-1 0 0,1 0 0,0-3 0,9-54 83,-9 54-79,-1 1 0,0-1 0,0 1 0,-1-1-1,0 1 1,0 0 0,0-1 0,-1 1 0,-2-6 0,0-3 99,4 14-99,0-1-1,0 1 1,0 0 0,0-1-1,0 1 1,0-1-1,0 1 1,0-1 0,0 1-1,0-1 1,-1 1 0,1 0-1,0-1 1,0 1-1,-1-1 1,1 1 0,0 0-1,0-1 1,-1 1 0,1 0-1,-1-1 1,1 1 0,0 0-1,-1 0 1,1-1-1,-1 1 1,-24-24 643,19 21-623,0 1-1,0 0 0,0 0 1,0 0-1,0 1 1,0 0-1,0 1 0,0-1 1,-1 1-1,1 0 1,0 0-1,0 1 0,0 0 1,0 0-1,-1 1 1,2-1-1,-1 1 0,0 1 1,-9 4-1,-7 7 34,-19 10-69,39-23 7,0 0-1,1 0 1,-1 0 0,0 0 0,0 1 0,0-1 0,1 0-1,-1 1 1,1 0 0,-1-1 0,1 1 0,0 0-1,0-1 1,-1 1 0,1 0 0,0 0 0,1 0-1,-1 0 1,0 0 0,1 0 0,-1 1 0,1-1-1,-1 0 1,1 0 0,0 0 0,0 0 0,0 1-1,0-1 1,0 0 0,1 0 0,-1 0 0,1 0-1,-1 0 1,1 0 0,0 0 0,0 0 0,1 3 0,18 25-1184,-17-23-3244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4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11 936,'-9'-10'3722,"9"10"-3581,0 1-1,-1-1 0,1 1 0,-1-1 0,1 1 1,0-1-1,-1 1 0,1-1 0,0 1 0,0 0 1,0-1-1,-1 1 0,1 0 0,0-1 1,0 1-1,0 0 0,0-1 0,0 1 0,0-1 1,0 1-1,0 0 0,0-1 0,1 1 0,-1 0 1,0-1-1,0 1 0,0 0 0,1-1 0,-1 1 1,0-1-1,1 1 0,-1-1 0,1 2 0,8 16 3484,-8-17-3516,-1 0 0,0 0 0,0 0 0,1 0 0,-1 0 0,0 0 1,1-1-1,-1 1 0,1 0 0,-1 0 0,1 0 0,-1-1 1,1 1-1,0 0 0,-1 0 0,1-1 0,0 1 0,0-1 1,1 2-1,-2-2-64,1 0 0,0 1 0,0 0 0,-1-1 1,1 1-1,0-1 0,-1 1 0,1 0 0,-1-1 0,1 1 1,-1 0-1,1 0 0,-1-1 0,1 1 0,-1 0 0,0 0 0,0 0 1,1 1-1,7 10 305,-7-11-334,1 1 1,-1-1-1,0 0 0,0 0 1,0 0-1,0 0 1,-1 1-1,1-1 0,0 0 1,0 1-1,-1-1 1,1 1-1,-1-1 0,1 1 1,-1-1-1,1 3 1,9 27 250,-10-11-95,-1-14-136,1 1 0,0-1-1,0 1 1,0-1-1,1 1 1,0-1-1,0 0 1,1 1-1,3 10 1,-1 16-886,-5-28-2720,0-24-2123,1 7 2396,0 0 75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4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86 684,'-11'-7'8206,"11"6"-8061,0 1 0,0-1 1,0 1-1,0 0 0,0-1 0,0 1 0,0 0 0,0-1 0,0 1 0,0-1 1,0 1-1,0 0 0,0-1 0,0 1 0,0-1 0,0 1 0,0 0 1,0-1-1,1 1 0,-1 0 0,0-1 0,0 1 0,0 0 0,1-1 0,-1 1 1,0 0-1,1-1 0,-1 1 0,0 0 0,0 0 0,1 0 0,-1-1 1,0 1-1,1 0 0,-1 0 0,1 0 0,-1 0 0,0-1 0,1 1 0,-1 0 1,0 0-1,1 0 0,-1 0 0,1 0 0,-1 0 0,0 0 0,1 0 1,-1 0-1,1 0 0,-1 1 686,2 13-7,-1-12-790,1 0 0,-1 0 0,0 0-1,0 1 1,0-1 0,0 0 0,0 1-1,0-1 1,0 1 0,-1 0-1,0-1 1,1 1 0,-1-1 0,0 6-1,6 23 100,5 11-59,-1 7 48,-7-26-110,-3-22-11,0 0 0,0-1 0,-1 1 0,1 0 0,0 0 0,0 0 0,0 0-1,0 0 1,0 0 0,0 0 0,1 0 0,-1 0 0,0 0 0,0-1-1,1 1 1,-1 0 0,0 0 0,1 0 0,-1 0 0,1-1 0,-1 1 0,1 0-1,0 0 1,-1-1 0,1 1 0,0 0 0,0 0 0,3 12 74,-4-13-70,-1 0 1,1 0-1,0 0 0,0 1 1,0-1-1,0 0 0,0 0 1,0 0-1,0 0 0,0 1 1,0-1-1,0 0 0,0 0 1,0 0-1,0 0 0,0 1 1,0-1-1,0 0 1,0 0-1,0 0 0,0 1 1,0-1-1,0 0 0,0 0 1,0 0-1,0 0 0,0 0 1,1 1-1,-1-1 0,0 0 1,0 0-1,0 0 0,0 0 1,0 0-1,0 0 0,1 1 1,-1-1-1,0 0 0,0 0 1,0 0-1,0 0 0,0 0 1,1 0-1,-1 0 0,0 0 1,0 0-1,0 0 0,1 0 1,-1 0-1,0 0 0,0 0 1,0 0-1,0 0 0,1 0 1,-1 0-1,0 0 0,0 0 1,0 0-1,0 0 0,1 0 1,-1 0-1,0 0 0,0 0 1,0-1-1,0 2 17,0-1 1,0 0-1,0 0 0,-1 0 1,1 0-1,0 0 0,0 0 1,0 0-1,-1 0 0,1 0 0,0 0 1,0 0-1,-1 0 0,1 0 1,0 0-1,0 0 0,-1 0 1,1 0-1,0 0 0,0 0 0,0 0 1,-1 0-1,1 0 0,0 0 1,0-1-1,0 1 0,-1 0 1,1 0-1,0 0 0,0 0 0,0 0 1,0-1-1,-1 1 0,1 0 1,0 0-1,0 0 0,0-1 1,0 1-1,0 0 0,0 0 0,0 0 1,0-1-1,0 1 0,-1 0 1,1 0-1,0-1 0,0 1 1,0 0-1,0 0 0,0 0 0,0-1 1,1 1-1,-1 0 0,0 0 1,0-1-1,0 1 0,-7-11 512,6 10-495,-1-1-1,1 0 1,-1 0 0,1 0-1,0 0 1,0 0-1,0 0 1,0 0 0,0 0-1,0-1 1,1 1 0,-1 0-1,0-4 1,-9-35 231,10 31-265,0 0 0,1 0 0,1 0 0,-1 0 0,2 0 0,-1 0 0,2 1 0,-1-1 0,1 1 0,0 0 0,1 0 0,0 0 0,1 1 0,7-11 0,6-5-11,-18 22 1,1-1-1,-1 0 0,1 0 1,0 1-1,0-1 1,0 1-1,0-1 0,0 1 1,1 0-1,-1 0 0,1 0 1,-1 0-1,1 1 1,0-1-1,0 1 0,0-1 1,0 1-1,0 0 0,0 0 1,0 1-1,0-1 1,0 0-1,0 1 0,4 0 1,9 12-622,-2-1-1168,-14-10 1574,1-1-1,0 0 1,-1 1-1,1-1 1,0 0-1,-1 0 1,1 0-1,0 0 1,-1 1-1,1-1 1,0 0-1,-1 0 1,1 0-1,0-1 1,0 1-1,-1 0 1,1 0-1,0 0 1,-1 0-1,1-1 1,0 1-1,-1 0 1,2-1-1,16-10-6826,-17 5 3265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5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1 352,'0'6'13201,"2"17"-10618,-1-20-2492,1 0 0,-1 0 1,-1 0-1,1 0 0,0 0 0,-1 1 0,1-1 0,-1 0 1,0 0-1,0 0 0,0 1 0,-1-1 0,1 0 0,-1 0 1,0 0-1,-1 3 0,-2 30 208,4-21-195,1-4-51,-1 0 1,0 0-1,-1 0 0,-1 0 1,-5 21-1,6-25-27,-1 1 0,1-1 1,0 0-1,0 1 0,1 11 0,-4 29 137,0-33-121,1-1-1,0 1 1,2 0-1,-1 22 1,-9 20-16,11-44 7,1-17 79,7-25-985,-5 1-2381,-3 17-1089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7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1032,'-7'17'2822,"3"-8"-733,-16 19 1010,-34 20 3983,49-44-6516,3-4-485,0 1 0,1-1 0,-1 1 0,0 0 0,1 0 0,-1 0 0,1 0 0,-1 0 0,1 0 0,0 0 0,-1 1 0,1-1 1,0 0-1,0 1 0,0-1 0,0 1 0,0-1 0,0 1 0,0-1 0,1 1 0,-2 3 0,-2 0-60,4-5-12,0 0 0,0 0 1,0 0-1,0 0 0,1 0 0,-1 0 0,0 0 0,0 0 0,0 0 0,0 0 0,1 0 0,-1 0 0,0 1 0,0-1 0,0 0 0,0 0 0,0 0 0,0 0 0,1 0 0,-1 0 0,0 1 0,0-1 0,0 0 0,0 0 0,0 0 1,0 0-1,0 1 0,0-1 0,0 0 0,0 0 0,0 0 0,0 1 0,0-1 0,0 0 0,0 0 0,0 0 0,0 0 0,0 1 0,0-1 0,0 0 0,0 0 0,0 0 0,0 0 0,0 1 0,-1-1 0,3 0 135,29-23 810,-29 22-843,-2 1-165,0 0 53,0 0 1,0-1 0,0 1-1,0 0 1,0 0 0,0 0-1,0 0 1,0 0 0,1 0-1,-1 0 1,0 0 0,0 0-1,0 0 1,0 0 0,0 0-1,0 0 1,0 0-1,0 0 1,0 0 0,0 0-1,1 0 1,-1 1 0,0-1-1,0 0 1,0 0 0,0 0-1,0 0 1,0 0 0,0 0-1,0 0 1,0 0 0,0 0-1,0 0 1,0 0-1,0 0 1,1 0 0,-1 0-1,0 1 1,0-1 0,0 0-1,0 0 1,0 0 0,0 0-1,7-6-3,-7 5 58,-34 20-78,10 0 19,16-9 5,-1 1-3,9-10 5,-13 10 15,15-10 340,22 25 90,-20-23-422,0 0 0,0 1 0,0-1 0,0 1 0,-1 0 0,0 1-1,6 8 1,-6-9-12,0 1 0,0-1-1,1 1 1,-1-1 0,1 0-1,0-1 1,8 7 0,10 19 141,-12-16 99,-8-10-435,-2-11-1322,0-11-10143,0 7 8001,0 5 119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8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25 780,'-2'-24'13840,"-23"27"-9354,13 0-4270,0 1 0,0 0 0,-20 11 1,30-14-82,-1 0-60,0 0-1,-1-1 1,1 2 0,0-1-1,0 0 1,0 1 0,0-1-1,0 1 1,0 0 0,1 0-1,-1 0 1,1 1 0,-1-1-1,1 0 1,0 1 0,0 0-1,-3 3 1,5-5-74,-1 0-1,1-1 1,0 1-1,-1-1 1,1 1-1,0 0 1,-1-1-1,1 1 1,0 0 0,0-1-1,0 1 1,0 0-1,0 0 1,0-1-1,0 1 1,0 0-1,0-1 1,0 1 0,0 0-1,0 0 1,0-1-1,0 1 1,1 0-1,-1-1 1,0 1-1,1 0 1,-1-1 0,0 1-1,1-1 1,-1 1-1,1-1 1,-1 1-1,1-1 1,-1 1-1,1-1 1,-1 1 0,2 0-1,2 5 33,-4-4-31,0-1 0,0 1 1,1 0-1,-1 0 0,0 0 0,1 0 0,-1 0 0,1-1 1,0 1-1,0 0 0,-1 0 0,1-1 0,0 1 1,1-1-1,-1 1 0,0-1 0,0 1 0,1-1 0,1 2 1,33 17-20,-13-9 46,9 9-27,-24-17 0,-1 1 0,1 0 0,-1 0 0,0 0 0,0 1 0,-1 1 0,7 5 0,-13-10-2,0-1 0,1 1 1,-1-1-1,0 1 0,0 0 0,0 0 1,1-1-1,-1 1 0,0 0 0,0-1 0,0 1 1,0 0-1,0-1 0,0 1 0,-1 0 1,1-1-1,0 1 0,0 0 0,0-1 0,-1 1 1,1 0-1,0-1 0,-1 1 0,1 0 0,0-1 1,-1 1-1,1-1 0,-1 1 0,1-1 1,-1 1-1,-20 20 10,13-14-5,5-3-3,-1-1 0,0 0 0,0 0 0,0 0-1,0-1 1,0 1 0,0-1 0,-1 0 0,1-1 0,-1 1 0,0-1 0,0 0 0,-7 1 0,-69 3 163,71-5-154,-54-6-1365,62 6 850,2-3-41,-1-3-1168,1-1 0,1 1 0,-1 0 0,1-1 0,0 1-1,0 0 1,0 0 0,4-8 0,-3 2-1397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1120,'9'0'6685,"-9"0"-6575,0 0-1,-1 0 1,1 0-1,-1 0 1,1 0-1,0 0 1,-1 0-1,1 1 1,0-1-1,-1 0 0,1 0 1,0 0-1,-1 0 1,1 0-1,0 1 1,-1-1-1,1 0 1,0 0-1,-1 0 1,1 1-1,0-1 1,0 0-1,0 1 0,-1-1 1,1 0-1,0 0 1,0 1-1,0-1 1,-1 0-1,1 1 1,0-1-1,0 1 1,0-1-1,0 0 1,0 1-1,0-1 0,0 0 1,0 1-1,0-1 1,0 0-1,0 1 1,0-1-1,0 0 1,0 1-1,0 0 651,11 6 1174,-4 5-827,-5-10-1054,-1 0-1,1-1 1,-1 1 0,0 0 0,0 0 0,0 0 0,0 0 0,0 0 0,0 0 0,0 0 0,-1 0-1,1 0 1,0 4 0,9 60 791,1 1-463,-10-61-362,1-1-1,0 0 1,-1 0-1,2 0 1,-1 0 0,0 0-1,1 0 1,0-1 0,0 1-1,6 5 1,-7 11 13,-3-7-29,0-12-6,-7 2 1,8-3-66,0-1-1,-1 0 1,1 0 0,0 0 0,-1 0 0,1 0 0,0 1 0,-1-1 0,1 0 0,0 0-1,-1 0 1,1 0 0,-1 0 0,1 0 0,0 0 0,-1 0 0,1 0 0,0 0-1,-1-1 1,1 1 0,-1 0 0,1 0 0,0 0 0,-1 0 0,1 0 0,0-1-1,-1 1 1,1 0 0,0 0 0,0-1 0,-1 1 0,1 0 0,0 0 0,0-1-1,-1 1 1,1 0 0,0-1 0,0 1 0,0 0 0,-1-1 0,1 0 0,-7-22-6458,2 5 2696,-4 5 519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9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1100,'0'-11'8871,"3"22"-6148,3 1-3497,-3-3-274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50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35 1732,'-4'-4'8808,"-15"-11"-4233,16 16-4515,1-1 0,0 1 0,0-1 1,0 1-1,0 0 0,0 0 0,0 0 1,0 0-1,0 0 0,0 0 0,0 0 1,1 1-1,-1-1 0,0 1 0,1-1 1,-2 3-1,-27 36 412,11-15 105,8 18-78,11-42-495,-1 0 0,1 0 1,0 1-1,-1-1 0,1 0 0,0 1 0,0-1 1,0 0-1,0 1 0,0-1 0,0 0 1,0 0-1,1 1 0,-1-1 0,0 0 0,1 0 1,-1 1-1,1-1 0,-1 0 0,2 2 1,4 17 85,-5-17-71,-1-1-1,1 1 1,-1-1-1,1 0 1,0 1-1,0-1 1,0 0-1,0 0 1,1 0-1,-1 0 0,1 0 1,-1 0-1,1 0 1,-1 0-1,1 0 1,0-1-1,0 1 1,0-1-1,0 1 1,0-1-1,0 0 1,1 0-1,-1 0 0,5 1 1,-4 0 7,0-1 0,1 0-1,-1 0 1,1 0 0,-1 0 0,1-1-1,0 1 1,-1-1 0,1 0 0,-1 0 0,1 0-1,0-1 1,-1 1 0,1-1 0,-1 0 0,7-2-1,2-3-16,-1 0-1,1-1 1,-1 0-1,-1-1 1,0 0-1,0 0 1,0-1-1,-1 0 1,0-1 0,-1 0-1,0-1 1,10-18-1,-15 24-8,-2 3 0,0 1 0,0 0 0,0-1 0,0 1 0,-1-1 0,1 1 0,0-1 0,-1 0 0,1 1 0,-1-1 0,0 0 0,1 1 0,-1-1 0,0 0 0,0 0 0,0 1 0,0-1 0,0 0 0,-1 1 0,1-1 0,0 0 1,-1 1-1,0-1 0,1 0 0,-1 1 0,0-1 0,1 1 0,-3-3 0,-6-6 2,7 6-1,0 1 0,-1 0 1,1 0-1,-1 0 1,0 0-1,0 0 0,0 0 1,0 1-1,-1-1 1,1 1-1,-1 0 1,1 0-1,-1 1 0,0-1 1,0 1-1,0-1 1,0 1-1,-6-1 0,-17 0 4,22 1-11,0 1 0,-1-1 0,1 1-1,0 0 1,0 1 0,-1-1-1,-6 2 1,-13 4-140,15-4-799,1 0 1,0 1 0,0 0 0,-13 6-1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50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1396,'0'0'3000,"0"13"4357,0 17-4885,-1 9-1039,0-19-1124,1 0 0,1 0 1,0 1-1,8 34 0,2 42 557,-1-44-435,-4-14-50,-1-4-76,-4-32-290,0-1-1,0 0 1,-1 1-1,1-1 1,-1 1 0,0-1-1,0 1 1,0-1-1,0 1 1,0-1-1,0 1 1,-1-1 0,1 1-1,-1-1 1,0 1-1,1-1 1,-1 0-1,0 1 1,-1-1 0,1 0-1,-2 3 1,-1 0-55,-2 1-830,4-18-4215,-9-14-4200,11 15 6009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51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0 116 948,'0'0'1348,"44"6"4485,8-12-2611,-51 6-3134,1 0-1,0 0 1,-1 0 0,1 0 0,0-1-1,-1 1 1,1-1 0,-1 1-1,1-1 1,0 0 0,-1 1-1,0-1 1,1 0 0,-1 0 0,1 0-1,-1 0 1,0 0 0,0-1-1,0 1 1,1 0 0,-1 0-1,0-1 1,-1 1 0,1-1 0,0 1-1,0-1 1,0-1 0,1-2 286,-1 0 1,1-1-1,-1 1 1,-1 0 0,1-1-1,0-8 1,-1 13-331,0 0 1,0 0 0,0 0-1,0 0 1,0 0-1,0 1 1,0-1-1,0 0 1,0 0 0,0 0-1,0 0 1,0 0-1,-1 0 1,1 1 0,0-1-1,-1 0 1,1 0-1,0 0 1,-1 1-1,1-1 1,-1 0 0,1 1-1,-1-1 1,0 0-1,1 1 1,-1-1-1,0 1 1,0-2 0,-5-8 647,6 10-686,0 0 0,0 0 1,1 0-1,-1 0 0,0-1 1,0 1-1,0 0 1,0 0-1,0 0 0,0-1 1,0 1-1,-1 0 1,1 0-1,0 0 0,0 0 1,0-1-1,0 1 0,0 0 1,0 0-1,0 0 1,0 0-1,0-1 0,0 1 1,-1 0-1,1 0 1,0 0-1,0 0 0,0 0 1,0 0-1,0-1 0,-1 1 1,1 0-1,0 0 1,0 0-1,0 0 0,0 0 1,-1 0-1,1 0 0,0 0 1,0 0-1,0 0 1,0 0-1,-1 0 0,1 0 1,0 0-1,0 0 1,0 0-1,-1 0 0,1 0 1,0 0-1,0 0 0,0 0 1,0 0-1,-1 0 1,1 0-1,0 0 0,0 0 1,0 1-1,0-1 1,-1 0-1,1 0 0,0 0 1,0 0 5,0 0 0,0-1 0,0 1 1,-1 0-1,1-1 0,0 1 0,0 0 1,0 0-1,-1-1 0,1 1 0,0 0 0,0 0 1,0 0-1,-1-1 0,1 1 0,0 0 1,-1 0-1,1 0 0,0 0 0,0-1 1,-1 1-1,1 0 0,0 0 0,-1 0 0,1 0 1,0 0-1,-1 0 0,1 0 0,0 0 1,-1 0-1,1 0 0,0 0 0,-1 0 0,1 0 1,0 0-1,-1 0 0,1 0 0,0 0 1,0 1-1,-1-1 0,1 0 0,0 0 1,-1 0-1,1 0 0,0 1 0,0-1 0,-1 0 1,1 0-1,0 1 0,0-1 0,0 0 1,0 0-1,-1 1 0,-21 15 56,17-13-8,3-2-28,-20 19 198,13-13-72,8-7-142,1 0 0,-1 0 0,1 1 0,-1-1 0,0 0 0,1 0 0,-1 0 0,1 1 0,-1-1 0,1 0 0,-1 0 0,1 1 0,-1-1 0,1 1 0,0-1 0,-1 0 0,1 1 0,-1-1 0,1 1 0,0-1 0,-1 1-1,1-1 1,0 1 0,0-1 0,-1 1 0,1-1 0,0 2 0,-7 7 322,6-8-309,0 0-1,-1 0 0,1 0 0,0 0 0,0 0 0,0 1 0,0-1 0,0 0 0,1 1 0,-1-1 1,0 0-1,1 1 0,-1-1 0,1 1 0,-1-1 0,1 1 0,-1 2 0,1-1-8,0-1-4,0 1 0,0-1 0,0 0 1,0 1-1,0-1 0,0 1 0,1-1 0,-1 0 0,1 1 0,-1-1 1,1 0-1,0 0 0,0 0 0,0 1 0,2 2 0,19 43 190,-14-38-258,-7-8 50,1 0 0,-1 0 0,1 0 0,0 0 0,0-1 0,0 1 0,0 0 0,0-1 0,0 1 1,0-1-1,0 0 0,0 0 0,1 0 0,-1 0 0,1 0 0,-1 0 0,0 0 0,1-1 0,-1 1 0,1-1 0,0 0 0,-1 0 0,1 0 1,3-1-1,1 2-232,0-1-1,0-1 1,0 0 0,0 0 0,0 0 0,0-1 0,0 0 0,10-4 0,11-13-4644,1-9-3651,-19 16 4732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51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4,'-9'3'15732,"-1"3"-9161,1-1-9866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53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1 304,'5'11'12177,"1"-10"-9048,-2 5-1486,-4-6-1566,1 0 1,-1 1-1,1-1 1,-1 0-1,0 0 1,1 1-1,-1-1 1,1 0 0,-1 0-1,0 1 1,0-1-1,1 1 1,-1-1-1,0 0 1,1 1-1,-1-1 1,0 0 0,0 1-1,0-1 1,0 1-1,1-1 1,-1 1-1,0-1 1,0 1-1,0-1 1,0 0-1,0 1 1,0-1 0,0 1-1,0-1 1,0 1-1,-1 0 1,1 0-11,0 1-1,0-1 1,0 1 0,0-1-1,0 1 1,0-1 0,1 1-1,-1-1 1,0 1 0,1-1 0,-1 1-1,1-1 1,-1 1 0,1-1-1,0 0 1,0 0 0,0 1 0,-1-1-1,2 1 1,0 1-27,-2-1 1,1 1-1,0-1 0,0 1 0,-1-1 1,0 1-1,1 0 0,-1-1 0,0 1 1,0 0-1,0-1 0,-1 1 1,1 0-1,-1-1 0,1 1 0,-1-1 1,0 1-1,0-1 0,-2 5 1,-4 17 55,8-2-48,0-13-46,-1 0-1,0 0 0,-1 1 1,0-1-1,0 0 1,-1 0-1,-3 13 0,0-1 35,5-20-34,0 1 1,0-1-1,0 1 1,0-1-1,0 0 0,-1 1 1,1-1-1,-1 1 1,1-1-1,-1 1 0,1-1 1,-1 0-1,-1 3 1,4-1-73,2 5 329,-10-8-21,3-13 15,4 11-204,-1 11 7,0-8 169,-11-8 145,11 3-328,0 0-1,0 0 0,0 0 0,0 1 0,1-1 1,-1 0-1,1 0 0,0 1 0,0-1 0,1 0 0,1-3 1,-2-14-35,-1 19-5,-1 1 0,1-1 0,0 1 1,0-1-1,0 1 0,0-1 0,0 0 1,0 1-1,0-1 0,0 1 0,1-1 0,-1 1 1,1 0-1,-1-1 0,2-1 0,-1 0 1,1 0 0,-1 1-1,0-1 1,0 0 0,0 0-1,0 0 1,0 0 0,-1 0-1,1 0 1,-1 0 0,0 1-1,0-1 1,0 0 0,-1-5 0,1-5-19,3 6 16,-2 7 0,0-1 0,-1 0 1,1 0-1,0 0 1,-1 1-1,1-1 1,-1 0-1,1 0 1,-1 0-1,1 0 0,-1 0 1,0 0-1,1 0 1,-1 0-1,0 0 1,0 0-1,0-1 1,0 1-1,0 0 1,0 0-1,0 0 0,-1-1 1,2 0-2,-1 1 0,1-1 0,-1 1-1,1 0 1,0-1 0,-1 1 0,1 0 0,0-1 0,0 1 0,0 0 0,0 0-1,0 0 1,0 0 0,0 0 0,0 0 0,2-1 0,12-13-7,-12 12 3,0 1 0,0-1 0,1 1 0,-1-1 1,0 1-1,1 0 0,0 0 0,0 1 0,-1-1 1,8-1-1,0 0 9,-2 6-4,2 2-21,-10-5 20,-1 0 0,1 0 0,-1 0 0,1 0 0,-1 0 0,1 0 0,-1 0 0,1 1 0,-1-1-1,1 0 1,-1 0 0,1 0 0,-1 1 0,1-1 0,-1 0 0,0 1 0,1-1 0,-1 0 0,0 1-1,1-1 1,-1 1 0,0-1 0,1 0 0,-1 1 0,0-1 0,0 1 0,1-1 0,-1 1 0,0 0 0,4 4-1,-4-5 2,1 1-1,-1-1 0,1 0 1,-1 0-1,1 1 0,-1-1 0,1 0 1,-1 1-1,1-1 0,-1 1 0,0-1 1,1 1-1,-1-1 0,0 1 1,1-1-1,-1 1 0,0-1 0,0 1 1,1-1-1,-1 1 0,0-1 0,0 1 1,0-1-1,0 1 0,0 0 1,1-1-1,-1 1 0,0-1 0,-1 1 1,1 0-1,0-1 0,0 1 0,0-1 1,0 1-1,0-1 0,0 1 1,-1 0-1,1 4 2,0 0 0,0 0 0,0-1 0,-1 1 0,0 0 0,0-1 0,0 1 0,0-1 0,-3 7 1,-7 20 10,-11 0 1,18-23 7,-2 0 7,4-17 9,13-10-32,-8 13-5,1-1 0,0 1 1,1 0-1,0 0 0,-1 0 0,2 0 0,-1 1 0,13-9 0,4-9 16,-19 19-20,0 0 0,1 0-1,0 0 1,0 0 0,0 0-1,1 1 1,-1 0-1,1 0 1,-1 0 0,9-3-1,28-1-46,-30 38 84,-13-26-25,0-1 0,1 0 0,0 1 0,0-1 0,0 1-1,0-1 1,0 1 0,1-1 0,0 8 0,0-7-7,0 1 1,-1 0 0,1-1-1,-1 1 1,0-1-1,-4 10 1,4-12-4,0 0 0,0 0 0,0 0 0,1 1 1,-1-1-1,1 0 0,0 0 0,0 6 0,0-7 0,0 1 1,0-1-1,0 0 1,0 0-1,0 1 0,-1-1 1,1 0-1,-1 0 0,1 0 1,-1 1-1,-2 2 1,0 11-65,3-15 38,0-1 0,0 1 0,0-1 0,0 1 0,0-1 0,0 1 0,0 0 0,0-1 0,0 1 0,-1-1 0,1 1 0,0-1 0,0 1 0,0-1 0,-1 1 0,1-1 0,0 1 0,-1-1 0,1 1 0,0-1 0,-1 1 0,1-1 0,-1 0 0,1 1 0,0-1 0,-1 0 0,1 1 0,-1-1 0,10-26-17022,-9 15 13408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53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29 134 924,'-11'9'4071,"20"-6"-11,-7-3-3415,41-1 3172,-38 0-3642,0-1 0,0 0 0,-1 0 0,1 0-1,-1 0 1,0-1 0,1 1 0,-1-1 0,0 0-1,0-1 1,-1 1 0,1-1 0,-1 1 0,5-7-1,20-21 18,-20 20-165,-6 8-1,0 0 1,-1 0-1,1 0 1,-1 0-1,1 0 1,-1 0-1,0 0 1,0 0-1,0-1 0,0 1 1,-1 0-1,1-1 1,-1-4-1,0 7 72,-2 0-24,0 0 0,0 0 0,0 0 0,0 1 0,0-1 1,0 0-1,0 1 0,0 0 0,0 0 0,0-1 0,0 1 0,0 0 0,0 1 0,0-1 0,-2 1 0,-8 7 44,0 0 1,1 1 0,-11 12-1,-6 3-47,-11 14 177,36-36-221,1 1 0,-1-1 0,1 1 0,0 0-1,0 0 1,0 0 0,0 0 0,0 1 0,1-1 0,-1 0 0,0 6-1,-3 6 62,5-14-87,-1-1 0,1 1 1,0-1-1,0 1 1,-1-1-1,1 1 1,0-1-1,0 1 1,0-1-1,0 1 1,0-1-1,0 1 1,0-1-1,0 1 1,0-1-1,0 1 1,0-1-1,0 1 1,0-1-1,0 1 0,0-1 1,1 1-1,-1-1 1,0 1-1,0-1 1,1 1-1,-1-1 1,0 1-1,0-1 1,1 1-1,-1-1 1,1 0-1,-1 1 1,1-1-1,6 22 55,-6-20-52,-1 1-1,1-1 1,0 0 0,0 0-1,-1 1 1,1-1 0,1 0 0,-1 0-1,0 0 1,0 0 0,1 0-1,2 3 1,0-1-17,1-1 0,-1 1-1,1-1 1,0 0 0,0 0 0,0-1 0,0 1-1,0-1 1,1 0 0,-1-1 0,1 1 0,-1-1-1,1 0 1,-1 0 0,1-1 0,0 0 0,-1 0-1,1 0 1,0-1 0,6-1 0,58-15-2867,-61 14 1253,-1-1 0,1 0 0,-1 0-1,0-1 1,9-7 0,-4 0-1794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08.0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47 172,'0'0'942,"24"-11"5381,-22 10-6448,-1 1 339,-1-1 0,1 1 0,-1 0 0,1-1 0,-1 1 0,1 0 0,-1-1 0,0 1 0,1-1 0,-1 1 0,0-1 0,1 1 0,-1-1 0,0 1 0,1-1 0,-1 1 0,0-1 0,0 1 0,0-1 0,1 1 0,-1-1 1,0 0-1,0 1 0,0-1 0,0 1 0,0-1 0,0 1 0,0-1 0,0 0 0,0 1 0,-1-1 0,1 1 0,0-1 0,0 0 0,10-8 1326,0 1-74,-18 12-1267,6-3 620,9-2-521,-14 7 564,7-5-622,-3 1-254,0 1 40,0 0 0,0 0-1,0 0 1,0 0 0,0 0 0,1 1 0,-4 4-1,-6 8 3,10-12-44,0-1 0,1 1 1,-1-1-1,1 1 1,0 0-1,0-1 1,0 1-1,0 5 1,-10 44 105,0 8-125,0-2 16,0-15-20,1 17 37,10 101 14,0-159-10,1-1 0,-1 1 1,1-1-1,0 0 0,0 1 0,0-1 1,0 0-1,1 0 0,-1 0 1,1 0-1,-1 0 0,3 3 0,-2-4-3,-1 1 0,1 0 0,-1 0 0,1 0 0,-1 0 0,0 1 0,0-1 0,0 0 0,0 1 0,0-1 0,0 0 0,0 4 0,0-4 1,-1 1 1,1 0-1,0-1 1,0 1-1,0-1 1,0 1-1,1-1 1,-1 0-1,1 1 1,-1-1 0,1 0-1,0 0 1,0 0-1,0 0 1,0-1-1,0 1 1,0 0-1,0-1 1,1 1-1,-1-1 1,5 2-1,-3-1 7,0 0 0,0 0 0,0-1 0,0 1-1,1-1 1,-1 0 0,0 0 0,1-1 0,-1 1 0,1-1 0,-1 0-1,1 0 1,7-2 0,-10 2-5,1 0 0,0-1 0,-1 0 0,1 0 0,-1 0 0,1 0 0,-1 0 0,1 0 0,-1 0 0,0-1 0,0 1 0,1-1 0,-1 0 0,0 0 0,-1 0 0,1 0 0,0 0 0,2-3 0,8-7-64,-11 12-17,0-1 0,0 0 0,0 1 0,0-1 0,0 0 0,0 1 0,0-1 0,0 0 0,0 0 0,-1 0 0,1 0-1,0 0 1,-1 0 0,1 0 0,0 0 0,-1 0 0,1 0 0,-1 0 0,1 0 0,-1-1 0,0 1 0,0 0 0,1 0 0,-1 0 0,0-1 0,0 1-1,0 0 1,-1-2 0,-17-54-11252,17 40 7546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3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104 37 720,'-1'-1'89,"1"0"1,0 0-1,0 0 0,0 0 0,0 0 1,0 0-1,0 1 0,0-1 0,0 0 1,0 0-1,0 0 0,0 0 0,1 0 1,-1 1-1,0-1 0,1 0 0,-1 0 1,1 0-1,-1 1 0,1-1 0,-1 0 1,1 0-1,-1 1 0,1-1 0,0 1 1,-1-1-1,1 0 0,0 0 0,-1 1-31,0 0 0,0 0 0,0 0 1,-1 0-1,1 0 0,0 0 0,0 0 0,0 0 0,-1 0 0,1-1 0,0 1 0,0 0 0,0 0 0,-1 0 0,1 0 0,0-1 0,0 1 0,0 0 0,0 0 1,0 0-1,0-1 0,-1 1 0,1 0 0,0 0 0,0 0 0,0-1 0,0 1 0,0 0 0,0 0 0,0 0 0,0-1 0,0 1 0,0 0 0,0 0 0,0-1 0,0 1 1,0 0-1,0 0 0,0-1 0,0 1 0,0 0 0,1 0 0,-1 0 0,0-1 0,0 1 0,0 0 0,0 0 0,0 0 0,1 0 0,-1-1 0,0 1 0,0 0 0,0 0 1,0 0-1,1 0 0,-1 0 0,0-1 0,0 1 0,0 0 0,1 0 0,-1 0 0,1 0 0,-19-3 8878,25 3-8118,-5 0-622,-2 15 294,0-9-427,1-1 0,-1 0 0,-1 0 0,1 0 0,-1 0 0,1 1 0,-1-1 0,-1 0-1,1 0 1,-3 6 0,3-8-47,0-1 0,0 1 1,1-1-1,0 1 0,-1-1 0,1 1 0,0 0 0,0-1 0,0 1 0,1-1 0,-1 1 0,1 0 0,-1-1 0,1 1 0,0-1 0,1 4 0,5 22 182,-8-7-67,0 1 1,-6 37-1,5-50-94,2 1-1,-1-1 0,1 0 1,1 1-1,0-1 1,3 15-1,2 29 86,4 219 534,-10-17-158,-10-109-391,-1-6-98,0-55 36,8-59-27,0-1 0,-2 1 0,-1-1 0,-16 45 0,5-18-41,8-8 26,2 1-1,2 0 1,2 0 0,2 1 0,4 45 0,0 12 9,7-61 9,1 7-14,-11 27 29,0-75-21,11 31-124,-12-29 127,11 11 28,-7 28-186,-2-41 143,0-1 0,-1 0 0,1 0-1,-1 0 1,1 1 0,-1-1 0,1 0 0,-1 0-1,0 1 1,1-1 0,-1 1 0,1-1-1,-1 0 1,0 1 0,1-1 0,-1 1 0,0-1-1,1 1 1,-1-1 0,0 1 0,0-1 0,1 1-1,-1-1 1,0 1 0,0-1 0,0 1 0,0-1-1,0 1 1,0 0 0,0-1 0,0 1-1,0-1 1,0 1 0,0-1 0,0 1 0,0-1-1,-1 2 1,1-1 3,0 0 0,1-1-6,-1 0 0,0 1 0,0-1 1,0 1-1,0-1 0,0 1 1,1-1-1,-1 0 0,0 1 0,0-1 1,0 1-1,0-1 0,0 1 1,0-1-1,-1 1 0,1-1 0,0 0 1,0 1-1,0-1 0,0 1 1,0-1-1,-1 1 0,1-1 0,0 0 1,0 1-1,-1-1 0,1 0 1,0 1-1,-1-1 0,1 0 0,0 1 1,-1-1-1,1 0 0,0 0 1,-1 1-1,1-1 0,-1 0 0,1 0 1,-1 0-1,1 0 0,0 0-1,-1 1 1,1-1 0,0 0-1,0 0 1,-1 0-1,1 0 1,0 0 0,0 0-1,0 0 1,-1 0 0,1 0-1,0 1 1,0-1-1,0 0 1,0 0 0,-1 0-1,1 0 1,0 1 0,0-1-1,0 0 1,0 0 0,0 0-1,0 1 1,0-1-1,-1 0 1,1 0 0,0 1-1,0-1 1,0 0 0,0 0-1,0 0 1,0 1-1,0-1 1,0 0 0,0 0-1,0 1 1,0-1 0,0 0-1,0 0 1,1 1 0,-1 0-10,0 0-16,0 3 18,0-3 10,0 0 16,0 3-11,0-3-3,0 10-41,0-10 50,43 17 32,5-15-21,-36-1-28,0-1-1,0 0 1,0-1 0,0-1 0,0 0-1,19-4 1,9-5 19,1 2-1,1 2 0,-1 1 0,1 2 1,0 2-1,-1 2 0,1 2 1,0 2-1,-1 1 0,42 12 1,192 23 28,-252-38-57,79 12 7,-74-9 50,0-1-1,1-1 1,0-2 0,0-1-1,-1-1 1,1-2 0,39-6 0,9-10 303,83-31 1,-138 43-300,0 0 0,38-4 1,-16 3-24,-27 5-14,0 1-1,0 0 0,0 1 1,30 4-1,24 1 35,-6-6-26,-31-1-5,1 2 0,68 8 0,-78-5-27,0-1-1,1-1 1,-1-1-1,0-1 1,0-1-1,29-7 1,-18 3 31,0 1 1,0 2-1,1 1 0,-1 2 1,0 2-1,1 1 1,40 9-1,245 35-7,-242-38 3,-11 0 47,-38-4 18,0 0-1,0-3 1,1 0-1,-1-2 1,42-5 0,-37 0-63,1 3 1,-1 0 0,1 3-1,40 5 1,48 1 16,-62-5 7,-42 0-50,0-1 1,-1-1-1,1-1 0,0-1 0,26-5 0,-33 4 26,0 0 1,0 2-1,17-1 0,15-1 10,80-12 48,62-9 364,60-28-276,-76 32-137,-14-9 125,-95 22-63,-46 6 7,1-1-1,26-6 0,42-4 269,-77 10-312,-1 1-1,1 0 1,0 1-1,-1 0 1,15 1-1,10 1 247,-31-3-402,-8 0-17,-22-7-2966,13 0-3472,-15-18-4748,19 15 7610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0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 13 412,'11'-11'8261,"-20"10"-7288,7 9 3506,2-5-2151,0-7-2417,-3 13 173,-4 12 46,-4 63 108,11 67 585,11-96-660,-11-53-148,1 19 87,-1-21-97,0 1 0,0-1 0,0 1 0,0-1-1,0 1 1,0-1 0,-1 1 0,1-1 0,0 1-1,0-1 1,0 1 0,0-1 0,-1 1-1,1-1 1,0 1 0,0-1 0,-1 1 0,1-1-1,0 0 1,-1 1 0,1-1 0,-1 1 0,1-1-1,0 0 1,-1 1 0,1-1 0,-1 0 0,1 0-1,-1 1 1,1-1 0,-1 0 0,1 0 0,-1 0-1,-1 2-23,1-1-1,-1 0 0,1 0 0,-1 1 0,1-1 0,0 1 1,-1-1-1,1 1 0,0 0 0,0-1 0,0 1 1,-1 3-1,-5 8-2206,5-12 1483,-8 3-1497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1.2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 1608,'0'0'9839,"11"-11"-5123,-11 23-5723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173 24 44,'-5'4'7338,"5"-5"-7229,-12-10 5207,-6-4-1340,18 15-3966,0 0-1,0 0 0,-1 0 1,1 0-1,0-1 0,-1 1 1,1 0-1,0 0 0,-1 0 0,1 0 1,0 0-1,0 0 0,-1 0 1,1 1-1,0-1 0,-1 0 1,1 0-1,0 0 0,0 0 1,-1 0-1,1 0 0,0 0 0,0 1 1,-1-1-1,1 0 0,0 0 1,0 0-1,-1 1 0,1-1 1,0 0-1,0 0 0,0 1 0,0-1 1,-1 0-1,1 0 0,0 1 1,0-1-1,0 0 0,0 0 1,0 1-1,0-1 0,0 0 0,0 1 1,0-1-1,0 0 0,0 0 1,0 1-1,0-1 0,0 0 1,0 1-1,0-1 0,0 0 0,0 1 1,0-1-1,0 0 0,0 0 1,1 1-1,-1-1 0,-34 14 1149,24-8-1123,0 0 0,1 0 0,-1 0 1,2 2-1,-17 15 0,22-18-28,0 0 0,0 0 0,0 1-1,1-1 1,0 1 0,0 0 0,1-1 0,-1 1-1,1 0 1,0 0 0,1 0 0,0 10 0,0-12-3,1 1 1,1 0 0,-1-1 0,1 1-1,0 0 1,0-1 0,0 0 0,6 8-1,2 7-4,-7-12 1,0 0 1,1-1 0,0 0-1,0 1 1,0-2 0,1 1-1,9 9 1,-12-13-3,1 0 0,-1 0-1,1 0 1,0 0 0,0-1 0,0 1 0,0-1 0,0 1 0,0-1 0,1 0 0,-1-1-1,0 1 1,0 0 0,1-1 0,-1 0 0,1 1 0,-1-2 0,0 1 0,6-1-1,0-1-5,-1-1 0,1-1 0,-1 1 1,0-1-1,0 0 0,0-1 0,-1 0 0,0-1 0,1 1 0,11-13 0,-9 6-118,0 0-1,16-25 1,-23 31-139,0 1-1,-1-1 0,0 0 0,0 1 0,0-1 0,-1 0 1,1 0-1,-2-1 0,1 1 0,-1-7 0,0 12 74,0-1-1,0 1 0,-1-1 1,1 1-1,0-1 0,-1 1 1,0 0-1,1-1 0,-1 1 1,0-1-1,0 1 0,1 0 1,-1 0-1,0 0 0,0 0 1,0-1-1,-1 1 0,1 0 1,0 1-1,0-1 0,-1 0 1,1 0-1,0 0 0,-1 1 1,1-1-1,0 1 0,-1-1 1,1 1-1,-1 0 0,-2-1 1,-60-5-3601,20 2 2547,-8-14 1581,41 7-61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3.2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173 0 260,'3'11'4850,"9"11"-2652,-3-6-1127,-3-2-384,0-2-292,0 0 0,-1 0 0,-1 0 0,0 1 0,-1 0 0,0-1 0,1 15 0,7 46 724,-12-54-787,-1 1 1,-1-1-1,-1 0 1,0 0 0,-2 0-1,-8 22 1,8-31-262,0-1-1,0-1 1,0 1 0,-1-1 0,-1 0-1,1-1 1,-10 8 0,10-12-12,1-1 0,0 0 0,-1 0 1,1 0-1,-1-1 0,0 0 0,1-1 1,-1 1-1,-11-2 0,-22-6-1915,38 6 1273,0 0 0,0 0 0,1 0 1,-1 0-1,0 0 0,0 0 0,0 0 1,1 0-1,-1-1 0,1 1 0,-1-1 0,1 1 1,-2-3-1,-4-6-2449,5 3 96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4.3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0 868,'1'8'10153,"0"-8"-10062,-1 0 1,0 0-1,0 0 1,0 1-1,0-1 1,0 0-1,0 0 0,0 0 1,1 0-1,-1 0 1,0 0-1,2-2 2104,-2 2-2104,1 0 1,4 16 972,6 99-271,0-23-778,-11-89-12,0 22 34,-1 0-1,-1 0 1,-4 25 0,-5 41 53,7-79 4,1 1 0,1-1 0,0 1 0,0 15 0,-3-15 444,1-12 124,2-9-272,4-4-328,-1 0 0,2 0 0,0 0 0,6-17-1,-3 9-49,-2 8-10,2 1 0,-1-1-1,2 1 1,-1 0 0,2 0 0,-1 1-1,14-15 1,-16 21 2,-1 0 0,1 0 0,-1 1 0,1-1-1,0 1 1,0 0 0,1 1 0,-1-1 0,1 1 0,8-3-1,-12 4 11,1 1 0,0-1 0,-1 0-1,1 1 1,0-1 0,0 1-1,-1 0 1,1 0 0,0 0-1,0 0 1,-1 1 0,1-1-1,0 1 1,-1 0 0,1 0-1,0 0 1,-1 0 0,1 0-1,-1 0 1,1 0 0,-1 1-1,0 0 1,4 2 0,-3 1 8,-1 0 1,1 0 0,-1 0 0,0 0-1,0 1 1,-1-1 0,1 0-1,-1 1 1,0 0 0,-1-1 0,1 1-1,-1-1 1,-1 1 0,1-1-1,-1 1 1,1 0 0,-2-1-1,1 1 1,-3 7 0,3-9-22,0 0 0,1 0 0,0 1 0,0-1 0,0 0 0,0 0 0,1 0 0,0 0 0,0 0 0,1 4 0,3 26 41,-5-25 51,0-8-140,0-1 1,-1 1-1,1 0 1,0-1-1,0 1 1,0 0-1,0-1 1,-1 1 0,1 0-1,0-1 1,0 1-1,0 0 1,0-1-1,1 1 1,-1 0-1,0-1 1,0 1 0,0 0-1,0-1 1,1 1-1,-1 0 1,0-1-1,1 1 1,-1-1 0,0 1-1,1-1 1,-1 1-1,1-1 1,-1 1-1,1-1 1,-1 1-1,1-1 1,-1 1 0,1-1-1,0 0 1,-1 1-1,1-1 1,0 0-1,10-30-8836,-7 17 5342,5-4 3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4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29 216,'-1'-8'5262,"-4"0"-4137,0 0 1127,2 6-1643,-2 0 2061,2 12-321,4-5-2123,-1 0-1,0 0 1,-1 0-1,1 0 0,-1 0 1,0 0-1,-1 0 1,-3 9-1,4-9-161,0 1 1,0-1-1,0 1 0,1-1 0,-1 1 1,1-1-1,1 1 0,0 8 0,-1 30 225,-11 38-9,4-18-209,6-54-62,0 0 1,1 0 0,0 0 0,1 0 0,0 0 0,2 10-1,3 34 43,6 0 53,-5-26-176,-8-25-299,-5-10-349,-15-41-6038,14 29 4160,7 16 2048,-1 0 1,0 0-1,0 0 0,-1-1 1,1 1-1,-1 0 0,1 0 1,-1 1-1,-3-5 0,-6 0-1157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5.2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37 1100,'-20'-7'12447,"50"-3"-8266,24 8-3041,-30 3-888,24 4-265,14 1-2518,-58-6 1831,0-1 0,0 0 1,0 1-1,-1-1 0,1-1 0,0 1 1,0 0-1,4-3 0,22-8-6200,-17 6 3598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6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335 6 796,'-35'-5'5540,"31"5"-5221,0 0 0,0 0 1,0 1-1,0 0 0,0-1 0,0 2 1,0-1-1,0 0 0,0 1 1,0 0-1,0 0 0,-5 4 0,-18 6 1833,19-10-1727,0 1 0,0 0 0,0 0 0,0 1 0,1 0 0,-1 1 0,1-1 0,0 1 0,-6 7 0,9-9-359,1 1 0,0 0 0,0-1 1,0 1-1,0 0 0,0 0 0,1 0 0,0 1 0,0-1 1,0 1-1,1-1 0,-1 1 0,1-1 0,0 1 1,1 0-1,-1 8 0,1-8-92,2 0-1,-1-1 1,1 1 0,-1-1-1,1 1 1,0-1 0,1 0 0,-1 1-1,1-1 1,4 4 0,2 6-37,-7-11 63,1 0 0,0-1 0,-1 1 0,1-1 0,1 1 0,-1-1 0,0 0 0,0 0 0,1-1 0,-1 1 0,1 0 0,0-1 0,-1 0 0,1 0 0,5 0 0,-5 0 10,1 0 0,-1 1 0,0-1 0,0 1 1,1-1-1,-1 1 0,0 0 0,-1 1 1,1-1-1,5 5 0,5 5 21,-13-11-28,0-1 1,-1 0-1,1 1 1,0-1-1,0 1 1,0-1-1,-1 1 1,1-1-1,0 1 1,0-1-1,-1 1 1,1 0-1,0-1 1,-1 1-1,1 0 1,-1 0-1,1-1 1,-1 1-1,0 0 1,1 0-1,-1 0 1,0 0-1,1 0 1,-1 0-1,0-1 1,0 1-1,0 0 1,0 0-1,0 0 1,0 0-1,0 0 1,0 0-1,0 0 1,0 0-1,-1 0 1,1 0-1,0-1 1,-1 1-1,1 0 1,0 0-1,-1 0 1,1 0-1,-1-1 1,1 1-1,-1 0 1,0-1-1,0 2 1,-4 2 75,0 0 1,0 0 0,-1 0 0,1 0 0,-1-1 0,0 0 0,0 0-1,0-1 1,0 0 0,0 0 0,-1 0 0,1 0 0,0-1-1,-9 0 1,-18 2-146,-53-4-1,42 0-1665,43 1 380,13-9-8923,-3 6 7761,2-3-437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6.4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1 1228,'-2'1'411,"1"0"0,0 0-1,0 0 1,0 0 0,-1 0-1,1 0 1,0 0 0,1 0-1,-1 1 1,0-1 0,0 0 0,0 1-1,1-1 1,-1 1 0,1-1-1,-1 1 1,1-1 0,0 1 0,-1-1-1,1 3 1,-7 14 1911,5-13-2098,0 0 1,1 0-1,-1 0 0,1 0 0,0 1 0,1-1 1,-1 0-1,1 0 0,0 1 0,0-1 0,1 0 1,-1 1-1,1-1 0,0 0 0,1 0 0,-1 0 1,3 5-1,7 33-3,-10-30-194,-1-12-26,0 1 1,0-1-1,-1 0 1,1 1-1,1-1 1,-1 0-1,0 1 1,0-1-1,0 0 1,1 1-1,-1-1 1,1 0-1,-1 0 1,1 1 0,-1-1-1,1 0 1,0 0-1,-1 0 1,1 0-1,0 0 1,2 2-1,-1-1 316,8 8-2660,-9-21-5271,-2-8 3432,1 7 1568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6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 50 868,'-3'-3'912,"1"1"0,-1 0 0,1-1 0,-1 1 0,1-1 0,0 0 0,0 0 0,-2-4 0,-14-15 5357,24 45-4672,-5-20-2348,1-1 0,-1 1 1,0 0-1,1-1 1,-1 1-1,1-1 1,0 1-1,0-1 1,0 0-1,0 0 1,1 0-1,2 3 1,4-1-2497,2-3 93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7.4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 0 36,'-35'27'9739,"5"7"-5636,10-10-2704,10 11-534,20-16-708,-7-12-143,1-1 0,-1 1 0,1-1 0,1 0 0,-1-1 0,1 1 0,9 7 1,-10-9-5,0-1 1,0 0-1,1 0 1,-1 0-1,1 0 1,0-1 0,0 0-1,0 0 1,0 0-1,0-1 1,0 1 0,0-1-1,0-1 1,1 1-1,-1-1 1,0 1 0,1-2-1,-1 1 1,1-1-1,-1 1 1,0-1 0,0-1-1,0 1 1,0-1-1,6-2 1,2-3 14,-1 0 0,1-1 0,-1 0 1,-1-1-1,1 0 0,-1-1 0,17-20 0,-26 28-11,-1-1-1,1 1 1,-1 0 0,0 0-1,0-1 1,0 1-1,0 0 1,0-1-1,0 1 1,-1-1 0,1 1-1,-1-1 1,0 1-1,1-1 1,-1 0 0,-1 1-1,1-1 1,0 1-1,0-1 1,-1 1-1,0-1 1,1 1 0,-1-1-1,0 1 1,0 0-1,-1-1 1,-1-2 0,1 2 22,0-1 0,0 1 0,0 0 1,-1 0-1,0 0 0,1 0 0,-1 0 1,0 1-1,-1-1 0,1 1 0,0-1 0,-1 1 1,1 1-1,-1-1 0,0 0 0,1 1 1,-5-2-1,-5 2-2,0 0 0,0 0 0,1 1 0,-1 1 0,0 0 0,0 1 0,1 0 0,-1 1 0,1 0 0,0 1 0,0 1 0,0 0 0,0 0 1,1 1-1,0 1 0,0 0 0,-17 14 0,27-20-107,0 0 0,0 0 0,1 0 0,-1 0 0,0 0 1,0 1-1,0-1 0,1 0 0,-1 0 0,0 1 0,1-1 0,0 0 1,-1 1-1,1-1 0,0 1 0,-1-1 0,1 1 0,0-1 0,0 0 1,0 1-1,0-1 0,1 1 0,-1-1 0,0 0 0,0 1 0,1-1 1,0 3-1,-1-4-138,1 1 0,-1-1 1,0 1-1,1 0 0,-1-1 1,0 1-1,1-1 0,-1 1 1,0-1-1,1 1 0,-1-1 1,1 1-1,-1-1 0,1 1 1,0-1-1,-1 0 0,1 1 0,-1-1 1,1 0-1,0 0 0,-1 1 1,1-1-1,-1 0 0,1 0 1,0 0-1,-1 0 0,1 0 1,0 0-1,-1 0 0,1 0 1,0 0-1,-1 0 0,1 0 1,0 0-1,-1 0 0,1-1 1,0 1-1,-1 0 0,1 0 1,-1-1-1,1 1 0,0 0 1,-1-1-1,1 1 0,-1-1 1,1 1-1,-1-1 0,1 1 1,-1-1-1,0 1 0,1-1 1,1-6-3029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7.9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1 256,'0'0'3158,"0"31"2335,0-7-3806,-1-3-791,1-1 0,1 1 0,8 38-1,-7-45-720,0 0-1,-1 1 0,0 21 1,4 37 250,5 23 5,-5-59-325,-5-32-97,0 0-1,0-1 1,0 1-1,1-1 1,0 1-1,0-1 1,2 6-1,1 9-4,-4-18-18,0 0 1,0-1 0,0 1-1,0 0 1,1 0-1,-1-1 1,0 1-1,0 0 1,0-1 0,1 1-1,-1 0 1,0-1-1,1 1 1,-1 0-1,1-1 1,-1 1 0,1-1-1,-1 1 1,1 0-1,-1-1 1,1 1-1,-1-1 1,1 0-1,0 1 1,-1-1 0,1 0-1,0 1 1,-1-1-1,1 0 1,0 1-1,0-1 1,-1 0 0,1 0-1,0 0 1,0 0-1,-1 0 1,2 0-1,6 2-121,-8-2-45,0 0-1,0-1 1,1 1 0,-1 0 0,0 0 0,0 0 0,1 0 0,-1 0 0,2-4-3442,-2 3 3442,0 1 0,0 0 0,0 0 0,0-1 0,0 1 0,0 0 0,0 0-1,0-1 1,0 1 0,0 0 0,0 0 0,0-1 0,0 1 0,0 0 0,-1 0 0,1-6-791,0-6-2275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8.4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22 120 1152,'21'1'7296,"7"-9"-5626,-1-2-1,-1 0 1,32-18 0,-57 26-1553,0 1 0,0-1 0,0 1-1,0-1 1,0 1 0,0-1 0,0 0 0,-1 0 0,1 1 0,-1-1 0,1 0 0,-1 0 0,0 0 0,1-3 0,-5 4-11,3 1-91,1-1-1,0 1 0,-1 0 1,1 0-1,0 0 0,-1-1 0,1 1 1,0 0-1,0 0 0,-1 0 1,1-1-1,0 1 0,0 0 0,-1-1 1,1 1-1,0 0 0,0-1 1,0 1-1,-1 0 0,1-1 1,0 1-1,0 0 0,0-1 0,0 1 1,0 0-1,0-1 0,0 1 1,0 0-1,0-1 0,0 1 1,0-1-1,0 1 0,0 0 0,0-1 1,0 1-1,1-1 0,-2 0 21,1 0-1,0 0 0,-1-1 1,1 1-1,-1 0 1,0 0-1,1 0 1,-1 0-1,0 0 0,0 0 1,1 0-1,-1 0 1,0 0-1,0 0 0,0 0 1,0 1-1,0-1 1,0 0-1,0 1 0,-1-1 1,1 1-1,0-1 1,0 1-1,0-1 0,-1 1 1,1 0-1,0 0 1,0-1-1,-1 1 0,1 0 1,0 0-1,-1 0 1,1 1-1,-1-1 1,-3 0 55,0 0 0,0 0 0,0 1 1,0 0-1,0 0 0,1 0 1,-1 0-1,-8 4 0,7-1-39,0 0-1,-1 0 0,2 0 1,-1 1-1,0 0 1,1 0-1,0 0 0,0 1 1,0-1-1,1 1 1,0 1-1,0-1 1,1 0-1,-1 1 0,-2 10 1,1 0-9,1 0 1,1 0 0,1 0 0,1 1-1,0 24 1,2-36-45,0-1 0,0 1-1,0-1 1,1 0 0,-1 0 0,1 0 0,1 0 0,-1 0 0,1 0-1,-1 0 1,1-1 0,1 0 0,-1 1 0,1-1 0,-1 0 0,1-1-1,0 1 1,1-1 0,-1 1 0,0-1 0,1 0 0,9 3 0,-8-4-315,1-1 0,0 0 0,0 0 0,-1-1 0,1 0-1,0 0 1,0-1 0,-1 0 0,1 0 0,0-1 0,-1 1 0,10-5 0,-2 0-2235,-1 0-1,1-1 1,-1 0-1,18-15 1,-18 10-719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8.9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2652,'0'0'4821,"-11"11"3800,0 3-6011,14-3-2604,4-15-3806,7-16-5793,-5 8 5992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30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1508,'0'0'334,"0"-1"0,0 0 1,0 1-1,0-1 0,0 0 0,0 1 0,0-1 0,0 1 0,0-1 0,0 0 1,-1 1-1,1-1 0,0 0 0,0 1 0,-1-1 0,1 1 0,0-1 0,-1 1 1,1-1-1,-1 1 0,1-1 0,0 1 0,-1-1 0,1 1 0,-1 0 0,0-1 1,1 1-1,-1 0 0,1-1 0,-1 1 0,1 0 0,-2-1 0,-9 0 1880,15 4-2051,0-1 0,-1 1 0,0 0 0,0 1 0,0-1 0,0 0-1,0 1 1,-1 0 0,1-1 0,-1 1 0,0 0 0,0 0 0,-1 0 0,1 1 0,-1-1 0,1 6 0,9 50 433,-11-49-513,0 0 0,-1-1 0,0 1 0,-6 19 0,5-20-72,1 1 0,0-1 0,0 1-1,1-1 1,2 16 0,-1 6 11,4-19 39,-5-13-59,0 0 0,0 0 0,0 0 0,0 0 0,1 1 0,-1-1 0,0 0 0,0 0-1,0 0 1,0 0 0,0 0 0,0 0 0,0 1 0,0-1 0,0 0 0,0 0 0,0 0 0,0 0-1,0 0 1,0 0 0,0 1 0,0-1 0,0 0 0,0 0 0,0 0 0,0 0 0,0 0 0,0 1-1,0-1 1,0 0 0,0 0 0,0 0 0,0 0 0,0 0 0,0 0 0,-1 0 0,1 1-1,0-1 1,0 0 0,0 0 0,0 0 0,0 0 0,0 0 0,0 0 0,-1 0 0,1 0 0,0 0-1,0 0 1,0 0 0,0 0 0,0 0 0,0 1 0,-1-1 0,1 0 0,0 0 0,0 0 0,0 0-1,0 0 1,0 0 0,-1-1 0,-2 7 292,3-5-283,0-1 1,0 0-1,0 0 1,0 0-1,0 1 1,0-1-1,0 0 1,0 0-1,-1 1 1,1-1-1,0 0 1,0 0-1,0 0 1,0 1 0,0-1-1,0 0 1,-1 0-1,1 0 1,0 1-1,0-1 1,0 0-1,-1 0 1,1 0-1,0 0 1,0 0-1,0 0 1,-1 1-1,1-1 1,0 0 0,0 0-1,0 0 1,-1 0-1,1 0 1,0 0-1,0 0 1,-1 0-1,1 0 1,0 0-1,0 0 1,-1 0-1,1 0 1,-1 0-1,0 0 180,-1-14 121,0 12-306,0 0 0,0 0 0,0-1-1,0 1 1,0-1 0,1 1 0,-1-1-1,1 0 1,0 0 0,0 0 0,-1-3 0,2-134 831,2 128-737,0 1 1,1 0-1,0 0 1,1 0-1,0 1 1,1-1-1,0 1 1,8-13-1,-8 14 22,-4 8-103,-1-1 1,1 0-1,0 1 1,0-1 0,0 1-1,0-1 1,0 1-1,0-1 1,1 1-1,-1 0 1,0 0-1,1 0 1,-1 0-1,1 0 1,-1 0-1,1 0 1,-1 0-1,1 0 1,0 1 0,3-2-1,0 0 9,0 1 0,0 0 1,1 0-1,-1 0 0,1 0 0,10 1 1,-14 0-27,0 1 0,0-1 1,0 1-1,0 0 1,-1-1-1,1 1 1,0 0-1,0 0 0,-1 0 1,1 0-1,0 0 1,-1 1-1,0-1 1,1 0-1,-1 1 1,0-1-1,1 1 0,-1 0 1,0-1-1,0 1 1,0 0-1,-1-1 1,2 3-1,2 9 16,-1 1 0,0-1 0,-1 0 0,0 1 0,-1-1 0,-1 1 0,-2 24 0,2-1 99,32-48 458,-23 5-502,1 1 0,0 0 0,1 1-1,-1 0 1,1 0 0,-1 1 0,23-3 0,-29 6-61,0 0 0,0 0 0,0 0 0,0 1-1,0-1 1,-1 1 0,1 0 0,0 0 0,0 0 0,-1 1 0,1-1 0,0 1 0,-1 0 0,0 0 0,1 0 0,-1 0 0,0 1-1,0-1 1,0 1 0,-1 0 0,1 0 0,-1 0 0,1 0 0,-1 0 0,2 4 0,-2-4-13,-1 1 0,0-1 0,1 1 0,-1-1 0,0 1-1,-1 0 1,1-1 0,-1 1 0,0 0 0,0 0 0,0-1 0,0 1 0,0 0 0,-1-1 0,-1 7 0,-2 25-605,-1-11-523,-1 5-6233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30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65 136 96,'14'-1'5983,"4"-4"-3776,24-26 3085,-30 21-4226,4-1-228,-14 10-780,-1 0-1,1 0 1,0 0-1,0 0 0,-1 0 1,1 0-1,-1-1 1,1 1-1,-1 0 1,0-1-1,1 1 0,-1-1 1,0 0-1,0 1 1,0-1-1,0 0 0,0 0 1,0 1-1,-1-1 1,1-3-1,5-3 345,-4 6-104,-8-6-114,5 6-129,-1 0 0,1 0 0,-1 0 0,0 0 0,0 0 0,0 1 0,0-1 0,0 1 1,0-1-1,-1 1 0,1 0 0,0 0 0,-1 0 0,1 0 0,-1 0 0,1 0 0,-1 1 0,1-1 1,-1 1-1,1 0 0,-1 0 0,1 0 0,-1 0 0,0 0 0,1 0 0,-1 1 0,1-1 1,-1 1-1,1 0 0,-1 0 0,1 0 0,0 0 0,-1 0 0,1 0 0,0 1 0,-4 2 0,-2 2 77,0 0 0,0 0 0,0 1 0,1 0 0,0 0 0,0 1 0,0 0 0,1 0 0,1 0 0,-1 1 0,1 0 0,1 0 0,0 0 0,0 1 0,1-1 0,0 1 0,1 0-1,0 0 1,-2 15 0,5-21-88,0 1 0,0-1-1,1 0 1,-1 0-1,1 1 1,0-1 0,0 0-1,0-1 1,0 1-1,1 0 1,0-1 0,-1 1-1,1-1 1,1 0 0,-1 0-1,0 0 1,1 0-1,-1 0 1,1-1 0,0 0-1,7 4 1,4-1-343,0-1 0,0 0 0,1 0 0,-1-2 1,1 0-1,-1-1 0,1 0 0,0-1 0,0-1 1,25-5-1,22-13-5552,-6-15-4450,-37 22 6991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37.5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33 236,'0'-2'132,"1"1"0,0-1 1,0 1-1,0-1 0,0 1 0,0-1 1,1 1-1,-1 0 0,0 0 0,0 0 0,1 0 1,-1 0-1,1 0 0,-1 0 0,1 0 1,-1 0-1,1 1 0,0-1 0,-1 1 0,3-1 1,1-2 1067,28 30 4919,-30-23-5744,1-1-1,-1 0 1,1 0 0,0 0 0,-1 0-1,1-1 1,0 1 0,1-1-1,-1 0 1,0 0 0,1 0 0,-1-1-1,9 2 1,11 0-87,-1-2 1,1 0-1,0-2 0,0-1 1,0 0-1,27-8 0,-15 4 193,66-3 0,190-14 1097,-203 12-1042,177 1 1,-79 10-253,14 0-154,-85 2-102,24 2 36,79 8-88,177 14-240,-123-5 257,-234-17 9,-1 2-3,0 3 0,65 22 0,-21-5 1,38-1 53,-85-19 18,0 1 0,0 2 0,41 15-1,-65-20-105,0 0 0,0-1-1,1-1 1,12 1-1,26 7-25,-13-2 57,1-1 0,44 2 0,28 4-17,-97-11 18,-5-1 6,-1 1 0,1-1 1,-1 1-1,0 1 0,10 3 1,-10-5 10,0 0 0,0 0 1,0-1-1,1 0 0,-1-1 1,0 0-1,0 0 0,0 0 1,0-1-1,13-5 0,9 0 100,14-2-124,-22 4-63,-1 1 0,1 1 0,21-1 1,55-2 67,-71 4 5,-1-2 1,1 0-1,-1-2 1,41-14-1,-20 6 154,-21 9-111,0 0 0,0 2 0,0 0 0,40 2 0,-38 3-21,-22-1-25,0 0 1,0-1-1,0 0 0,0 0 0,-1 0 0,1 0 1,0-1-1,5-1 0,98-10-46,-99 11 45,0 0-1,0 0 0,0 1 1,0 0-1,0 1 0,14 2 1,16 1 26,73-10-10,15 12-132,-62 0 179,43 0-82,-102-6 25,-2 0-5,-1 1 1,1-1 0,0-1 0,-1 1 0,1 0 0,-1-1 0,0 0-1,7-2 1,-8 2 8,-1 1 0,0-1 0,0 1 0,0-1 0,0 1 0,1 0 0,-1-1 0,0 1 0,1 0-1,-1 0 1,0 0 0,0 0 0,1 0 0,-1 0 0,0 0 0,1 0 0,-1 1 0,0-1 0,0 0 0,0 1-1,2 0 1,-1-1 0,30-6-101,53 6 122,-84 0 7,21-1 106,-23 0-116,-7-10 28,8 8-34,7 6-2,-5-2 13,-2-11-274,0 21 464,0-11-219,0 0 0,0 0 0,0 0 0,0 1 1,0-1-1,0 0 0,0 0 0,0 0 0,0 0 0,0 0 0,0 1 0,0-1 1,0 0-1,0 0 0,0 0 0,0 0 0,0 0 0,0 1 0,0-1 0,0 0 0,0 0 1,0 0-1,0 0 0,0 0 0,1 0 0,-1 1 0,0-1 0,0 0 0,0 0 1,0 0-1,0 0 0,0 0 0,0 0 0,1 0 0,-1 0 0,0 0 0,0 0 0,0 0 1,0 1-1,0-1 0,1 0 0,-1 0 0,0 0 0,0 0 0,0 0 0,0 0 1,0 0-1,1 0 0,-1 0 0,0 0 0,0-1 0,0 1 0,0 0 0,0 0 0,1 0 1,-1 0-1,0 0 0,0 0 0,0 0 0,0 0 0,10-8 6,-3 4 3,-7 3-9,1 0 0,0 0 0,-1 0 0,1 0 0,0 1 0,0-1 0,0 0 0,0 0 0,-1 1 0,1-1 1,0 0-1,0 1 0,1 0 0,-1-1 0,0 1 0,0-1 0,0 1 0,0 0 0,0 0 0,0-1 0,0 1 0,1 0 0,-1 0 0,0 0 0,0 1 0,0-1 0,0 0 0,2 1 0,-1-1 2,9 18-74,-15-12 76,3-6-4,1 1 0,-1-1 1,1 0-1,-1 1 0,1-1 0,-1 0 0,1 1 1,-1-1-1,1 1 0,0-1 0,-1 1 1,1-1-1,0 1 0,-1-1 0,1 1 1,0-1-1,0 1 0,-1-1 0,1 1 0,0-1 1,0 1-1,0 0 0,0-1 0,0 1 1,0-1-1,0 1 0,0 0 0,0-1 1,0 1-1,0-1 0,0 1 0,0-1 0,1 2 1,-12 72 65,0-14-25,11 280-160,1-331 120,0 0 0,0 0 0,1 0 0,5 14 0,-5-16-1,0-1 1,0 1 0,-1 0-1,1 0 1,-2 0 0,1 1 0,-1-1-1,0 0 1,0 0 0,-2 8-1,-3 24-3,1-1 0,1 1-1,5 54 1,-1-23 26,-2-53-7,-1 1 0,-6 25 0,5-26-5,0 1 0,-1 27 0,3-36-11,0 0 0,0 0 1,-1 0-1,-4 12 0,3-12-16,1 0 0,0-1-1,0 1 1,0 13 0,-9 52 84,11 54-90,-11-80 26,11 138 37,-10-141-79,-1 15 22,11 42-50,4-94 54,-3-8 16,-1 1 0,1 0 0,-1-1-1,1 1 1,-1 0 0,1 0 0,-1 0 0,1-1-1,-1 1 1,0 0 0,1 0 0,-1 0 0,0 0-1,0 0 1,1 0 0,-1 0 0,0-1 0,0 3-1,-1 15-14,1-14 9,-1 0 0,1 0 1,0 0-1,0 0 0,0 0 0,0 0 1,1 0-1,0 0 0,0 0 0,0-1 1,0 1-1,0 0 0,4 6 0,-4-8-20,0 1 0,-1-1-1,1 1 1,0 0 0,-1-1-1,0 1 1,1 0 0,-1-1-1,0 1 1,0 0 0,-1 0-1,1-1 1,-1 1 0,0 2-1,0-2 30,1-1-1,-1 1 1,1-1-1,0 0 1,0 1-1,0-1 0,0 1 1,0-1-1,0 1 1,1-1-1,-1 0 1,1 1-1,0 1 1,1-1 2,-1-1 0,0 0 1,0 1-1,0-1 0,0 1 1,0-1-1,-1 1 0,1 0 1,-1-1-1,1 1 0,-1 0 1,0-1-1,0 1 0,-1 4 1,12 6-26,-11-5-143,0-12 266,-12-3-1360,9 4-39,-1 1 0,1-1-1,1 0 1,-1 0-1,0 0 1,1 0-1,0 0 1,-1-1-1,-1-5 1,2-8-2662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7:58:26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280 857 532,'-10'-7'13243,"9"4"-13144,0 0 1,-1 0 0,1 0-1,0 0 1,-1 0 0,1 0 0,-1 0-1,0 1 1,0-1 0,-3-2-1,-8-22 210,3 1-181,9 23-121,-1 1-1,1-1 1,-1 0-1,1 0 1,0 0-1,0 0 0,0 0 1,1 0-1,-1-3 1,0 4-8,1 0 0,0 0 0,-1 0 1,1 0-1,-1 0 0,0 1 0,1-1 1,-1 0-1,0 0 0,0 1 0,0-1 0,-3-2 1,3 2-3,0 1 0,0 0 0,0-1 0,0 1 1,0-1-1,1 1 0,-1-1 0,0 1 0,1-1 0,-1 0 1,1 1-1,-1-4 0,-10-31-48,10 30 62,0 1 0,0-1 0,-1 1 0,0-1 0,0 1-1,0 0 1,-4-6 0,0-2 48,-44-108 705,25 59-609,8 39-154,12 18 33,0-1 0,1 0 1,0 0-1,0 0 0,1 0 1,0-1-1,-5-10 1,-1-8-22,7 23-11,1 0 0,-1-1 0,1 1 0,0 0 0,0 0 0,0-1 0,0 1 0,1-1 0,-1 1 0,1 0 0,-1-5 1,-4 3 9,5 4-11,0 0-1,-1 0 1,1 0-1,0 0 1,0 0 0,-1 0-1,1 0 1,0 0-1,0 0 1,0 0-1,-1 0 1,1-1 0,0 1-1,0 0 1,-1 0-1,1 0 1,0 0-1,0 0 1,0-1 0,0 1-1,-1 0 1,1 0-1,0 0 1,0-1-1,0 1 1,0 0-1,0 0 1,0 0 0,-1-1-1,1 1 1,0 0-1,0 0 1,0-1-1,0 1 1,0 0 0,0 0-1,0-1 1,0 1-1,0-1-3,22 14-62,-22-9 61,1-3 5,0 0 0,-1 0 0,1 0 0,0-1 0,1 1 0,-1 0 0,0-1 0,0 1 0,0 0 0,0-1 1,0 0-1,1 1 0,-1-1 0,0 0 0,0 1 0,1-1 0,-1 0 0,0 0 0,1 0 0,-1 0 0,0 0 0,0 0 0,1-1 0,-1 1 0,0 0 0,2-2 0,39-5 43,-24 1-26,-1-1 0,0-1 1,31-19-1,-19 9 15,40-22 76,80-41 94,0 8-171,-130 67 91,-19 6-161,0 0 1,1 0-1,-1-1 1,0 1-1,1 0 1,-1 0-1,1 0 1,-1 0-1,1 0 1,-1 0-1,0 0 1,1 0-1,-1 0 1,1 0-1,-1 0 1,0 0-1,1 0 1,-1 1-1,0-1 1,1 0-1,-1 0 0,1 0 1,-1 0-1,0 1 1,1-1-1,-1 0 1,0 0-1,0 1 1,1-1-1,-1 0 1,0 1-1,1-1 1,-1 0-1,0 1 1,0-1-1,0 0 1,0 1-1,1-1 1,-1 1-1,0-1 0,0 0 1,0 1-1,0 0-316,-1 0-1,0-1 0,0 1 1,1-1-1,-1 1 0,0-1 0,0 1 1,1-1-1,-1 1 0,0-1 0,0 0 1,0 0-1,0 1 0,0-1 1,0 0-1,0 0 0,1 0 0,-1 0 1,0 0-1,0 0 0,0 0 0,0 0 1,0-1-1,-1 1 0,-6-1-1057,-5-5-2051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7:58:2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7 292,'0'0'2112,"-21"-4"1450,12 2 2566,11 2-5919,0 1 0,0 0 0,1 0 0,-1 0 0,0 0 0,0 0 0,0 0 0,0 0 0,0 1 0,0-1 0,3 4 0,-2-2-122,1 0 1,-1-1-1,1 1 1,0-1-1,-1 0 1,1 0 0,5 2-1,54 20 496,6 1-174,-11-8-241,11 2 111,92 17-36,1 1-489,-116-28 290,-1 2 0,66 26 0,-56-17 126,-29-10-60,-1 1 0,0 1 0,-1 1 1,-1 1-1,0 1 0,-1 2 0,29 26 1,143 113 428,-79-66-341,-27-23 153,-46-36-91,-29-22-202,0 1 0,0 0 0,14 16 0,48 47 209,-42-43-179,-25-23-78,0-1-1,-1 1 1,13 16-1,-2-1 0,1-1-1,38 32 1,-24-23 6,129 133 592,-106-112-604,73 75 28,-64-59 224,30 30-251,23 31 401,-53-55-334,-12-10-53,-18-18-2,-3 3 14,-19-29-28,7 6-9,12 17-27,-25-35 29,-1 0 0,0 0 0,0 1 0,0-1 0,7 15 0,8 11 27,31 50 59,-43-63-7,7 10-26,-7-19-98,-1 2-1,0-1 1,9 20 0,2 4 57,-17-31-14,0 0 0,0 0 1,0 0-1,-1 0 0,0 1 1,0-1-1,0 0 0,-1 1 0,0 5 1,10 12 59,-8-21-48,-1-1 1,0 1-1,0 0 0,0 0 1,0 0-1,0 0 1,0 0-1,0 0 0,-1 0 1,1 0-1,-1 0 1,1 3-1,-1-3-3,1 0 0,-1 0-1,0 0 1,1 1 0,0-1 0,-1 0 0,1 0 0,0 0-1,0 0 1,0 0 0,2 2 0,-1-2-1,-1 0 0,0 0 0,0 0 1,1 1-1,-1-1 0,-1 1 0,1-1 0,0 1 0,-1-1 1,1 1-1,0 3 0,3 4 8,-4-10-10,1 1 0,0 0 0,-1 0 0,1 0-1,-1-1 1,1 1 0,-1 0 0,1 0 0,-1 0 0,1 0-1,-1 0 1,0 0 0,0 0 0,1 0 0,-1 0-1,0 0 1,0 0 0,0 0 0,0 0 0,0 0-1,-1 1 1,12 28 18,0 13-19,1-11 35,-9-26-34,1 0 1,-2 1-1,1-1 1,-1 1-1,0-1 1,2 14-1,7 23 25,-2-31-27,-9-12-3,1 1 0,-1-1 0,0 0 1,1 1-1,-1-1 0,0 1 0,1-1 0,-1 0 0,0 1 1,0-1-1,0 1 0,1-1 0,-1 1 0,0-1 0,0 1 0,0-1 1,0 1-1,0-1 0,0 1 0,0-1 0,0 1 0,0-1 1,0 1-1,0-1 0,0 1 0,0-1 0,-1 1 0,1-1 1,0 1-1,0-1 0,0 1 0,-1-1 0,1 1 0,0-1 0,-1 0 1,0 1-1,1 0-6,0-1-1,0 0 1,0 0 0,0 0 0,-1 0-1,1 0 1,0 1 0,0-1 0,0 0-1,-1 0 1,1 0 0,0 0 0,0 0-1,0 0 1,-1 0 0,1 0 0,0 0-1,0 0 1,-1 1 0,1-1 0,0 0-1,0 0 1,0-1 0,-1 1 0,1 0-1,0 0 1,0 0 0,-1 0 0,1 0-1,0 0 1,0 0 0,0 0 0,-1 0-1,1 0 1,0-1 0,0 1 0,0 0-1,-1 0 1,1 0 0,0 0 0,0 0-1,0-1 1,0 1 0,0 0 0,0 0-1,-1 0 1,1-1 0,0 1 0,0 0-1,0 0 1,0 0 0,0-1 0,0 1-1,0 0 1,0 0 0,0-1 0,0 1 0,0 0-1,0 0 1,0-1 0,0 1 0,-23-18-7361,-10-6 134,14 10 3484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7:58:26.3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10 32,'0'0'45,"1"0"1,-1 0-1,0 0 0,0 0 0,0 0 1,1 0-1,-1 0 0,0 0 0,0 0 1,0 0-1,0-1 0,1 1 0,-1 0 1,0 0-1,0 0 0,0 0 0,0 0 1,0-1-1,1 1 0,-1 0 1,0 0-1,0 0 0,0 0 0,0-1 1,0 1-1,0 0 0,0 0 0,0 0 1,0 0-1,0-1 0,0 1 0,0 0 1,0 0-1,0 0 0,0-1 0,0 1 1,0 0-1,0 0 0,0 0 0,0-1 1,0 1-1,0 0 0,0 0 1,0 0-1,0 0 0,0-1 0,-1 1 1,1 0-1,0 0 0,0 0 0,0 0 1,0-1-1,0 1 0,0 0 0,-1 0 1,1 0-1,0 0 0,0 0 0,0 0 1,0 0-1,-1 0 0,1-1 1,0 1-1,0 0 0,0 0 0,-1 0 1,1 0-1,0 0 81,-1 0-1,1 0 1,0 0 0,-1 0 0,1 0 0,0 0-1,-1 0 1,1 0 0,0 0 0,-1 0-1,1 0 1,0 0 0,-1 0 0,1 0 0,0 0-1,-1 0 1,1 1 0,0-1 0,-1 0 0,1 0-1,0 0 1,0 0 0,-1 1 0,1-1-1,0 0 1,0 0 0,-1 1 0,1-1 0,0 0-1,0 0 1,0 1 0,-1-1 0,1 0 0,0 1-1,0-1 1,0 0 0,0 0 0,0 1-1,0-1 1,0 0 0,-1 1 0,1-1 0,0 0-1,0 1 1,-5 3 235,4-4-342,0 1 0,0-1 0,0 1 0,0-1 0,0 1 0,0 0 0,0-1 0,0 1 0,0 0 0,1 0 0,-1-1 0,0 1 0,0 0 1,1 0-1,-1 0 0,1 0 0,-1 0 0,0 1 0,1 5 76,0 0 0,0 0 1,1 0-1,0-1 0,0 1 0,1 0 1,2 6-1,21 44 1025,-17-38-1057,-5-10-25,0-1 1,1 0-1,0 0 1,0 0-1,1-1 1,5 8-1,0 5 252,-9-18-247,-1 0 0,1 0 0,0 0 1,-1 0-1,1 0 0,0-1 0,0 1 0,1 0 0,-1-1 0,0 1 0,3 2 0,8 9 268,-1 1-1,0 0 0,-1 1 0,16 30 0,19 28-36,9 14-148,-11-17-98,-5-3 48,-12-18 115,1-1 93,-22-37-205,1 0 1,0-1-1,15 20 0,9 14 23,-26-37-85,1 1 0,-1-1 0,1 0 0,12 11-1,36 54 373,12 13 239,-11-12-503,0-13 59,-4 2-1,65 102 1,-39-57 98,-42-54-209,2-2 1,64 70-1,-79-100-9,45 34-1,-24-21-43,-41-34-20,40 35 49,47 50-1,-13-12-40,-50-52-1,4 6 16,-13-9-15,0 0 0,2 0 0,0-2-1,0 0 1,42 26 0,20 17 39,60 34-74,-107-67 210,64 36 1,194 122-458,-256-162 303,-21-13 27,0 0 1,29 12-1,-1-1 93,4 1-277,-14-9 119,119 31 48,-65-25 2,-69-13-28,7 1-4,-1 1-1,42 18 1,-26-11-25,-31-12 16,0 0 0,0 1 0,-1 0 0,1 0 0,10 6 0,-15-8 8,83-1 5,-84-1 32,-1 1-1,1 0 1,0 0-1,-1 0 1,1 0-1,-1 0 1,1 0-1,-1 0 1,1 1-1,-1-1 1,1 1-1,-1-1 1,1 1-1,-1-1 1,0 1-1,1 0 1,-1 0-1,0-1 1,1 1-1,-1 0 1,0 0-1,0 0 0,0 1 1,0-1-1,0 0 1,0 0-1,0 0 1,0 1-1,0-1 1,-1 1-1,2 1 1,-4 24 59,-6-9-3829,6-16 3261,1-1 0,-1 0 0,0 0 0,1 0 0,-1 0 0,0 0 0,0 0 0,0-1 0,0 1-1,1-1 1,-1 1 0,0-1 0,0 0 0,0 1 0,0-1 0,0 0 0,0 0 0,0-1 0,0 1-1,0 0 1,-3-1 0,-17-5-3303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7:58:2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0 660 508,'10'-4'14526,"-10"5"-14417,16 5 1070,36 3-1165,-29-10 89,-11 1 41,1 0-1,0 0 0,0 1 0,19 4 1,-18-3-118,0 0 0,1-1 0,-1 0 0,0-1 0,19-3 1,13 1 240,-40 2-229,-5 1-28,0-1 0,0 0 0,0 0 0,1 0 0,-1 1 0,0-1 1,0 0-1,0 0 0,1-1 0,-1 1 0,0 0 0,0 0 0,0 0 0,1-1 0,-1 1 0,0-1 0,0 1 0,0-1 0,0 1 0,0-1 1,2-1-1,-3 1 128,23-12 270,-21 10-290,-1 0 1,1 0-1,-1-1 0,1 1 0,-1 0 0,0-1 0,-1 1 0,1 0 1,-1-1-1,1 1 0,-1-1 0,0 1 0,0-1 0,0 1 0,-1-1 1,0-3-1,0-9 219,-10-2 52,11 17-338,-12-30 243,-13-21-185,-24-59 37,36 80 15,-2 2 0,-1-1 1,-31-41-1,29 44 0,-32-33 226,37 45-16,-1 0 1,-17-29-1,13 28 4,16 15-329,0 0 1,0-1-1,0 1 0,1 0 0,-1-1 0,0 1 0,1 0 0,0-1 0,-1 0 0,1 1 1,0-1-1,0 0 0,-1 0 0,0-2 0,-1 3 216,3 0-303,0 1-1,0 0 1,0 0-1,0 0 1,0 0-1,0-1 1,0 1 0,0 0-1,0 0 1,0 0-1,0 0 1,0 0-1,0-1 1,-1 1-1,1 0 1,0 0 0,0 0-1,0 0 1,0 0-1,0 0 1,0 0-1,-1-1 1,1 1-1,0 0 1,0 0 0,0 0-1,0 0 1,-1 0-1,1 0 1,0 0-1,0 0 1,0 0 0,0 0-1,-1 0 1,1 0-1,0 0 1,0 0-1,0 0 1,0 0-1,-1 0 1,1 0 0,0 0-1,0 0 1,0 0-1,0 0 1,-1 1-1,1-1 1,0 0-1,0 0 1,0 0 0,0 0-1,0 0 1,0 0-1,-1 0 1,1 1-1,0-1 1,0 0-1,0 0 1,0 0 0,0 0-1,0 0 1,0 1-1,0-1 1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8.2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8.2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8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8.2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8.2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8.2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8.2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8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8.2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8.2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8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8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8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8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8.2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8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8.1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8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8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8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8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8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8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3:51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2 616,'0'-1'13459,"0"2"-13119,11 6 1673,-11 356-591,11-256-1126,-11 405 1270,-11-405-1388,12-70-161,1-24 16,-2 0-1,0 0 1,-1 0 0,-3 19 0,3-23-9,0-1 1,0 1 0,1 0-1,1 15 1,-1-15-10,1 0 0,-1 0 1,-1 0-1,0 0 0,-3 15 0,3-19-10,0 1-1,1-1 1,0 0 0,0 1-1,0-1 1,0 0 0,1 1-1,0-1 1,0 0 0,3 10-1,-2-10 1,-1 0 0,1-1 0,-1 1 1,-1 0-1,1 1 0,-1-1 0,0 0 0,0 0 0,-1 8 0,-10 68 143,7-33-34,4-41-93,0 1-1,-1 0 0,0-1 0,0 1 0,-3 7 0,3-9-10,0-1 1,-1 1-1,2 0 1,-1-1-1,1 12 1,-5 25-9,2-29 0,1-1 0,1 1 0,0-1 1,1 1-1,0 0 0,3 14 0,-1 14-1,-2-41-1,0 13 3,0-1 1,0 1-1,-2-1 0,1 1 1,-5 15-1,0 17-6,1-4 20,4-36-13,0 0-1,0 0 1,1 0-1,0 0 0,0 0 1,0 0-1,0 0 1,1 0-1,-1 0 0,1 0 1,1-1-1,1 6 1,-1-5 23,-1 1 1,1-1-1,-1 0 1,0 1-1,-1-1 0,1 0 1,-1 1-1,0-1 1,-1 1-1,1-1 1,-1 1-1,-2 6 1,0 1 40,0 1 0,1 0 0,1 0 0,0-1 0,2 25 0,-1-13-30,-10 19-45,10 33 524,0-76-235,0 0-276,-1-1 0,1 0 0,0 0 0,0 1 0,0-1 0,0 0 0,0 0 0,0 1 0,0-1-1,0 0 1,0 0 0,0 0 0,0 1 0,-1-1 0,1 0 0,0 0 0,0 0 0,0 0 0,0 1 0,-1-1 0,1 0-1,0 0 1,0 0 0,0 0 0,-1 0 0,1 0 0,0 1 0,0-1 0,-1 0 0,1 0 0,0 0 0,0 0-1,0 0 1,-1 0 0,1 0 0,0 0 0,0 0 0,-1 0 0,1 0 0,0 0 0,0 0 0,-1 0 0,1 0-1,0-1 1,0 1 0,0 0 0,-1 0 0,1 0 0,0 0 0,0 0 0,0 0 0,-1-1 0,1 1 0,0 0-1,0 0 1,0 0 0,0 0 0,-1-1 0,1 1 0,0 0 0,0 0 0,0 0 0,0-1 0,0 1 0,0-1-1,0 0-122,-13-19-5867,-7-51-5820,10 35 7662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3:54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0 136 532,'0'0'1169,"2"12"5986,-1-12-7051,-1 0 0,0 0 1,1 0-1,-1 0 0,1 0 0,-1 0 0,0 0 0,1 0 0,-1-1 0,0 1 0,1 0 1,-1 0-1,0 0 0,1 0 0,-1-1 0,0 1 0,1 0 0,-1 0 0,0 0 1,1-1-1,-1 1 0,0 0 0,0-1 0,0 1 0,1 0 0,-1-1 0,0 1 1,0 0-1,0-1 0,1 1 0,-1 0 0,0-1 0,0 1 0,0 0 0,0-1 1,0 1-1,0 0 0,0-1 0,0 1 0,0-1 0,-1-1 2167,10 6 3197,-5-2-5806,233-20 2132,-211 16-1731,-1-1 1,1-1-1,-1-1 0,42-14 0,-33 9-45,10-1 4,1 2 1,0 2-1,1 2 0,65 1 0,6-2 7,-76-1 6,-37 5-31,0 1 1,1 0-1,-1 0 1,0 0-1,1 1 1,-1-1 0,1 1-1,-1 0 1,1 1-1,-1-1 1,5 2-1,35 1-3,-36-3 4,0 0-1,1 0 0,-1 1 0,0 0 0,15 4 0,-17-5-2,1 1 0,-1-1-1,1 0 1,-1 0-1,0-1 1,1 0-1,-1 0 1,7-2-1,31-3 10,85 12 46,-43 0 37,22 6-192,-9-6 210,-77-6-73,-9 1-15,0-1-1,0 0 1,0-1-1,19-4 0,-26 4-7,0 0 1,0 1-1,0 0 0,0 0 0,0 1 0,0 0 0,0 0 0,9 2 0,30 4 21,73 11 71,-102-17-78,0 1 0,0 1 1,-1 0-1,1 1 1,-1 1-1,0 0 0,27 15 1,-37-19-32,-1 1 0,1-1 0,-1 0 1,1 0-1,0 0 0,0-1 1,0 0-1,0 0 0,-1 0 1,10-1-1,-9 0 3,-1 0 1,1 1-1,-1 0 1,0 0-1,1 0 1,-1 1 0,1-1-1,-1 1 1,1 0-1,6 3 1,34-2 49,-32 0-48,0 0 0,0-1 0,1 0 0,-1-1 0,18-1 0,-18 0 1,0 0 0,1 1 0,-1 1 0,0 0 0,18 4 0,-19-2-5,0 0 0,0 0 0,0-1 0,15 0 0,102-2 37,-115 6-61,-13-5 24,0 0 1,-1-1 0,1 1-1,0 0 1,1-1 0,-1 1 0,0-1-1,0 1 1,0-1 0,0 1-1,0-1 1,1 0 0,-1 0-1,0 1 1,0-1 0,0 0 0,1 0-1,-1 0 1,0 0 0,0-1-1,0 1 1,1 0 0,-1 0-1,0-1 1,2 0 0,9-3 7,-1 1 0,1 0 1,0 1-1,18-2 0,10-2-12,35 0-4,-21 0 49,54-25-54,-73 23 19,-7-2-16,-25 9 3,7 1 11,0-1 0,0 0-1,0 0 1,-1-1 0,1-1 0,14-5 0,-1 1-2,0 2-4,-1 1 0,1 1 0,0 1 0,0 1 1,26 2-1,6 0 24,-39-4-25,-14 3 1,0-1 1,0 1-1,-1-1 0,1 1 1,0 0-1,0 0 1,0 0-1,0 0 0,0 0 1,0 0-1,0 0 1,0 1-1,0-1 0,0 1 1,0-1-1,-1 1 0,5 2 1,0-2 1,0 0 1,0-1-1,0 0 0,0 0 0,0 0 1,0 0-1,0-1 0,8-2 1,-14 3-3,19-4 1,0 1 0,0 1 0,0 1 0,0 0 0,33 4 0,30 0 61,13-3-80,-11-6 217,-16 0 538,-3-7 537,-64 13-1278,0 0 0,-1 0 1,1 0-1,0 0 0,0 0 1,-1-1-1,1 1 0,0 0 1,-1 0-1,1-1 0,0 1 1,-1-1-1,1 1 0,-1-1 1,1 1-1,0-1 0,-1 1 1,1-1-1,-1 1 1,1-1-1,0-1 0,-1 2-83,0-1 1,-1 1-1,1 0 0,0-1 0,0 1 1,0-1-1,0 1 0,0-1 0,0 1 1,-1-1-1,1 1 0,0 0 0,0-1 1,-1 1-1,1 0 0,0-1 0,0 1 0,-1-1 1,1 1-1,-1 0 0,1 0 0,0-1 1,-1 1-1,1 0 0,0 0 0,-1-1 1,1 1-1,-1 0 0,1 0 0,-1 0 1,1 0-1,-1 0 0,1 0 0,-1 0 1,1 0-1,0 0 0,-1 0 0,1 0 0,-1 0 1,1 0-1,-1 0 0,1 0 0,-1 0 1,1 0-1,0 1 0,-1-1 0,0 0 1,-74 7-17466,53-2 13647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3:56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1 121 272,'8'5'11509,"-4"-4"-10688,58-1 3106,142 6-1764,-183-5-1950,-1-1 0,34-3 0,4-1 138,189-8 707,-172 10-888,-28 1-32,47 3 1,37 11 330,0-6-1,178-13 1,-15-1-186,-213 7-256,-25-2 16,-35 1-24,0 0-1,34 4 1,64 3 40,-105-5-59,0-1 0,0 0-1,0-2 1,0 0-1,0 0 1,20-7 0,11-1 14,-13 4-6,-13 1-6,0 1-1,0 1 1,0 1 0,0 1 0,1 0 0,-1 2 0,20 2-1,-23-1 6,1-1-1,-1-1 0,0 0 1,26-4-1,20 0 26,60-8-10,25 6-10,-109 4-17,21 3-29,-30 2 33,1-1 0,-1-1-1,33-4 1,5 1 10,-10 4-20,-36 0 15,0-1 1,0-1-1,33-4 0,20 0-10,-9 2-17,-20-3 31,50 3-1,13-4 21,-85 4-34,-19 1 5,0 0-1,0 1 1,0 0-1,0 0 0,0 0 1,0 0-1,0 1 1,5 1-1,-4-1 4,1-1-1,-1 1 1,0-1 0,1 0-1,-1 0 1,0-1 0,1 1-1,6-3 1,19 0-8,142-10 22,-139 13-28,-28 0 13,3 1 7,0-1-1,0-1 1,0 0 0,12-3-1,-19 3-7,0 1-1,1-1 1,-1 0-1,1 1 1,-1-1-1,1 1 1,-1 0-1,1 0 1,-1 0-1,1 0 1,3 1-1,27 1 31,-24-3-39,34-4-56,-32 8 63,-11-2 2,0-1 1,0 0-1,0 0 1,0 1 0,0-1-1,1 0 1,-1 0-1,0 0 1,0 0 0,0 1-1,1-1 1,-1 0-1,0 0 1,0 0 0,1 0-1,-1 0 1,0 0-1,0 0 1,1 1 0,-1-1-1,0 0 1,0 0 0,1 0-1,-1 0 1,0 0-1,0 0 1,1 0 0,-1 0-1,0-1 1,1 1-1,-1 0 1,0 0 0,0 0-1,1 0 1,-1 0-1,0 0 1,0 0 0,0 0-1,1-1 1,-1 1-1,0 0 1,0 0 0,0 0-1,1-1 1,-1 1-1,0 0 1,0 0 0,0 0-1,0-1 1,0 1-1,1 0 1,-1 0 0,0-1-1,0 1 1,0-1-1,17 6 70,-12-1-101,-16-2-98,-15 0-1102,22-2 257,0 1-1,0-1 0,0 0 0,0 0 1,0 0-1,-1 0 0,1-1 0,0 1 0,0-1 1,0 0-1,0-1 0,1 1 0,-1-1 0,0 1 1,-6-5-1,-2-6-2835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3:58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6 416,'-19'-6'5805,"43"15"-448,-20-7-5144,-2-1 516,18 25 2535,-19-23-3173,0 0 0,0 1 0,0-1 0,-1 0 0,1 1 0,-1-1-1,0 1 1,0-1 0,0 1 0,-1-1 0,0 5 0,2 30 552,7-8-239,-1 0 0,-1 0-1,-2 0 1,1 37-1,6 42 314,-11-103-682,-1 18 163,2 0 1,1-1-1,5 29 0,4 63 416,-3-65-420,5 20-9,-12-66-175,0-1-1,0 1 1,-1-1-1,0 1 1,1-1-1,-1 1 1,0-1-1,-1 5 1,2 25 25,17 106 75,-16-123-95,0-1 0,-1 1 0,-1-1 0,-2 24 0,1 5-30,-10 77 278,11 67-32,11-127-44,-1 22-192,-10-74 25,0-4-10,0 0 1,0 0 0,0 0-1,0-1 1,1 1 0,0 0-1,0-1 1,0 1 0,0 0-1,3 5 1,-2-5-8,-1 1 0,0-1 0,0 0 0,-1 1-1,1-1 1,-1 1 0,-1-1 0,1 1 0,-2 5 0,1 9 13,1 125 35,11-89-97,-11-44 50,-1-7-3,1-1 1,0 1 0,0 0 0,1 0-1,-1 0 1,1 0 0,0-1 0,0 1-1,1 0 1,2 6 0,-3-6-1,1 1 0,-1-1 1,0 1-1,-1 0 0,1 0 0,-1-1 1,0 1-1,-1 0 0,-1 8 0,1 5 5,1 91-8,10-72-18,-10 82 124,-10-70-120,5-33 44,-1 12 10,6-28-13,-2 17 313,2-18-339,0 0 1,0 0 0,0 0 0,0 0 0,0-1 0,0 1 0,1 0 0,-1 0 0,0 0 0,0 0 0,0 0 0,0-1 0,0 1 0,0 0 0,0 0 0,0 0 0,-1 0 0,1 0 0,0-1 0,0 1 0,0 0 0,0 0 0,0 0 0,0 0-1,0 0 1,0 0 0,0-1 0,0 1 0,0 0 0,0 0 0,-1 0 0,1 0 0,0 0 0,0 0 0,0 0 0,0 0 0,0-1 0,0 1 0,-1 0 0,1 0 0,0 0 0,0 0 0,0 0 0,0 0 0,0 0 0,-1 0 0,1 0 0,0 0 0,0 0-1,0 0 1,0 0 0,0 0 0,-1 0 0,1 0 0,0 0 0,0 0 0,0 0 0,0 0 0,-1 1 0,2-2-24,-1 1 1,0 0-1,0 0 0,1 0 1,-1-1-1,0 1 1,0 0-1,0 0 0,0-1 1,1 1-1,-1 0 0,0-1 1,0 1-1,0 0 1,0 0-1,0-1 0,0 1 1,0 0-1,0-1 0,0 1 1,0 0-1,0-1 0,0 1 1,0 0-1,0 0 1,0-1-1,0 1 0,0 0 1,0-1-1,0 1 0,0 0 1,-1-1-1,1 1 1,0 0-1,0 0 0,0-1 1,-1 1-1,1 0 0,0 0 1,0 0-1,0-1 0,-1 1 1,1 0-1,0 0 1,0 0-1,-1 0 0,1-1 1,0 1-1,-1 0 0,0-1-139,1 0-1,0 0 1,0-1-1,-1 1 1,1 0-1,0 0 1,0 0-1,0-1 1,0 1-1,0 0 1,0 0-1,1 0 1,-1-1-1,0 1 1,0 0-1,1 0 0,-1 0 1,1 0-1,-1 0 1,1 0-1,0 0 1,-1 0-1,3-2 1,0-4-1264,8-55-12093,-11 50 10736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1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32 632,'0'0'7805,"21"-5"379,-21 1-4635,0-11-2580,-3 13-934,-15-3 140,18 5-173,0 0 0,-1 0 0,1 0 0,0 0 0,-1 0 0,1-1 0,0 1 0,-1 0 0,1 0 0,0 0 0,-1 0 0,1 0 0,0 0 0,-1 0 0,1 0 0,0 1 0,-1-1 0,1 0 0,0 0 0,0 0 1,-1 0-1,1 0 0,0 0 0,-1 1 0,1-1 0,0 0 0,0 0 0,-1 0 0,1 1 0,0-1 0,0 0 0,-1 0 0,1 1 0,0-1 0,0 0 0,0 0 0,0 1 0,0-1 0,-1 0 0,1 1 0,0-1 0,0 1 0,-30 13-29,26-12 22,3-2 7,1 0-1,-1 0 0,1 1 0,-1-1 0,1 0 0,-1 1 0,1-1 0,-1 0 0,1 1 1,-1-1-1,1 1 0,0-1 0,-1 0 0,1 1 0,0-1 0,-1 1 0,1-1 1,0 1-1,-1 0 0,1-1 0,0 1 0,0-1 0,0 1 0,0-1 0,0 1 0,0 0 1,0-1-1,0 1 0,0-1 0,0 1 0,0-1 0,0 2 0,-8 8 17,5-7-14,0 1-1,0 0 1,0 0-1,0 0 1,0 1 0,1-1-1,-2 5 1,-7 21-6,0 24 36,22-11 11,-11-41-47,-1 0 0,1 0 1,0 0-1,0 0 0,0 0 0,0 0 1,1 0-1,-1 0 0,0 0 1,1 0-1,0 0 0,-1 0 0,1 0 1,0 0-1,0-1 0,0 1 1,2 2-1,0 0 0,0 1 0,1-2-1,0 1 1,0 0 0,0-1 0,0 1-1,0-1 1,9 4 0,43 35-54,-52-40 57,1 1 0,0-1 1,0 0-1,0-1 0,1 1 0,-1-1 1,0 0-1,0 0 0,1-1 0,-1 1 1,1-1-1,-1-1 0,0 1 0,1-1 0,-1 0 1,0 0-1,0 0 0,1-1 0,-1 1 1,0-1-1,0-1 0,-1 1 0,1-1 0,0 0 1,5-4-1,5-6 2,0 0 0,-2-1 0,1-1 1,12-19-1,11-11-9,-32 39 4,-1-1 1,-1 1-1,1-1 1,-1 0-1,0 0 1,-1-1-1,0 1 1,0-1-1,0 1 1,-1-1-1,0 1 1,0-10-1,-3 14 4,1 0 0,-1 0 0,0 0 0,0 0 0,0 0 0,0 0 0,0 1 0,0-1 0,-1 1 0,1-1 0,-1 1 0,0 0-1,0 0 1,0 0 0,0 0 0,0 1 0,-6-3 0,4 1-12,-5-2 2,0 1 1,0 0-1,0 0 0,-1 1 0,1 1 0,-1 0 0,-13-1 1,-80-1-45,77 5 36,24-1-39,-1 1 0,0 0-1,1 0 1,-1 0 0,1 0 0,-1 1-1,1-1 1,-1 1 0,1 0-1,0 0 1,0 0 0,-4 4 0,5-5-319,1 0 1,0 0 0,-1 0 0,1 1 0,0-1 0,0 0 0,0 1 0,0-1 0,0 1-1,0-1 1,1 1 0,-1-1 0,0 1 0,1-1 0,-1 4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2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0 216,'-11'7'4965,"11"-5"-4557,0 1 0,0-1-1,0 0 1,0 0 0,0 0 0,1 0-1,-1 0 1,1 1 0,-1-1 0,1 0-1,0 0 1,0 0 0,0 0 0,0-1-1,1 4 1,0 0 34,-1 1 0,0 0-1,-1 0 1,0 0 0,0 0 0,0 0-1,0 0 1,-1 0 0,-2 7 0,1-4-353,0-1-1,0 1 1,0 0 0,1-1-1,0 1 1,1 0 0,0 0 0,1 0-1,-1 0 1,2-1 0,-1 1 0,5 14-1,5 49 274,-9-62-308,0 1-1,-1-1 0,0 0 1,-1 13-1,5 33 202,-3-46-210,-1-1 1,0 1-1,0-1 1,-2 13 0,1-14-19,0-1 1,0 1 0,0 0 0,1-1 0,0 1 0,4 10-1,-4-14-1,0 1 0,0 0 1,-1 0-1,0 0 0,1-1 0,-1 1 0,-1 0 0,1 0 0,-1 0 0,0-1 0,0 1 0,0 0 0,-1-1 0,-3 8 0,3 3 96,2-8-90,1-10-148,-1 2-41,1-37-8267,2 35 7519,3-17-4662,-6 8 2425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3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98 696,'0'-4'1124,"1"0"2614,7 6-2915,-6 18 7733,-4 2-6587,1-22-1952,0 1-1,0-1 1,1 1 0,-1 0-1,0-1 1,1 1-1,-1 0 1,1 0-1,-1 0 1,1-1 0,-1 1-1,1 0 1,-1 0-1,1 0 1,0 0-1,-1 0 1,1 0 0,0 0-1,0-1 1,0 1-1,0 0 1,0 0-1,0 0 1,0 1 0,6 31 124,0 0-153,-6-29 15,1-1 0,0 1 1,1 0-1,-1 0 1,1-1-1,-1 1 1,1-1-1,0 1 0,1-1 1,-1 0-1,1 0 1,-1 0-1,1 0 1,0 0-1,0-1 0,0 1 1,5 3-1,16 15 62,-22-19-53,1 0-1,-1-1 0,1 0 1,0 1-1,-1-1 0,1 0 0,0 0 1,0-1-1,0 1 0,0-1 1,-1 1-1,1-1 0,0 0 1,4 0-1,43-5 200,-35 1-125,-13 4-70,0 0-1,-1-1 0,1 1 0,0-1 1,0 1-1,0-1 0,-1 0 1,1 1-1,0-1 0,0 0 0,-1 0 1,1-1-1,-1 1 0,1 0 0,-1 0 1,2-3-1,13-11 99,-13 13-101,0-1-1,0 1 0,0-1 0,-1 0 1,0 0-1,1 0 0,-1 0 1,0 0-1,2-5 0,9-13 22,-11 19-31,0 0-1,0-1 1,-1 1 0,1-1 0,-1 1 0,1-1 0,-1 0 0,0 1 0,0-1 0,0 0 0,-1 0 0,1 0 0,0-3 0,9-54 83,-9 54-79,-1 1 0,0-1 0,0 1 0,-1-1-1,0 1 1,0 0 0,0-1 0,-1 1 0,-2-6 0,0-3 99,4 14-99,0-1-1,0 1 1,0 0 0,0-1-1,0 1 1,0-1-1,0 1 1,0-1 0,0 1-1,0-1 1,-1 1 0,1 0-1,0-1 1,0 1-1,-1-1 1,1 1 0,0 0-1,0-1 1,-1 1 0,1 0-1,-1-1 1,1 1 0,0 0-1,-1 0 1,1-1-1,-1 1 1,-24-24 643,19 21-623,0 1-1,0 0 0,0 0 1,0 0-1,0 1 1,0 0-1,0 1 0,0-1 1,-1 1-1,1 0 1,0 0-1,0 1 0,0 0 1,0 0-1,-1 1 1,2-1-1,-1 1 0,0 1 1,-9 4-1,-7 7 34,-19 10-69,39-23 7,0 0-1,1 0 1,-1 0 0,0 0 0,0 1 0,0-1 0,1 0-1,-1 1 1,1 0 0,-1-1 0,1 1 0,0 0-1,0-1 1,-1 1 0,1 0 0,0 0 0,1 0-1,-1 0 1,0 0 0,1 0 0,-1 1 0,1-1-1,-1 0 1,1 0 0,0 0 0,0 0 0,0 1-1,0-1 1,0 0 0,1 0 0,-1 0 0,1 0-1,-1 0 1,1 0 0,0 0 0,0 0 0,1 3 0,18 25-1184,-17-23-3244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4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11 936,'-9'-10'3722,"9"10"-3581,0 1-1,-1-1 0,1 1 0,-1-1 0,1 1 1,0-1-1,-1 1 0,1-1 0,0 1 0,0 0 1,0-1-1,-1 1 0,1 0 0,0-1 1,0 1-1,0 0 0,0-1 0,0 1 0,0-1 1,0 1-1,0 0 0,0-1 0,1 1 0,-1 0 1,0-1-1,0 1 0,0 0 0,1-1 0,-1 1 1,0-1-1,1 1 0,-1-1 0,1 2 0,8 16 3484,-8-17-3516,-1 0 0,0 0 0,0 0 0,1 0 0,-1 0 0,0 0 1,1-1-1,-1 1 0,1 0 0,-1 0 0,1 0 0,-1-1 1,1 1-1,0 0 0,-1 0 0,1-1 0,0 1 0,0-1 1,1 2-1,-2-2-64,1 0 0,0 1 0,0 0 0,-1-1 1,1 1-1,0-1 0,-1 1 0,1 0 0,-1-1 0,1 1 1,-1 0-1,1 0 0,-1-1 0,1 1 0,-1 0 0,0 0 0,0 0 1,1 1-1,7 10 305,-7-11-334,1 1 1,-1-1-1,0 0 0,0 0 1,0 0-1,0 0 1,-1 1-1,1-1 0,0 0 1,0 1-1,-1-1 1,1 1-1,-1-1 0,1 1 1,-1-1-1,1 3 1,9 27 250,-10-11-95,-1-14-136,1 1 0,0-1-1,0 1 1,0-1-1,1 1 1,0-1-1,0 0 1,1 1-1,3 10 1,-1 16-886,-5-28-2720,0-24-2123,1 7 2396,0 0 75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4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86 684,'-11'-7'8206,"11"6"-8061,0 1 0,0-1 1,0 1-1,0 0 0,0-1 0,0 1 0,0 0 0,0-1 0,0 1 0,0-1 1,0 1-1,0 0 0,0-1 0,0 1 0,0-1 0,0 1 0,0 0 1,0-1-1,1 1 0,-1 0 0,0-1 0,0 1 0,0 0 0,1-1 0,-1 1 1,0 0-1,1-1 0,-1 1 0,0 0 0,0 0 0,1 0 0,-1-1 1,0 1-1,1 0 0,-1 0 0,1 0 0,-1 0 0,0-1 0,1 1 0,-1 0 1,0 0-1,1 0 0,-1 0 0,1 0 0,-1 0 0,0 0 0,1 0 1,-1 0-1,1 0 0,-1 1 686,2 13-7,-1-12-790,1 0 0,-1 0 0,0 0-1,0 1 1,0-1 0,0 0 0,0 1-1,0-1 1,0 1 0,-1 0-1,0-1 1,1 1 0,-1-1 0,0 6-1,6 23 100,5 11-59,-1 7 48,-7-26-110,-3-22-11,0 0 0,0-1 0,-1 1 0,1 0 0,0 0 0,0 0 0,0 0-1,0 0 1,0 0 0,0 0 0,1 0 0,-1 0 0,0 0 0,0-1-1,1 1 1,-1 0 0,0 0 0,1 0 0,-1 0 0,1-1 0,-1 1 0,1 0-1,0 0 1,-1-1 0,1 1 0,0 0 0,0 0 0,3 12 74,-4-13-70,-1 0 1,1 0-1,0 0 0,0 1 1,0-1-1,0 0 0,0 0 1,0 0-1,0 0 0,0 1 1,0-1-1,0 0 0,0 0 1,0 0-1,0 0 0,0 1 1,0-1-1,0 0 1,0 0-1,0 0 0,0 1 1,0-1-1,0 0 0,0 0 1,0 0-1,0 0 0,0 0 1,1 1-1,-1-1 0,0 0 1,0 0-1,0 0 0,0 0 1,0 0-1,0 0 0,1 1 1,-1-1-1,0 0 0,0 0 1,0 0-1,0 0 0,0 0 1,1 0-1,-1 0 0,0 0 1,0 0-1,0 0 0,1 0 1,-1 0-1,0 0 0,0 0 1,0 0-1,0 0 0,1 0 1,-1 0-1,0 0 0,0 0 1,0 0-1,0 0 0,1 0 1,-1 0-1,0 0 0,0 0 1,0-1-1,0 2 17,0-1 1,0 0-1,0 0 0,-1 0 1,1 0-1,0 0 0,0 0 1,0 0-1,-1 0 0,1 0 0,0 0 1,0 0-1,-1 0 0,1 0 1,0 0-1,0 0 0,-1 0 1,1 0-1,0 0 0,0 0 0,0 0 1,-1 0-1,1 0 0,0 0 1,0-1-1,0 1 0,-1 0 1,1 0-1,0 0 0,0 0 0,0 0 1,0-1-1,-1 1 0,1 0 1,0 0-1,0 0 0,0-1 1,0 1-1,0 0 0,0 0 0,0 0 1,0-1-1,0 1 0,-1 0 1,1 0-1,0-1 0,0 1 1,0 0-1,0 0 0,0 0 0,0-1 1,1 1-1,-1 0 0,0 0 1,0-1-1,0 1 0,-7-11 512,6 10-495,-1-1-1,1 0 1,-1 0 0,1 0-1,0 0 1,0 0-1,0 0 1,0 0 0,0 0-1,0-1 1,1 1 0,-1 0-1,0-4 1,-9-35 231,10 31-265,0 0 0,1 0 0,1 0 0,-1 0 0,2 0 0,-1 0 0,2 1 0,-1-1 0,1 1 0,0 0 0,1 0 0,0 0 0,1 1 0,7-11 0,6-5-11,-18 22 1,1-1-1,-1 0 0,1 0 1,0 1-1,0-1 1,0 1-1,0-1 0,0 1 1,1 0-1,-1 0 0,1 0 1,-1 0-1,1 1 1,0-1-1,0 1 0,0-1 1,0 1-1,0 0 0,0 0 1,0 1-1,0-1 1,0 0-1,0 1 0,4 0 1,9 12-622,-2-1-1168,-14-10 1574,1-1-1,0 0 1,-1 1-1,1-1 1,0 0-1,-1 0 1,1 0-1,0 0 1,-1 1-1,1-1 1,0 0-1,-1 0 1,1 0-1,0-1 1,0 1-1,-1 0 1,1 0-1,0 0 1,-1 0-1,1-1 1,0 1-1,-1 0 1,2-1-1,16-10-6826,-17 5 3265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5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1 352,'0'6'13201,"2"17"-10618,-1-20-2492,1 0 0,-1 0 1,-1 0-1,1 0 0,0 0 0,-1 1 0,1-1 0,-1 0 1,0 0-1,0 0 0,0 1 0,-1-1 0,1 0 0,-1 0 1,0 0-1,-1 3 0,-2 30 208,4-21-195,1-4-51,-1 0 1,0 0-1,-1 0 0,-1 0 1,-5 21-1,6-25-27,-1 1 0,1-1 1,0 0-1,0 1 0,1 11 0,-4 29 137,0-33-121,1-1-1,0 1 1,2 0-1,-1 22 1,-9 20-16,11-44 7,1-17 79,7-25-985,-5 1-2381,-3 17-1089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7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1032,'-7'17'2822,"3"-8"-733,-16 19 1010,-34 20 3983,49-44-6516,3-4-485,0 1 0,1-1 0,-1 1 0,0 0 0,1 0 0,-1 0 0,1 0 0,-1 0 0,1 0 0,0 0 0,-1 1 0,1-1 1,0 0-1,0 1 0,0-1 0,0 1 0,0-1 0,0 1 0,0-1 0,1 1 0,-2 3 0,-2 0-60,4-5-12,0 0 0,0 0 1,0 0-1,0 0 0,1 0 0,-1 0 0,0 0 0,0 0 0,0 0 0,0 0 0,1 0 0,-1 0 0,0 1 0,0-1 0,0 0 0,0 0 0,0 0 0,0 0 0,1 0 0,-1 0 0,0 1 0,0-1 0,0 0 0,0 0 0,0 0 1,0 0-1,0 1 0,0-1 0,0 0 0,0 0 0,0 0 0,0 1 0,0-1 0,0 0 0,0 0 0,0 0 0,0 0 0,0 1 0,0-1 0,0 0 0,0 0 0,0 0 0,0 0 0,0 1 0,-1-1 0,3 0 135,29-23 810,-29 22-843,-2 1-165,0 0 53,0 0 1,0-1 0,0 1-1,0 0 1,0 0 0,0 0-1,0 0 1,0 0 0,1 0-1,-1 0 1,0 0 0,0 0-1,0 0 1,0 0 0,0 0-1,0 0 1,0 0-1,0 0 1,0 0 0,0 0-1,1 0 1,-1 1 0,0-1-1,0 0 1,0 0 0,0 0-1,0 0 1,0 0 0,0 0-1,0 0 1,0 0 0,0 0-1,0 0 1,0 0-1,0 0 1,1 0 0,-1 0-1,0 1 1,0-1 0,0 0-1,0 0 1,0 0 0,0 0-1,7-6-3,-7 5 58,-34 20-78,10 0 19,16-9 5,-1 1-3,9-10 5,-13 10 15,15-10 340,22 25 90,-20-23-422,0 0 0,0 1 0,0-1 0,0 1 0,-1 0 0,0 1-1,6 8 1,-6-9-12,0 1 0,0-1-1,1 1 1,-1-1 0,1 0-1,0-1 1,8 7 0,10 19 141,-12-16 99,-8-10-435,-2-11-1322,0-11-10143,0 7 8001,0 5 119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8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25 780,'-2'-24'13840,"-23"27"-9354,13 0-4270,0 1 0,0 0 0,-20 11 1,30-14-82,-1 0-60,0 0-1,-1-1 1,1 2 0,0-1-1,0 0 1,0 1 0,0-1-1,0 1 1,0 0 0,1 0-1,-1 0 1,1 1 0,-1-1-1,1 0 1,0 1 0,0 0-1,-3 3 1,5-5-74,-1 0-1,1-1 1,0 1-1,-1-1 1,1 1-1,0 0 1,-1-1-1,1 1 1,0 0 0,0-1-1,0 1 1,0 0-1,0 0 1,0-1-1,0 1 1,0 0-1,0-1 1,0 1 0,0 0-1,0 0 1,0-1-1,0 1 1,1 0-1,-1-1 1,0 1-1,1 0 1,-1-1 0,0 1-1,1-1 1,-1 1-1,1-1 1,-1 1-1,1-1 1,-1 1-1,1-1 1,-1 1 0,2 0-1,2 5 33,-4-4-31,0-1 0,0 1 1,1 0-1,-1 0 0,0 0 0,1 0 0,-1 0 0,1-1 1,0 1-1,0 0 0,-1 0 0,1-1 0,0 1 1,1-1-1,-1 1 0,0-1 0,0 1 0,1-1 0,1 2 1,33 17-20,-13-9 46,9 9-27,-24-17 0,-1 1 0,1 0 0,-1 0 0,0 0 0,0 1 0,-1 1 0,7 5 0,-13-10-2,0-1 0,1 1 1,-1-1-1,0 1 0,0 0 0,0 0 1,1-1-1,-1 1 0,0 0 0,0-1 0,0 1 1,0 0-1,0-1 0,0 1 0,-1 0 1,1-1-1,0 1 0,0 0 0,0-1 0,-1 1 1,1 0-1,0-1 0,-1 1 0,1 0 0,0-1 1,-1 1-1,1-1 0,-1 1 0,1-1 1,-1 1-1,-20 20 10,13-14-5,5-3-3,-1-1 0,0 0 0,0 0 0,0 0-1,0-1 1,0 1 0,0-1 0,-1 0 0,1-1 0,-1 1 0,0-1 0,0 0 0,-7 1 0,-69 3 163,71-5-154,-54-6-1365,62 6 850,2-3-41,-1-3-1168,1-1 0,1 1 0,-1 0 0,1-1 0,0 1-1,0 0 1,0 0 0,4-8 0,-3 2-1397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1120,'9'0'6685,"-9"0"-6575,0 0-1,-1 0 1,1 0-1,-1 0 1,1 0-1,0 0 1,-1 0-1,1 1 1,0-1-1,-1 0 0,1 0 1,0 0-1,-1 0 1,1 0-1,0 1 1,-1-1-1,1 0 1,0 0-1,-1 0 1,1 1-1,0-1 1,0 0-1,0 1 0,-1-1 1,1 0-1,0 0 1,0 1-1,0-1 1,-1 0-1,1 1 1,0-1-1,0 1 1,0-1-1,0 0 1,0 1-1,0-1 0,0 0 1,0 1-1,0-1 1,0 0-1,0 1 1,0-1-1,0 0 1,0 1-1,0 0 651,11 6 1174,-4 5-827,-5-10-1054,-1 0-1,1-1 1,-1 1 0,0 0 0,0 0 0,0 0 0,0 0 0,0 0 0,0 0 0,0 0 0,-1 0-1,1 0 1,0 4 0,9 60 791,1 1-463,-10-61-362,1-1-1,0 0 1,-1 0-1,2 0 1,-1 0 0,0 0-1,1 0 1,0-1 0,0 1-1,6 5 1,-7 11 13,-3-7-29,0-12-6,-7 2 1,8-3-66,0-1-1,-1 0 1,1 0 0,0 0 0,-1 0 0,1 0 0,0 1 0,-1-1 0,1 0 0,0 0-1,-1 0 1,1 0 0,-1 0 0,1 0 0,0 0 0,-1 0 0,1 0 0,0 0-1,-1-1 1,1 1 0,-1 0 0,1 0 0,0 0 0,-1 0 0,1 0 0,0-1-1,-1 1 1,1 0 0,0 0 0,0-1 0,-1 1 0,1 0 0,0 0 0,0-1-1,-1 1 1,1 0 0,0-1 0,0 1 0,0 0 0,-1-1 0,1 0 0,-7-22-6458,2 5 2696,-4 5 519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9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1100,'0'-11'8871,"3"22"-6148,3 1-3497,-3-3-274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50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35 1732,'-4'-4'8808,"-15"-11"-4233,16 16-4515,1-1 0,0 1 0,0-1 1,0 1-1,0 0 0,0 0 0,0 0 1,0 0-1,0 0 0,0 0 0,0 0 1,1 1-1,-1-1 0,0 1 0,1-1 1,-2 3-1,-27 36 412,11-15 105,8 18-78,11-42-495,-1 0 0,1 0 1,0 1-1,-1-1 0,1 0 0,0 1 0,0-1 1,0 0-1,0 1 0,0-1 0,0 0 1,0 0-1,1 1 0,-1-1 0,0 0 0,1 0 1,-1 1-1,1-1 0,-1 0 0,2 2 1,4 17 85,-5-17-71,-1-1-1,1 1 1,-1-1-1,1 0 1,0 1-1,0-1 1,0 0-1,0 0 1,1 0-1,-1 0 0,1 0 1,-1 0-1,1 0 1,-1 0-1,1 0 1,0-1-1,0 1 1,0-1-1,0 1 1,0-1-1,0 0 1,1 0-1,-1 0 0,5 1 1,-4 0 7,0-1 0,1 0-1,-1 0 1,1 0 0,-1 0 0,1-1-1,0 1 1,-1-1 0,1 0 0,-1 0 0,1 0-1,0-1 1,-1 1 0,1-1 0,-1 0 0,7-2-1,2-3-16,-1 0-1,1-1 1,-1 0-1,-1-1 1,0 0-1,0 0 1,0-1-1,-1 0 1,0-1 0,-1 0-1,0-1 1,10-18-1,-15 24-8,-2 3 0,0 1 0,0 0 0,0-1 0,0 1 0,-1-1 0,1 1 0,0-1 0,-1 0 0,1 1 0,-1-1 0,0 0 0,1 1 0,-1-1 0,0 0 0,0 0 0,0 1 0,0-1 0,0 0 0,-1 1 0,1-1 0,0 0 1,-1 1-1,0-1 0,1 0 0,-1 1 0,0-1 0,1 1 0,-3-3 0,-6-6 2,7 6-1,0 1 0,-1 0 1,1 0-1,-1 0 1,0 0-1,0 0 0,0 0 1,0 1-1,-1-1 1,1 1-1,-1 0 1,1 0-1,-1 1 0,0-1 1,0 1-1,0-1 1,0 1-1,-6-1 0,-17 0 4,22 1-11,0 1 0,-1-1 0,1 1-1,0 0 1,0 1 0,-1-1-1,-6 2 1,-13 4-140,15-4-799,1 0 1,0 1 0,0 0 0,-13 6-1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50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1396,'0'0'3000,"0"13"4357,0 17-4885,-1 9-1039,0-19-1124,1 0 0,1 0 1,0 1-1,8 34 0,2 42 557,-1-44-435,-4-14-50,-1-4-76,-4-32-290,0-1-1,0 0 1,-1 1-1,1-1 1,-1 1 0,0-1-1,0 1 1,0-1-1,0 1 1,0-1-1,0 1 1,-1-1 0,1 1-1,-1-1 1,0 1-1,1-1 1,-1 0-1,0 1 1,-1-1 0,1 0-1,-2 3 1,-1 0-55,-2 1-830,4-18-4215,-9-14-4200,11 15 6009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51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0 116 948,'0'0'1348,"44"6"4485,8-12-2611,-51 6-3134,1 0-1,0 0 1,-1 0 0,1 0 0,0-1-1,-1 1 1,1-1 0,-1 1-1,1-1 1,0 0 0,-1 1-1,0-1 1,1 0 0,-1 0 0,1 0-1,-1 0 1,0 0 0,0-1-1,0 1 1,1 0 0,-1 0-1,0-1 1,-1 1 0,1-1 0,0 1-1,0-1 1,0-1 0,1-2 286,-1 0 1,1-1-1,-1 1 1,-1 0 0,1-1-1,0-8 1,-1 13-331,0 0 1,0 0 0,0 0-1,0 0 1,0 0-1,0 1 1,0-1-1,0 0 1,0 0 0,0 0-1,0 0 1,0 0-1,-1 0 1,1 1 0,0-1-1,-1 0 1,1 0-1,0 0 1,-1 1-1,1-1 1,-1 0 0,1 1-1,-1-1 1,0 0-1,1 1 1,-1-1-1,0 1 1,0-2 0,-5-8 647,6 10-686,0 0 0,0 0 1,1 0-1,-1 0 0,0-1 1,0 1-1,0 0 1,0 0-1,0 0 0,0-1 1,0 1-1,-1 0 1,1 0-1,0 0 0,0 0 1,0-1-1,0 1 0,0 0 1,0 0-1,0 0 1,0 0-1,0-1 0,0 1 1,-1 0-1,1 0 1,0 0-1,0 0 0,0 0 1,0 0-1,0-1 0,-1 1 1,1 0-1,0 0 1,0 0-1,0 0 0,0 0 1,-1 0-1,1 0 0,0 0 1,0 0-1,0 0 1,0 0-1,-1 0 0,1 0 1,0 0-1,0 0 1,0 0-1,-1 0 0,1 0 1,0 0-1,0 0 0,0 0 1,0 0-1,-1 0 1,1 0-1,0 0 0,0 0 1,0 1-1,0-1 1,-1 0-1,1 0 0,0 0 1,0 0 5,0 0 0,0-1 0,0 1 1,-1 0-1,1-1 0,0 1 0,0 0 1,0 0-1,-1-1 0,1 1 0,0 0 0,0 0 1,0 0-1,-1-1 0,1 1 0,0 0 1,-1 0-1,1 0 0,0 0 0,0-1 1,-1 1-1,1 0 0,0 0 0,-1 0 0,1 0 1,0 0-1,-1 0 0,1 0 0,0 0 1,-1 0-1,1 0 0,0 0 0,-1 0 0,1 0 1,0 0-1,-1 0 0,1 0 0,0 0 1,0 1-1,-1-1 0,1 0 0,0 0 1,-1 0-1,1 0 0,0 1 0,0-1 0,-1 0 1,1 0-1,0 1 0,0-1 0,0 0 1,0 0-1,-1 1 0,-21 15 56,17-13-8,3-2-28,-20 19 198,13-13-72,8-7-142,1 0 0,-1 0 0,1 1 0,-1-1 0,0 0 0,1 0 0,-1 0 0,1 1 0,-1-1 0,1 0 0,-1 0 0,1 1 0,-1-1 0,1 1 0,0-1 0,-1 0 0,1 1 0,-1-1 0,1 1 0,0-1 0,-1 1-1,1-1 1,0 1 0,0-1 0,-1 1 0,1-1 0,0 2 0,-7 7 322,6-8-309,0 0-1,-1 0 0,1 0 0,0 0 0,0 0 0,0 1 0,0-1 0,0 0 0,1 1 0,-1-1 1,0 0-1,1 1 0,-1-1 0,1 1 0,-1-1 0,1 1 0,-1 2 0,1-1-8,0-1-4,0 1 0,0-1 0,0 0 1,0 1-1,0-1 0,0 1 0,1-1 0,-1 0 0,1 1 0,-1-1 1,1 0-1,0 0 0,0 0 0,0 1 0,2 2 0,19 43 190,-14-38-258,-7-8 50,1 0 0,-1 0 0,1 0 0,0 0 0,0-1 0,0 1 0,0 0 0,0-1 0,0 1 1,0-1-1,0 0 0,0 0 0,1 0 0,-1 0 0,1 0 0,-1 0 0,0 0 0,1-1 0,-1 1 0,1-1 0,0 0 0,-1 0 0,1 0 1,3-1-1,1 2-232,0-1-1,0-1 1,0 0 0,0 0 0,0 0 0,0-1 0,0 0 0,10-4 0,11-13-4644,1-9-3651,-19 16 4732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51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4,'-9'3'15732,"-1"3"-9161,1-1-9866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53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1 304,'5'11'12177,"1"-10"-9048,-2 5-1486,-4-6-1566,1 0 1,-1 1-1,1-1 1,-1 0-1,0 0 1,1 1-1,-1-1 1,1 0 0,-1 0-1,0 1 1,0-1-1,1 1 1,-1-1-1,0 0 1,1 1-1,-1-1 1,0 0 0,0 1-1,0-1 1,0 1-1,1-1 1,-1 1-1,0-1 1,0 1-1,0-1 1,0 0-1,0 1 1,0-1 0,0 1-1,0-1 1,0 1-1,-1 0 1,1 0-11,0 1-1,0-1 1,0 1 0,0-1-1,0 1 1,0-1 0,1 1-1,-1-1 1,0 1 0,1-1 0,-1 1-1,1-1 1,-1 1 0,1-1-1,0 0 1,0 0 0,0 1 0,-1-1-1,2 1 1,0 1-27,-2-1 1,1 1-1,0-1 0,0 1 0,-1-1 1,0 1-1,1 0 0,-1-1 0,0 1 1,0 0-1,0-1 0,-1 1 1,1 0-1,-1-1 0,1 1 0,-1-1 1,0 1-1,0-1 0,-2 5 1,-4 17 55,8-2-48,0-13-46,-1 0-1,0 0 0,-1 1 1,0-1-1,0 0 1,-1 0-1,-3 13 0,0-1 35,5-20-34,0 1 1,0-1-1,0 1 1,0-1-1,0 0 0,-1 1 1,1-1-1,-1 1 1,1-1-1,-1 1 0,1-1 1,-1 0-1,-1 3 1,4-1-73,2 5 329,-10-8-21,3-13 15,4 11-204,-1 11 7,0-8 169,-11-8 145,11 3-328,0 0-1,0 0 0,0 0 0,0 1 0,1-1 1,-1 0-1,1 0 0,0 1 0,0-1 0,1 0 0,1-3 1,-2-14-35,-1 19-5,-1 1 0,1-1 0,0 1 1,0-1-1,0 1 0,0-1 0,0 0 1,0 1-1,0-1 0,0 1 0,1-1 0,-1 1 1,1 0-1,-1-1 0,2-1 0,-1 0 1,1 0 0,-1 1-1,0-1 1,0 0 0,0 0-1,0 0 1,0 0 0,-1 0-1,1 0 1,-1 0 0,0 1-1,0-1 1,0 0 0,-1-5 0,1-5-19,3 6 16,-2 7 0,0-1 0,-1 0 1,1 0-1,0 0 1,-1 1-1,1-1 1,-1 0-1,1 0 1,-1 0-1,1 0 0,-1 0 1,0 0-1,1 0 1,-1 0-1,0 0 1,0 0-1,0-1 1,0 1-1,0 0 1,0 0-1,0 0 0,-1-1 1,2 0-2,-1 1 0,1-1 0,-1 1-1,1 0 1,0-1 0,-1 1 0,1 0 0,0-1 0,0 1 0,0 0 0,0 0-1,0 0 1,0 0 0,0 0 0,0 0 0,2-1 0,12-13-7,-12 12 3,0 1 0,0-1 0,1 1 0,-1-1 1,0 1-1,1 0 0,0 0 0,0 1 0,-1-1 1,8-1-1,0 0 9,-2 6-4,2 2-21,-10-5 20,-1 0 0,1 0 0,-1 0 0,1 0 0,-1 0 0,1 0 0,-1 0 0,1 1 0,-1-1-1,1 0 1,-1 0 0,1 0 0,-1 1 0,1-1 0,-1 0 0,0 1 0,1-1 0,-1 0 0,0 1-1,1-1 1,-1 1 0,0-1 0,1 0 0,-1 1 0,0-1 0,0 1 0,1-1 0,-1 1 0,0 0 0,4 4-1,-4-5 2,1 1-1,-1-1 0,1 0 1,-1 0-1,1 1 0,-1-1 0,1 0 1,-1 1-1,1-1 0,-1 1 0,0-1 1,1 1-1,-1-1 0,0 1 1,1-1-1,-1 1 0,0-1 0,0 1 1,1-1-1,-1 1 0,0-1 0,0 1 1,0-1-1,0 1 0,0 0 1,1-1-1,-1 1 0,0-1 0,-1 1 1,1 0-1,0-1 0,0 1 0,0-1 1,0 1-1,0-1 0,0 1 1,-1 0-1,1 4 2,0 0 0,0 0 0,0-1 0,-1 1 0,0 0 0,0-1 0,0 1 0,0-1 0,-3 7 1,-7 20 10,-11 0 1,18-23 7,-2 0 7,4-17 9,13-10-32,-8 13-5,1-1 0,0 1 1,1 0-1,0 0 0,-1 0 0,2 0 0,-1 1 0,13-9 0,4-9 16,-19 19-20,0 0 0,1 0-1,0 0 1,0 0 0,0 0-1,1 1 1,-1 0-1,1 0 1,-1 0 0,9-3-1,28-1-46,-30 38 84,-13-26-25,0-1 0,1 0 0,0 1 0,0-1 0,0 1-1,0-1 1,0 1 0,1-1 0,0 8 0,0-7-7,0 1 1,-1 0 0,1-1-1,-1 1 1,0-1-1,-4 10 1,4-12-4,0 0 0,0 0 0,0 0 0,1 1 1,-1-1-1,1 0 0,0 0 0,0 6 0,0-7 0,0 1 1,0-1-1,0 0 1,0 0-1,0 1 0,-1-1 1,1 0-1,-1 0 0,1 0 1,-1 1-1,-2 2 1,0 11-65,3-15 38,0-1 0,0 1 0,0-1 0,0 1 0,0-1 0,0 1 0,0 0 0,0-1 0,0 1 0,-1-1 0,1 1 0,0-1 0,0 1 0,0-1 0,-1 1 0,1-1 0,0 1 0,-1-1 0,1 1 0,0-1 0,-1 1 0,1-1 0,-1 0 0,1 1 0,0-1 0,-1 0 0,1 1 0,-1-1 0,10-26-17022,-9 15 13408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53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29 134 924,'-11'9'4071,"20"-6"-11,-7-3-3415,41-1 3172,-38 0-3642,0-1 0,0 0 0,-1 0 0,1 0-1,-1 0 1,0-1 0,1 1 0,-1-1 0,0 0-1,0-1 1,-1 1 0,1-1 0,-1 1 0,5-7-1,20-21 18,-20 20-165,-6 8-1,0 0 1,-1 0-1,1 0 1,-1 0-1,1 0 1,-1 0-1,0 0 1,0 0-1,0-1 0,0 1 1,-1 0-1,1-1 1,-1-4-1,0 7 72,-2 0-24,0 0 0,0 0 0,0 0 0,0 1 0,0-1 1,0 0-1,0 1 0,0 0 0,0 0 0,0-1 0,0 1 0,0 0 0,0 1 0,0-1 0,-2 1 0,-8 7 44,0 0 1,1 1 0,-11 12-1,-6 3-47,-11 14 177,36-36-221,1 1 0,-1-1 0,1 1 0,0 0-1,0 0 1,0 0 0,0 0 0,0 1 0,1-1 0,-1 0 0,0 6-1,-3 6 62,5-14-87,-1-1 0,1 1 1,0-1-1,0 1 1,-1-1-1,1 1 1,0-1-1,0 1 1,0-1-1,0 1 1,0-1-1,0 1 1,0-1-1,0 1 1,0-1-1,0 1 1,0-1-1,0 1 1,0-1-1,0 1 0,0-1 1,1 1-1,-1-1 1,0 1-1,0-1 1,1 1-1,-1-1 1,0 1-1,0-1 1,1 1-1,-1-1 1,1 0-1,-1 1 1,1-1-1,6 22 55,-6-20-52,-1 1-1,1-1 1,0 0 0,0 0-1,-1 1 1,1-1 0,1 0 0,-1 0-1,0 0 1,0 0 0,1 0-1,2 3 1,0-1-17,1-1 0,-1 1-1,1-1 1,0 0 0,0 0 0,0-1 0,0 1-1,0-1 1,1 0 0,-1-1 0,1 1 0,-1-1-1,1 0 1,-1 0 0,1-1 0,0 0 0,-1 0-1,1 0 1,0-1 0,6-1 0,58-15-2867,-61 14 1253,-1-1 0,1 0 0,-1 0-1,0-1 1,9-7 0,-4 0-1794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08.0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47 172,'0'0'942,"24"-11"5381,-22 10-6448,-1 1 339,-1-1 0,1 1 0,-1 0 0,1-1 0,-1 1 0,1 0 0,-1-1 0,0 1 0,1-1 0,-1 1 0,0-1 0,1 1 0,-1-1 0,0 1 0,1-1 0,-1 1 0,0-1 0,0 1 0,0-1 0,1 1 0,-1-1 1,0 0-1,0 1 0,0-1 0,0 1 0,0-1 0,0 1 0,0-1 0,0 0 0,0 1 0,-1-1 0,1 1 0,0-1 0,0 0 0,10-8 1326,0 1-74,-18 12-1267,6-3 620,9-2-521,-14 7 564,7-5-622,-3 1-254,0 1 40,0 0 0,0 0-1,0 0 1,0 0 0,0 0 0,1 1 0,-4 4-1,-6 8 3,10-12-44,0-1 0,1 1 1,-1-1-1,1 1 1,0 0-1,0-1 1,0 1-1,0 5 1,-10 44 105,0 8-125,0-2 16,0-15-20,1 17 37,10 101 14,0-159-10,1-1 0,-1 1 1,1-1-1,0 0 0,0 1 0,0-1 1,0 0-1,1 0 0,-1 0 1,1 0-1,-1 0 0,3 3 0,-2-4-3,-1 1 0,1 0 0,-1 0 0,1 0 0,-1 0 0,0 1 0,0-1 0,0 0 0,0 1 0,0-1 0,0 0 0,0 4 0,0-4 1,-1 1 1,1 0-1,0-1 1,0 1-1,0-1 1,0 1-1,1-1 1,-1 0-1,1 1 1,-1-1 0,1 0-1,0 0 1,0 0-1,0 0 1,0-1-1,0 1 1,0 0-1,0-1 1,1 1-1,-1-1 1,5 2-1,-3-1 7,0 0 0,0 0 0,0-1 0,0 1-1,1-1 1,-1 0 0,0 0 0,1-1 0,-1 1 0,1-1 0,-1 0-1,1 0 1,7-2 0,-10 2-5,1 0 0,0-1 0,-1 0 0,1 0 0,-1 0 0,1 0 0,-1 0 0,1 0 0,-1 0 0,0-1 0,0 1 0,1-1 0,-1 0 0,0 0 0,-1 0 0,1 0 0,0 0 0,2-3 0,8-7-64,-11 12-17,0-1 0,0 0 0,0 1 0,0-1 0,0 0 0,0 1 0,0-1 0,0 0 0,0 0 0,-1 0 0,1 0-1,0 0 1,-1 0 0,1 0 0,0 0 0,-1 0 0,1 0 0,-1 0 0,1 0 0,-1-1 0,0 1 0,0 0 0,1 0 0,-1 0 0,0-1 0,0 1-1,0 0 1,-1-2 0,-17-54-11252,17 40 7546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3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104 37 720,'-1'-1'89,"1"0"1,0 0-1,0 0 0,0 0 0,0 0 1,0 0-1,0 1 0,0-1 0,0 0 1,0 0-1,0 0 0,0 0 0,1 0 1,-1 1-1,0-1 0,1 0 0,-1 0 1,1 0-1,-1 1 0,1-1 0,-1 0 1,1 0-1,-1 1 0,1-1 0,0 1 1,-1-1-1,1 0 0,0 0 0,-1 1-31,0 0 0,0 0 0,0 0 1,-1 0-1,1 0 0,0 0 0,0 0 0,0 0 0,-1 0 0,1-1 0,0 1 0,0 0 0,0 0 0,-1 0 0,1 0 0,0-1 0,0 1 0,0 0 0,0 0 1,0 0-1,0-1 0,-1 1 0,1 0 0,0 0 0,0 0 0,0-1 0,0 1 0,0 0 0,0 0 0,0 0 0,0-1 0,0 1 0,0 0 0,0 0 0,0-1 0,0 1 1,0 0-1,0 0 0,0-1 0,0 1 0,0 0 0,1 0 0,-1 0 0,0-1 0,0 1 0,0 0 0,0 0 0,0 0 0,1 0 0,-1-1 0,0 1 0,0 0 0,0 0 1,0 0-1,1 0 0,-1 0 0,0-1 0,0 1 0,0 0 0,1 0 0,-1 0 0,1 0 0,-19-3 8878,25 3-8118,-5 0-622,-2 15 294,0-9-427,1-1 0,-1 0 0,-1 0 0,1 0 0,-1 0 0,1 1 0,-1-1 0,-1 0-1,1 0 1,-3 6 0,3-8-47,0-1 0,0 1 1,1-1-1,0 1 0,-1-1 0,1 1 0,0 0 0,0-1 0,0 1 0,1-1 0,-1 1 0,1 0 0,-1-1 0,1 1 0,0-1 0,1 4 0,5 22 182,-8-7-67,0 1 1,-6 37-1,5-50-94,2 1-1,-1-1 0,1 0 1,1 1-1,0-1 1,3 15-1,2 29 86,4 219 534,-10-17-158,-10-109-391,-1-6-98,0-55 36,8-59-27,0-1 0,-2 1 0,-1-1 0,-16 45 0,5-18-41,8-8 26,2 1-1,2 0 1,2 0 0,2 1 0,4 45 0,0 12 9,7-61 9,1 7-14,-11 27 29,0-75-21,11 31-124,-12-29 127,11 11 28,-7 28-186,-2-41 143,0-1 0,-1 0 0,1 0-1,-1 0 1,1 1 0,-1-1 0,1 0 0,-1 0-1,0 1 1,1-1 0,-1 1 0,1-1-1,-1 0 1,0 1 0,1-1 0,-1 1 0,0-1-1,1 1 1,-1-1 0,0 1 0,0-1 0,1 1-1,-1-1 1,0 1 0,0-1 0,0 1 0,0-1-1,0 1 1,0 0 0,0-1 0,0 1-1,0-1 1,0 1 0,0-1 0,0 1 0,0-1-1,-1 2 1,1-1 3,0 0 0,1-1-6,-1 0 0,0 1 0,0-1 1,0 1-1,0-1 0,0 1 1,1-1-1,-1 0 0,0 1 0,0-1 1,0 1-1,0-1 0,0 1 1,0-1-1,-1 1 0,1-1 0,0 0 1,0 1-1,0-1 0,0 1 1,0-1-1,-1 1 0,1-1 0,0 0 1,0 1-1,-1-1 0,1 0 1,0 1-1,-1-1 0,1 0 0,0 1 1,-1-1-1,1 0 0,0 0 1,-1 1-1,1-1 0,-1 0 0,1 0 1,-1 0-1,1 0 0,0 0-1,-1 1 1,1-1 0,0 0-1,0 0 1,-1 0-1,1 0 1,0 0 0,0 0-1,0 0 1,-1 0 0,1 0-1,0 1 1,0-1-1,0 0 1,0 0 0,-1 0-1,1 0 1,0 1 0,0-1-1,0 0 1,0 0 0,0 0-1,0 1 1,0-1-1,-1 0 1,1 0 0,0 1-1,0-1 1,0 0 0,0 0-1,0 0 1,0 1-1,0-1 1,0 0 0,0 0-1,0 1 1,0-1 0,0 0-1,0 0 1,1 1 0,-1 0-10,0 0-16,0 3 18,0-3 10,0 0 16,0 3-11,0-3-3,0 10-41,0-10 50,43 17 32,5-15-21,-36-1-28,0-1-1,0 0 1,0-1 0,0-1 0,0 0-1,19-4 1,9-5 19,1 2-1,1 2 0,-1 1 0,1 2 1,0 2-1,-1 2 0,1 2 1,0 2-1,-1 1 0,42 12 1,192 23 28,-252-38-57,79 12 7,-74-9 50,0-1-1,1-1 1,0-2 0,0-1-1,-1-1 1,1-2 0,39-6 0,9-10 303,83-31 1,-138 43-300,0 0 0,38-4 1,-16 3-24,-27 5-14,0 1-1,0 0 0,0 1 1,30 4-1,24 1 35,-6-6-26,-31-1-5,1 2 0,68 8 0,-78-5-27,0-1-1,1-1 1,-1-1-1,0-1 1,0-1-1,29-7 1,-18 3 31,0 1 1,0 2-1,1 1 0,-1 2 1,0 2-1,1 1 1,40 9-1,245 35-7,-242-38 3,-11 0 47,-38-4 18,0 0-1,0-3 1,1 0-1,-1-2 1,42-5 0,-37 0-63,1 3 1,-1 0 0,1 3-1,40 5 1,48 1 16,-62-5 7,-42 0-50,0-1 1,-1-1-1,1-1 0,0-1 0,26-5 0,-33 4 26,0 0 1,0 2-1,17-1 0,15-1 10,80-12 48,62-9 364,60-28-276,-76 32-137,-14-9 125,-95 22-63,-46 6 7,1-1-1,26-6 0,42-4 269,-77 10-312,-1 1-1,1 0 1,0 1-1,-1 0 1,15 1-1,10 1 247,-31-3-402,-8 0-17,-22-7-2966,13 0-3472,-15-18-4748,19 15 7610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0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 13 412,'11'-11'8261,"-20"10"-7288,7 9 3506,2-5-2151,0-7-2417,-3 13 173,-4 12 46,-4 63 108,11 67 585,11-96-660,-11-53-148,1 19 87,-1-21-97,0 1 0,0-1 0,0 1 0,0-1-1,0 1 1,0-1 0,-1 1 0,1-1 0,0 1-1,0-1 1,0 1 0,0-1 0,-1 1-1,1-1 1,0 1 0,0-1 0,-1 1 0,1-1-1,0 0 1,-1 1 0,1-1 0,-1 1 0,1-1-1,0 0 1,-1 1 0,1-1 0,-1 0 0,1 0-1,-1 1 1,1-1 0,-1 0 0,1 0 0,-1 0-1,-1 2-23,1-1-1,-1 0 0,1 0 0,-1 1 0,1-1 0,0 1 1,-1-1-1,1 1 0,0 0 0,0-1 0,0 1 1,-1 3-1,-5 8-2206,5-12 1483,-8 3-1497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1.2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 1608,'0'0'9839,"11"-11"-5123,-11 23-5723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173 24 44,'-5'4'7338,"5"-5"-7229,-12-10 5207,-6-4-1340,18 15-3966,0 0-1,0 0 0,-1 0 1,1 0-1,0-1 0,-1 1 1,1 0-1,0 0 0,-1 0 0,1 0 1,0 0-1,0 0 0,-1 0 1,1 1-1,0-1 0,-1 0 1,1 0-1,0 0 0,0 0 1,-1 0-1,1 0 0,0 0 0,0 1 1,-1-1-1,1 0 0,0 0 1,0 0-1,-1 1 0,1-1 1,0 0-1,0 0 0,0 1 0,0-1 1,-1 0-1,1 0 0,0 1 1,0-1-1,0 0 0,0 0 1,0 1-1,0-1 0,0 0 0,0 1 1,0-1-1,0 0 0,0 0 1,0 1-1,0-1 0,0 0 1,0 1-1,0-1 0,0 0 0,0 1 1,0-1-1,0 0 0,0 0 1,1 1-1,-1-1 0,-34 14 1149,24-8-1123,0 0 0,1 0 0,-1 0 1,2 2-1,-17 15 0,22-18-28,0 0 0,0 0 0,0 1-1,1-1 1,0 1 0,0 0 0,1-1 0,-1 1-1,1 0 1,0 0 0,1 0 0,0 10 0,0-12-3,1 1 1,1 0 0,-1-1 0,1 1-1,0 0 1,0-1 0,0 0 0,6 8-1,2 7-4,-7-12 1,0 0 1,1-1 0,0 0-1,0 1 1,0-2 0,1 1-1,9 9 1,-12-13-3,1 0 0,-1 0-1,1 0 1,0 0 0,0-1 0,0 1 0,0-1 0,0 1 0,0-1 0,1 0 0,-1-1-1,0 1 1,0 0 0,1-1 0,-1 0 0,1 1 0,-1-2 0,0 1 0,6-1-1,0-1-5,-1-1 0,1-1 0,-1 1 1,0-1-1,0 0 0,0-1 0,-1 0 0,0-1 0,1 1 0,11-13 0,-9 6-118,0 0-1,16-25 1,-23 31-139,0 1-1,-1-1 0,0 0 0,0 1 0,0-1 0,-1 0 1,1 0-1,-2-1 0,1 1 0,-1-7 0,0 12 74,0-1-1,0 1 0,-1-1 1,1 1-1,0-1 0,-1 1 1,0 0-1,1-1 0,-1 1 1,0-1-1,0 1 0,1 0 1,-1 0-1,0 0 0,0 0 1,0-1-1,-1 1 0,1 0 1,0 1-1,0-1 0,-1 0 1,1 0-1,0 0 0,-1 1 1,1-1-1,0 1 0,-1-1 1,1 1-1,-1 0 0,-2-1 1,-60-5-3601,20 2 2547,-8-14 1581,41 7-61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3.2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173 0 260,'3'11'4850,"9"11"-2652,-3-6-1127,-3-2-384,0-2-292,0 0 0,-1 0 0,-1 0 0,0 1 0,-1 0 0,0-1 0,1 15 0,7 46 724,-12-54-787,-1 1 1,-1-1-1,-1 0 1,0 0 0,-2 0-1,-8 22 1,8-31-262,0-1-1,0-1 1,0 1 0,-1-1 0,-1 0-1,1-1 1,-10 8 0,10-12-12,1-1 0,0 0 0,-1 0 1,1 0-1,-1-1 0,0 0 0,1-1 1,-1 1-1,-11-2 0,-22-6-1915,38 6 1273,0 0 0,0 0 0,1 0 1,-1 0-1,0 0 0,0 0 0,0 0 1,1 0-1,-1-1 0,1 1 0,-1-1 0,1 1 1,-2-3-1,-4-6-2449,5 3 96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4.3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0 868,'1'8'10153,"0"-8"-10062,-1 0 1,0 0-1,0 0 1,0 1-1,0-1 1,0 0-1,0 0 0,0 0 1,1 0-1,-1 0 1,0 0-1,2-2 2104,-2 2-2104,1 0 1,4 16 972,6 99-271,0-23-778,-11-89-12,0 22 34,-1 0-1,-1 0 1,-4 25 0,-5 41 53,7-79 4,1 1 0,1-1 0,0 1 0,0 15 0,-3-15 444,1-12 124,2-9-272,4-4-328,-1 0 0,2 0 0,0 0 0,6-17-1,-3 9-49,-2 8-10,2 1 0,-1-1-1,2 1 1,-1 0 0,2 0 0,-1 1-1,14-15 1,-16 21 2,-1 0 0,1 0 0,-1 1 0,1-1-1,0 1 1,0 0 0,1 1 0,-1-1 0,1 1 0,8-3-1,-12 4 11,1 1 0,0-1 0,-1 0-1,1 1 1,0-1 0,0 1-1,-1 0 1,1 0 0,0 0-1,0 0 1,-1 1 0,1-1-1,0 1 1,-1 0 0,1 0-1,0 0 1,-1 0 0,1 0-1,-1 0 1,1 0 0,-1 1-1,0 0 1,4 2 0,-3 1 8,-1 0 1,1 0 0,-1 0 0,0 0-1,0 1 1,-1-1 0,1 0-1,-1 1 1,0 0 0,-1-1 0,1 1-1,-1-1 1,-1 1 0,1-1-1,-1 1 1,1 0 0,-2-1-1,1 1 1,-3 7 0,3-9-22,0 0 0,1 0 0,0 1 0,0-1 0,0 0 0,0 0 0,1 0 0,0 0 0,0 0 0,1 4 0,3 26 41,-5-25 51,0-8-140,0-1 1,-1 1-1,1 0 1,0-1-1,0 1 1,0 0-1,0-1 1,-1 1 0,1 0-1,0-1 1,0 1-1,0 0 1,0-1-1,1 1 1,-1 0-1,0-1 1,0 1 0,0 0-1,0-1 1,1 1-1,-1 0 1,0-1-1,1 1 1,-1-1 0,0 1-1,1-1 1,-1 1-1,1-1 1,-1 1-1,1-1 1,-1 1-1,1-1 1,-1 1 0,1-1-1,0 0 1,-1 1-1,1-1 1,0 0-1,10-30-8836,-7 17 5342,5-4 3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4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29 216,'-1'-8'5262,"-4"0"-4137,0 0 1127,2 6-1643,-2 0 2061,2 12-321,4-5-2123,-1 0-1,0 0 1,-1 0-1,1 0 0,-1 0 1,0 0-1,-1 0 1,-3 9-1,4-9-161,0 1 1,0-1-1,0 1 0,1-1 0,-1 1 1,1-1-1,1 1 0,0 8 0,-1 30 225,-11 38-9,4-18-209,6-54-62,0 0 1,1 0 0,0 0 0,1 0 0,0 0 0,2 10-1,3 34 43,6 0 53,-5-26-176,-8-25-299,-5-10-349,-15-41-6038,14 29 4160,7 16 2048,-1 0 1,0 0-1,0 0 0,-1-1 1,1 1-1,-1 0 0,1 0 1,-1 1-1,-3-5 0,-6 0-1157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5.2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37 1100,'-20'-7'12447,"50"-3"-8266,24 8-3041,-30 3-888,24 4-265,14 1-2518,-58-6 1831,0-1 0,0 0 1,0 1-1,-1-1 0,1-1 0,0 1 1,0 0-1,4-3 0,22-8-6200,-17 6 3598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6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335 6 796,'-35'-5'5540,"31"5"-5221,0 0 0,0 0 1,0 1-1,0 0 0,0-1 0,0 2 1,0-1-1,0 0 0,0 1 1,0 0-1,0 0 0,-5 4 0,-18 6 1833,19-10-1727,0 1 0,0 0 0,0 0 0,0 1 0,1 0 0,-1 1 0,1-1 0,0 1 0,-6 7 0,9-9-359,1 1 0,0 0 0,0-1 1,0 1-1,0 0 0,0 0 0,1 0 0,0 1 0,0-1 1,0 1-1,1-1 0,-1 1 0,1-1 0,0 1 1,1 0-1,-1 8 0,1-8-92,2 0-1,-1-1 1,1 1 0,-1-1-1,1 1 1,0-1 0,1 0 0,-1 1-1,1-1 1,4 4 0,2 6-37,-7-11 63,1 0 0,0-1 0,-1 1 0,1-1 0,1 1 0,-1-1 0,0 0 0,0 0 0,1-1 0,-1 1 0,1 0 0,0-1 0,-1 0 0,1 0 0,5 0 0,-5 0 10,1 0 0,-1 1 0,0-1 0,0 1 1,1-1-1,-1 1 0,0 0 0,-1 1 1,1-1-1,5 5 0,5 5 21,-13-11-28,0-1 1,-1 0-1,1 1 1,0-1-1,0 1 1,0-1-1,-1 1 1,1-1-1,0 1 1,0-1-1,-1 1 1,1 0-1,0-1 1,-1 1-1,1 0 1,-1 0-1,1-1 1,-1 1-1,0 0 1,1 0-1,-1 0 1,0 0-1,1 0 1,-1 0-1,0-1 1,0 1-1,0 0 1,0 0-1,0 0 1,0 0-1,0 0 1,0 0-1,0 0 1,0 0-1,-1 0 1,1 0-1,0-1 1,-1 1-1,1 0 1,0 0-1,-1 0 1,1 0-1,-1-1 1,1 1-1,-1 0 1,0-1-1,0 2 1,-4 2 75,0 0 1,0 0 0,-1 0 0,1 0 0,-1-1 0,0 0 0,0 0-1,0-1 1,0 0 0,0 0 0,-1 0 0,1 0 0,0-1-1,-9 0 1,-18 2-146,-53-4-1,42 0-1665,43 1 380,13-9-8923,-3 6 7761,2-3-437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6.4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1 1228,'-2'1'411,"1"0"0,0 0-1,0 0 1,0 0 0,-1 0-1,1 0 1,0 0 0,1 0-1,-1 1 1,0-1 0,0 0 0,0 1-1,1-1 1,-1 1 0,1-1-1,-1 1 1,1-1 0,0 1 0,-1-1-1,1 3 1,-7 14 1911,5-13-2098,0 0 1,1 0-1,-1 0 0,1 0 0,0 1 0,1-1 1,-1 0-1,1 0 0,0 1 0,0-1 0,1 0 1,-1 1-1,1-1 0,0 0 0,1 0 0,-1 0 1,3 5-1,7 33-3,-10-30-194,-1-12-26,0 1 1,0-1-1,-1 0 1,1 1-1,1-1 1,-1 0-1,0 1 1,0-1-1,0 0 1,1 1-1,-1-1 1,1 0-1,-1 0 1,1 1 0,-1-1-1,1 0 1,0 0-1,-1 0 1,1 0-1,0 0 1,2 2-1,-1-1 316,8 8-2660,-9-21-5271,-2-8 3432,1 7 1568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6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 50 868,'-3'-3'912,"1"1"0,-1 0 0,1-1 0,-1 1 0,1-1 0,0 0 0,0 0 0,-2-4 0,-14-15 5357,24 45-4672,-5-20-2348,1-1 0,-1 1 1,0 0-1,1-1 1,-1 1-1,1-1 1,0 1-1,0-1 1,0 0-1,0 0 1,1 0-1,2 3 1,4-1-2497,2-3 93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7.4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 0 36,'-35'27'9739,"5"7"-5636,10-10-2704,10 11-534,20-16-708,-7-12-143,1-1 0,-1 1 0,1-1 0,1 0 0,-1-1 0,1 1 0,9 7 1,-10-9-5,0-1 1,0 0-1,1 0 1,-1 0-1,1 0 1,0-1 0,0 0-1,0 0 1,0 0-1,0-1 1,0 1 0,0-1-1,0-1 1,1 1-1,-1-1 1,0 1 0,1-2-1,-1 1 1,1-1-1,-1 1 1,0-1 0,0-1-1,0 1 1,0-1-1,6-2 1,2-3 14,-1 0 0,1-1 0,-1 0 1,-1-1-1,1 0 0,-1-1 0,17-20 0,-26 28-11,-1-1-1,1 1 1,-1 0 0,0 0-1,0-1 1,0 1-1,0 0 1,0-1-1,0 1 1,-1-1 0,1 1-1,-1-1 1,0 1-1,1-1 1,-1 0 0,-1 1-1,1-1 1,0 1-1,0-1 1,-1 1-1,0-1 1,1 1 0,-1-1-1,0 1 1,0 0-1,-1-1 1,-1-2 0,1 2 22,0-1 0,0 1 0,0 0 1,-1 0-1,0 0 0,1 0 0,-1 0 1,0 1-1,-1-1 0,1 1 0,0-1 0,-1 1 1,1 1-1,-1-1 0,0 0 0,1 1 1,-5-2-1,-5 2-2,0 0 0,0 0 0,1 1 0,-1 1 0,0 0 0,0 1 0,1 0 0,-1 1 0,1 0 0,0 1 0,0 1 0,0 0 0,0 0 1,1 1-1,0 1 0,0 0 0,-17 14 0,27-20-107,0 0 0,0 0 0,1 0 0,-1 0 0,0 0 1,0 1-1,0-1 0,1 0 0,-1 0 0,0 1 0,1-1 0,0 0 1,-1 1-1,1-1 0,0 1 0,-1-1 0,1 1 0,0-1 0,0 0 1,0 1-1,0-1 0,1 1 0,-1-1 0,0 0 0,0 1 0,1-1 1,0 3-1,-1-4-138,1 1 0,-1-1 1,0 1-1,1 0 0,-1-1 1,0 1-1,1-1 0,-1 1 1,0-1-1,1 1 0,-1-1 1,1 1-1,-1-1 0,1 1 1,0-1-1,-1 0 0,1 1 0,-1-1 1,1 0-1,0 0 0,-1 1 1,1-1-1,-1 0 0,1 0 1,0 0-1,-1 0 0,1 0 1,0 0-1,-1 0 0,1 0 1,0 0-1,-1 0 0,1 0 1,0 0-1,-1 0 0,1-1 1,0 1-1,-1 0 0,1 0 1,-1-1-1,1 1 0,0 0 1,-1-1-1,1 1 0,-1-1 1,1 1-1,-1-1 0,1 1 1,-1-1-1,0 1 0,1-1 1,1-6-3029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7.9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1 256,'0'0'3158,"0"31"2335,0-7-3806,-1-3-791,1-1 0,1 1 0,8 38-1,-7-45-720,0 0-1,-1 1 0,0 21 1,4 37 250,5 23 5,-5-59-325,-5-32-97,0 0-1,0-1 1,0 1-1,1-1 1,0 1-1,0-1 1,2 6-1,1 9-4,-4-18-18,0 0 1,0-1 0,0 1-1,0 0 1,1 0-1,-1-1 1,0 1-1,0 0 1,0-1 0,1 1-1,-1 0 1,0-1-1,1 1 1,-1 0-1,1-1 1,-1 1 0,1-1-1,-1 1 1,1 0-1,-1-1 1,1 1-1,-1-1 1,1 0-1,0 1 1,-1-1 0,1 0-1,0 1 1,-1-1-1,1 0 1,0 1-1,0-1 1,-1 0 0,1 0-1,0 0 1,0 0-1,-1 0 1,2 0-1,6 2-121,-8-2-45,0 0-1,0-1 1,1 1 0,-1 0 0,0 0 0,0 0 0,1 0 0,-1 0 0,2-4-3442,-2 3 3442,0 1 0,0 0 0,0 0 0,0-1 0,0 1 0,0 0 0,0 0-1,0-1 1,0 1 0,0 0 0,0 0 0,0-1 0,0 1 0,0 0 0,-1 0 0,1-6-791,0-6-2275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8.4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22 120 1152,'21'1'7296,"7"-9"-5626,-1-2-1,-1 0 1,32-18 0,-57 26-1553,0 1 0,0-1 0,0 1-1,0-1 1,0 1 0,0-1 0,0 0 0,-1 0 0,1 1 0,-1-1 0,1 0 0,-1 0 0,0 0 0,1-3 0,-5 4-11,3 1-91,1-1-1,0 1 0,-1 0 1,1 0-1,0 0 0,-1-1 0,1 1 1,0 0-1,0 0 0,-1 0 1,1-1-1,0 1 0,0 0 0,-1-1 1,1 1-1,0 0 0,0-1 1,0 1-1,-1 0 0,1-1 1,0 1-1,0 0 0,0-1 0,0 1 1,0 0-1,0-1 0,0 1 1,0 0-1,0-1 0,0 1 1,0-1-1,0 1 0,0 0 0,0-1 1,0 1-1,1-1 0,-2 0 21,1 0-1,0 0 0,-1-1 1,1 1-1,-1 0 1,0 0-1,1 0 1,-1 0-1,0 0 0,0 0 1,1 0-1,-1 0 1,0 0-1,0 0 0,0 0 1,0 1-1,0-1 1,0 0-1,0 1 0,-1-1 1,1 1-1,0-1 1,0 1-1,0-1 0,-1 1 1,1 0-1,0 0 1,0-1-1,-1 1 0,1 0 1,0 0-1,-1 0 1,1 1-1,-1-1 1,-3 0 55,0 0 0,0 0 0,0 1 1,0 0-1,0 0 0,1 0 1,-1 0-1,-8 4 0,7-1-39,0 0-1,-1 0 0,2 0 1,-1 1-1,0 0 1,1 0-1,0 0 0,0 1 1,0-1-1,1 1 1,0 1-1,0-1 1,1 0-1,-1 1 0,-2 10 1,1 0-9,1 0 1,1 0 0,1 0 0,1 1-1,0 24 1,2-36-45,0-1 0,0 1-1,0-1 1,1 0 0,-1 0 0,1 0 0,1 0 0,-1 0 0,1 0-1,-1 0 1,1-1 0,1 0 0,-1 1 0,1-1 0,-1 0 0,1-1-1,0 1 1,1-1 0,-1 1 0,0-1 0,1 0 0,9 3 0,-8-4-315,1-1 0,0 0 0,0 0 0,-1-1 0,1 0-1,0 0 1,0-1 0,-1 0 0,1 0 0,0-1 0,-1 1 0,10-5 0,-2 0-2235,-1 0-1,1-1 1,-1 0-1,18-15 1,-18 10-719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8.9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2652,'0'0'4821,"-11"11"3800,0 3-6011,14-3-2604,4-15-3806,7-16-5793,-5 8 5992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30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1508,'0'0'334,"0"-1"0,0 0 1,0 1-1,0-1 0,0 0 0,0 1 0,0-1 0,0 1 0,0-1 0,0 0 1,-1 1-1,1-1 0,0 0 0,0 1 0,-1-1 0,1 1 0,0-1 0,-1 1 1,1-1-1,-1 1 0,1-1 0,0 1 0,-1-1 0,1 1 0,-1 0 0,0-1 1,1 1-1,-1 0 0,1-1 0,-1 1 0,1 0 0,-2-1 0,-9 0 1880,15 4-2051,0-1 0,-1 1 0,0 0 0,0 1 0,0-1 0,0 0-1,0 1 1,-1 0 0,1-1 0,-1 1 0,0 0 0,0 0 0,-1 0 0,1 1 0,-1-1 0,1 6 0,9 50 433,-11-49-513,0 0 0,-1-1 0,0 1 0,-6 19 0,5-20-72,1 1 0,0-1 0,0 1-1,1-1 1,2 16 0,-1 6 11,4-19 39,-5-13-59,0 0 0,0 0 0,0 0 0,0 0 0,1 1 0,-1-1 0,0 0 0,0 0-1,0 0 1,0 0 0,0 0 0,0 0 0,0 1 0,0-1 0,0 0 0,0 0 0,0 0 0,0 0-1,0 0 1,0 0 0,0 1 0,0-1 0,0 0 0,0 0 0,0 0 0,0 0 0,0 0 0,0 1-1,0-1 1,0 0 0,0 0 0,0 0 0,0 0 0,0 0 0,0 0 0,-1 0 0,1 1-1,0-1 1,0 0 0,0 0 0,0 0 0,0 0 0,0 0 0,0 0 0,-1 0 0,1 0 0,0 0-1,0 0 1,0 0 0,0 0 0,0 0 0,0 1 0,-1-1 0,1 0 0,0 0 0,0 0 0,0 0-1,0 0 1,0 0 0,-1-1 0,-2 7 292,3-5-283,0-1 1,0 0-1,0 0 1,0 0-1,0 1 1,0-1-1,0 0 1,0 0-1,-1 1 1,1-1-1,0 0 1,0 0-1,0 0 1,0 1 0,0-1-1,0 0 1,-1 0-1,1 0 1,0 1-1,0-1 1,0 0-1,-1 0 1,1 0-1,0 0 1,0 0-1,0 0 1,-1 1-1,1-1 1,0 0 0,0 0-1,0 0 1,-1 0-1,1 0 1,0 0-1,0 0 1,-1 0-1,1 0 1,0 0-1,0 0 1,-1 0-1,1 0 1,-1 0-1,0 0 180,-1-14 121,0 12-306,0 0 0,0 0 0,0-1-1,0 1 1,0-1 0,1 1 0,-1-1-1,1 0 1,0 0 0,0 0 0,-1-3 0,2-134 831,2 128-737,0 1 1,1 0-1,0 0 1,1 0-1,0 1 1,1-1-1,0 1 1,8-13-1,-8 14 22,-4 8-103,-1-1 1,1 0-1,0 1 1,0-1 0,0 1-1,0-1 1,0 1-1,0-1 1,1 1-1,-1 0 1,0 0-1,1 0 1,-1 0-1,1 0 1,-1 0-1,1 0 1,-1 0-1,1 0 1,0 1 0,3-2-1,0 0 9,0 1 0,0 0 1,1 0-1,-1 0 0,1 0 0,10 1 1,-14 0-27,0 1 0,0-1 1,0 1-1,0 0 1,-1-1-1,1 1 1,0 0-1,0 0 0,-1 0 1,1 0-1,0 0 1,-1 1-1,0-1 1,1 0-1,-1 1 1,0-1-1,1 1 0,-1 0 1,0-1-1,0 1 1,0 0-1,-1-1 1,2 3-1,2 9 16,-1 1 0,0-1 0,-1 0 0,0 1 0,-1-1 0,-1 1 0,-2 24 0,2-1 99,32-48 458,-23 5-502,1 1 0,0 0 0,1 1-1,-1 0 1,1 0 0,-1 1 0,23-3 0,-29 6-61,0 0 0,0 0 0,0 0 0,0 1-1,0-1 1,-1 1 0,1 0 0,0 0 0,0 0 0,-1 1 0,1-1 0,0 1 0,-1 0 0,0 0 0,1 0 0,-1 0 0,0 1-1,0-1 1,0 1 0,-1 0 0,1 0 0,-1 0 0,1 0 0,-1 0 0,2 4 0,-2-4-13,-1 1 0,0-1 0,1 1 0,-1-1 0,0 1-1,-1 0 1,1-1 0,-1 1 0,0 0 0,0 0 0,0-1 0,0 1 0,0 0 0,-1-1 0,-1 7 0,-2 25-605,-1-11-523,-1 5-6233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30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65 136 96,'14'-1'5983,"4"-4"-3776,24-26 3085,-30 21-4226,4-1-228,-14 10-780,-1 0-1,1 0 1,0 0-1,0 0 0,-1 0 1,1 0-1,-1-1 1,1 1-1,-1 0 1,0-1-1,1 1 0,-1-1 1,0 0-1,0 1 1,0-1-1,0 0 0,0 0 1,0 1-1,-1-1 1,1-3-1,5-3 345,-4 6-104,-8-6-114,5 6-129,-1 0 0,1 0 0,-1 0 0,0 0 0,0 0 0,0 1 0,0-1 0,0 1 1,0-1-1,-1 1 0,1 0 0,0 0 0,-1 0 0,1 0 0,-1 0 0,1 0 0,-1 1 0,1-1 1,-1 1-1,1 0 0,-1 0 0,1 0 0,-1 0 0,0 0 0,1 0 0,-1 1 0,1-1 1,-1 1-1,1 0 0,-1 0 0,1 0 0,0 0 0,-1 0 0,1 0 0,0 1 0,-4 2 0,-2 2 77,0 0 0,0 0 0,0 1 0,1 0 0,0 0 0,0 1 0,0 0 0,1 0 0,1 0 0,-1 1 0,1 0 0,1 0 0,0 0 0,0 1 0,1-1 0,0 1 0,1 0-1,0 0 1,-2 15 0,5-21-88,0 1 0,0-1-1,1 0 1,-1 0-1,1 1 1,0-1 0,0 0-1,0-1 1,0 1-1,1 0 1,0-1 0,-1 1-1,1-1 1,1 0 0,-1 0-1,0 0 1,1 0-1,-1 0 1,1-1 0,0 0-1,7 4 1,4-1-343,0-1 0,0 0 0,1 0 0,-1-2 1,1 0-1,-1-1 0,1 0 0,0-1 0,0-1 1,25-5-1,22-13-5552,-6-15-4450,-37 22 6991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37.5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33 236,'0'-2'132,"1"1"0,0-1 1,0 1-1,0-1 0,0 1 0,0-1 1,1 1-1,-1 0 0,0 0 0,0 0 0,1 0 1,-1 0-1,1 0 0,-1 0 0,1 0 1,-1 0-1,1 1 0,0-1 0,-1 1 0,3-1 1,1-2 1067,28 30 4919,-30-23-5744,1-1-1,-1 0 1,1 0 0,0 0 0,-1 0-1,1-1 1,0 1 0,1-1-1,-1 0 1,0 0 0,1 0 0,-1-1-1,9 2 1,11 0-87,-1-2 1,1 0-1,0-2 0,0-1 1,0 0-1,27-8 0,-15 4 193,66-3 0,190-14 1097,-203 12-1042,177 1 1,-79 10-253,14 0-154,-85 2-102,24 2 36,79 8-88,177 14-240,-123-5 257,-234-17 9,-1 2-3,0 3 0,65 22 0,-21-5 1,38-1 53,-85-19 18,0 1 0,0 2 0,41 15-1,-65-20-105,0 0 0,0-1-1,1-1 1,12 1-1,26 7-25,-13-2 57,1-1 0,44 2 0,28 4-17,-97-11 18,-5-1 6,-1 1 0,1-1 1,-1 1-1,0 1 0,10 3 1,-10-5 10,0 0 0,0 0 1,0-1-1,1 0 0,-1-1 1,0 0-1,0 0 0,0 0 1,0-1-1,13-5 0,9 0 100,14-2-124,-22 4-63,-1 1 0,1 1 0,21-1 1,55-2 67,-71 4 5,-1-2 1,1 0-1,-1-2 1,41-14-1,-20 6 154,-21 9-111,0 0 0,0 2 0,0 0 0,40 2 0,-38 3-21,-22-1-25,0 0 1,0-1-1,0 0 0,0 0 0,-1 0 0,1 0 1,0-1-1,5-1 0,98-10-46,-99 11 45,0 0-1,0 0 0,0 1 1,0 0-1,0 1 0,14 2 1,16 1 26,73-10-10,15 12-132,-62 0 179,43 0-82,-102-6 25,-2 0-5,-1 1 1,1-1 0,0-1 0,-1 1 0,1 0 0,-1-1 0,0 0-1,7-2 1,-8 2 8,-1 1 0,0-1 0,0 1 0,0-1 0,0 1 0,1 0 0,-1-1 0,0 1 0,1 0-1,-1 0 1,0 0 0,0 0 0,1 0 0,-1 0 0,0 0 0,1 0 0,-1 1 0,0-1 0,0 0 0,0 1-1,2 0 1,-1-1 0,30-6-101,53 6 122,-84 0 7,21-1 106,-23 0-116,-7-10 28,8 8-34,7 6-2,-5-2 13,-2-11-274,0 21 464,0-11-219,0 0 0,0 0 0,0 0 0,0 1 1,0-1-1,0 0 0,0 0 0,0 0 0,0 0 0,0 0 0,0 1 0,0-1 1,0 0-1,0 0 0,0 0 0,0 0 0,0 0 0,0 1 0,0-1 0,0 0 0,0 0 1,0 0-1,0 0 0,0 0 0,1 0 0,-1 1 0,0-1 0,0 0 0,0 0 1,0 0-1,0 0 0,0 0 0,0 0 0,1 0 0,-1 0 0,0 0 0,0 0 0,0 0 1,0 1-1,0-1 0,1 0 0,-1 0 0,0 0 0,0 0 0,0 0 0,0 0 1,0 0-1,1 0 0,-1 0 0,0 0 0,0-1 0,0 1 0,0 0 0,0 0 0,1 0 1,-1 0-1,0 0 0,0 0 0,0 0 0,0 0 0,10-8 6,-3 4 3,-7 3-9,1 0 0,0 0 0,-1 0 0,1 0 0,0 1 0,0-1 0,0 0 0,0 0 0,-1 1 0,1-1 1,0 0-1,0 1 0,1 0 0,-1-1 0,0 1 0,0-1 0,0 1 0,0 0 0,0 0 0,0-1 0,0 1 0,1 0 0,-1 0 0,0 0 0,0 1 0,0-1 0,0 0 0,2 1 0,-1-1 2,9 18-74,-15-12 76,3-6-4,1 1 0,-1-1 1,1 0-1,-1 1 0,1-1 0,-1 0 0,1 1 1,-1-1-1,1 1 0,0-1 0,-1 1 1,1-1-1,0 1 0,-1-1 0,1 1 1,0-1-1,0 1 0,-1-1 0,1 1 0,0-1 1,0 1-1,0 0 0,0-1 0,0 1 1,0-1-1,0 1 0,0 0 0,0-1 1,0 1-1,0-1 0,0 1 0,0-1 0,1 2 1,-12 72 65,0-14-25,11 280-160,1-331 120,0 0 0,0 0 0,1 0 0,5 14 0,-5-16-1,0-1 1,0 1 0,-1 0-1,1 0 1,-2 0 0,1 1 0,-1-1-1,0 0 1,0 0 0,-2 8-1,-3 24-3,1-1 0,1 1-1,5 54 1,-1-23 26,-2-53-7,-1 1 0,-6 25 0,5-26-5,0 1 0,-1 27 0,3-36-11,0 0 0,0 0 1,-1 0-1,-4 12 0,3-12-16,1 0 0,0-1-1,0 1 1,0 13 0,-9 52 84,11 54-90,-11-80 26,11 138 37,-10-141-79,-1 15 22,11 42-50,4-94 54,-3-8 16,-1 1 0,1 0 0,-1-1-1,1 1 1,-1 0 0,1 0 0,-1 0 0,1-1-1,-1 1 1,0 0 0,1 0 0,-1 0 0,0 0-1,0 0 1,1 0 0,-1 0 0,0-1 0,0 3-1,-1 15-14,1-14 9,-1 0 0,1 0 1,0 0-1,0 0 0,0 0 0,0 0 1,1 0-1,0 0 0,0 0 0,0-1 1,0 1-1,0 0 0,4 6 0,-4-8-20,0 1 0,-1-1-1,1 1 1,0 0 0,-1-1-1,0 1 1,1 0 0,-1-1-1,0 1 1,0 0 0,-1 0-1,1-1 1,-1 1 0,0 2-1,0-2 30,1-1-1,-1 1 1,1-1-1,0 0 1,0 1-1,0-1 0,0 1 1,0-1-1,0 1 1,1-1-1,-1 0 1,1 1-1,0 1 1,1-1 2,-1-1 0,0 0 1,0 1-1,0-1 0,0 1 1,0-1-1,-1 1 0,1 0 1,-1-1-1,1 1 0,-1 0 1,0-1-1,0 1 0,-1 4 1,12 6-26,-11-5-143,0-12 266,-12-3-1360,9 4-39,-1 1 0,1-1-1,1 0 1,-1 0-1,0 0 1,1 0-1,0 0 1,-1-1-1,-1-5 1,2-8-2662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7:47:51.3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3795 536,'0'0'2255,"-22"-5"6099,-12 4-2033,33 1-6281,0 0 1,0 0-1,1-1 1,-1 1-1,0 0 1,0 0-1,1 0 1,-1-1-1,0 1 1,0 0-1,1-1 1,-1 1-1,0-1 1,1 1-1,-1-1 1,0 1-1,1-1 1,-1 1-1,1-1 1,-1 0 0,1 1-1,-1-1 1,1 0-1,-1 1 1,1-1-1,0 0 1,-1 1-1,1-1 1,0 0-1,0 0 1,0 0-1,-1 0 1,0-34 186,1 22-135,11-20 218,-10 24-280,0 0 1,0 0-1,1 1 1,0-1-1,1 0 1,0 1-1,0 0 1,0 0-1,8-12 0,-6 5-28,3-6 2,-1 12-9,-1 0 0,0 0 1,0-1-1,6-15 0,16-27-11,15-23-11,-26 43 45,-15 25-13,2 1 1,-1-1-1,0 1 0,1 0 1,6-7-1,1-2-7,0 0-1,-1 0 1,9-17 0,16-26 16,-17 32 8,-8 11-3,0 1-1,1 0 0,14-14 0,-14 16-3,-1-1-1,0-1 0,-1 0 1,11-23-1,-3 7 18,-8 14-19,2 1 1,-1 0-1,23-23 0,-1-6-1,-18 29-7,-1-1 1,19-29 0,-14 18-8,15-21-5,-11 14 16,31-35 0,-40 49 9,5-2 1,14-14 0,-10 10-18,31-39-55,1 3 14,22-23 23,150-145 61,-176 179-145,-32 31 114,2 1 0,21-18 0,13-11 51,88-56-75,-23 9 56,21-22-46,-32 29 31,8-5 0,24-16-58,-68 51-39,-54 42 52,0 1 1,38-24-1,-32 24 20,41-34-1,-23 17 9,195-150 93,-185 141-106,-23 16-33,60-37 1,30-22 76,19-6-132,-106 71 94,-9 5-90,1 2 0,27-11 0,0 3 225,84-44 1,-9 10-74,-113 47-75,1 1 0,-1 1 1,25-6-1,-24 8-7,-1-1 0,0 0 0,20-11 0,-13 5 25,-1 2 0,41-13 0,-8 4 22,-17 6-43,47-9 0,-48 13-34,41-15 1,56-14 46,-1 6-32,-108 24 320,1 2 1,-1 0 0,1 1-1,36 1 1,-58 2-269,14 0 116,-9 0 56,-14 0-93,6 0-42,-24-7-872,-2 0-4201,26 6 4306,1 0-1,-1-1 1,0 1-1,1 0 1,-1-1-1,0 1 1,1-1-1,0 0 1,-1 1-1,1-1 1,0 0-1,0 0 1,0 0-1,0 0 1,-1-4-1,-7-11-3288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7:47:52.8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37 436,'-14'0'1670,"11"1"-1167,0-1 1,0 0-1,0 0 0,0 0 0,0 0 0,0-1 1,0 1-1,0-1 0,0 0 0,-6-2 0,8 2 220,-10-8 3004,10 8-3502,0 0 0,0 0 0,0 0 0,0-1 1,0 1-1,0 0 0,0 1 0,0-1 0,0 0 0,-1 0 0,1 0 0,0 1 0,-1-1 0,1 0 0,0 1 0,-1 0 0,-1-1 0,-16-2 464,11 1-141,15 1-57,5 7-442,-2-4 8,0 1 0,-1 1 0,1-1 0,-1 2-1,0-1 1,-1 1 0,17 12 0,2 0-17,146 92 114,-164-103-140,0-1-8,0 0 0,0 0 0,1-1 0,-1 0 0,20 5 0,12 4-29,-36-11 25,-1 0-1,0 0 1,1-1 0,-1 1 0,1-1 0,-1 0 0,1-1 0,-1 1 0,1-1 0,0 1-1,-1-2 1,1 1 0,4-1 0,-4 1-8,0 1-1,-1-1 1,0 1-1,1 0 1,-1 0 0,1 1-1,5 2 1,14 6 46,-19-7-22,-9-3 14,2 0-39,2 1-39,0-1 46,0 0 0,0 0 0,0 1 0,0-1-1,0 0 1,0 0 0,0 1 0,0-1-1,0 0 1,1 0 0,-1 1 0,0-1 0,0 0-1,0 0 1,0 0 0,0 1 0,0-1-1,1 0 1,-1 0 0,0 0 0,0 1-1,0-1 1,1 0 0,-1 0 0,0 0 0,0 0-1,0 0 1,1 0 0,-1 1 0,0-1-1,0 0 1,1 0 0,-1 0 0,0 0 0,0 0-1,1 0 1,-1 0 0,0 0 0,0 0-1,1 0 1,-1 0 0,0 0 0,0 0 0,1 0-1,-1 0 1,0-1 0,0 1 0,1 0-1,-1 0 2,1 0 0,-1 0 0,1 0-1,-1-1 1,0 1 0,1 0-1,-1 0 1,1 0 0,-1 0 0,1 0-1,-1 0 1,0 0 0,1 1-1,-1-1 1,1 0 0,-1 0 0,0 0-1,1 0 1,-1 0 0,1 1-1,-1-1 1,0 0 0,1 0 0,-1 1-1,0-1 1,1 0 0,-1 0-1,0 1 1,0-1 0,1 0 0,-1 1-1,0-1 1,0 1 0,0-1-1,1 0 1,-1 1 0,0-1 0,0 1-1,0-1 1,0 0 0,0 1-1,0-1 1,0 1 0,0-1 0,0 0-1,0 1 1,0-1 0,0 1 0,0-1-1,0 1 1,0-1 0,-2 1 1,-2 1 3,1 1-1,0-1 1,0 0-1,0 1 1,0 0-1,0 0 0,0 0 1,1 0-1,-1 0 1,1 0-1,-3 5 0,-10 14 22,-4-1-3,-15 16-47,1 1 1,2 2 0,-46 78-1,59-89-148,-2 7-909,15-10-2591,16-44-8395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7:47:55.8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3459 14 896,'-2'-11'2982,"-8"8"5763,7 5-6521,-2-2-3812,2 4 1733,0 0 1,0 1-1,1-1 0,-1 1 0,1-1 0,1 1 1,-1 0-1,0 0 0,0 9 0,-9 65 1160,0-6-1126,10-63-106,0 1 0,-1-1 0,-1 0 1,-6 19-1,6-19-23,-1 1 0,1 0 0,1-1 0,-2 24 1,2-15-1,-1-1 1,0 1 0,-2 0 0,-7 20 0,-5 21 181,-29 103 273,24-95-448,-10 35 256,-11 12-74,10-24-153,-6 0 208,-8 35 12,15-65-178,29-56-126,0 0 0,0 1 0,0-1 0,0 0 1,-1 0-1,0-1 0,-4 5 0,3-4-1,1-1 0,0 1 0,0 1 0,0-1 0,0 0 0,1 1 0,-3 7-1,-4 6 23,0 0-1,-2 0 0,0-1 1,-2-1-1,1 0 0,-2-1 1,-25 22-1,-1 13 266,35-41-194,-2 0-1,1 0 1,-19 16-1,15-14-80,0 0 0,0 1-1,1 0 1,-11 19 0,-1 1-2,-75 85 35,27-38-57,32-40 57,38-39-45,-25 27 53,-46 41 0,30-30-34,-15 13-5,28-31 24,-32 33 0,38-32-5,-22 23 38,28-27-23,0-1 0,-23 17-1,-36 38 62,35-34-38,-60 52-60,83-78-27,1 0-1,0 2 0,1 0 0,-20 24 1,-19 12 67,4 4-41,14-18 27,2-1 26,-61 47 0,51-46-121,-29 42 77,-5-7-21,-49 39 70,88-77-59,29-23-12,-1-1 0,0 0 0,-17 9 0,18-11 2,0 0 0,1 1 0,0 0 0,0 1 0,-10 12 0,19-20 0,-53 43 8,-2 3 27,47-40-33,0 0 0,-1-1 1,0 1-1,0-2 0,-15 8 0,6-4 2,-4 6 22,17-11-24,1-1-1,-1 0 1,0 0 0,1-1 0,-1 1-1,-9 2 1,-29 17-13,31-19 4,0 1 1,0 1-1,1 0 0,-1 0 1,1 1-1,1 1 0,-18 13 1,5-9-21,1 3 3,7-3 28,-1 0 1,0-1-1,-34 14 0,30-14-22,-53 38 96,71-47-132,-50 18-1,31-7 29,0-1 1,-25 9-1,-17 20 39,28-17 12,31-20-9,0 0 0,-1 1 1,1-2-1,-1 1 0,1-1 1,-1 1-1,0-1 0,0-1 1,-5 2-1,9-2 3,1-1 1,-1 0-1,0 0 1,1 0-1,-1 0 1,1 1-1,-1-1 1,0 0-1,1 1 1,-1-1-1,1 0 1,-1 1-1,1-1 1,-1 1-1,1-1 1,0 1-1,-1-1 1,1 1-1,-1-1 0,1 1 1,0-1-1,0 1 1,-1 0-1,-9 8 162,8-9-80,-4 0 100,11 0-141,-4 0-64,-9 2-1444,7 1-423,9-2 640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7:48:00.6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8 324,'-13'-7'8578,"9"8"-8462,4 0-100,0-1 0,-1 0 1,1 0-1,0 0 0,0 0 0,-1 0 0,1 1 0,0-1 0,-1 0 1,1 0-1,0 1 0,0-1 0,0 0 0,-1 0 0,1 1 0,0-1 0,0 0 1,0 1-1,0-1 0,-1 0 0,1 0 0,0 1 0,0-1 0,0 0 0,0 1 1,0-1-1,0 0 0,0 1 0,0-1 0,0 0 0,0 1 0,0-1 0,0 0 1,0 1-1,0 0 0,-12 23 612,11-24-588,0 1 0,0 0 0,1 0 0,-1-1 0,0 1 0,1 0 0,-1 0 0,0-1 0,1 1 0,-1 0 0,1 0 0,0 0 0,-1 0 0,1 0 0,0 0 0,-1 0 0,1 0 0,0 0 0,0 0 0,0 0 0,0 0 0,0 0 0,0 0 0,0 0 0,0 0 0,1 2 0,-1 2 71,-11 25 772,0 13 405,1 19-143,-1-8-416,0-11-646,0 5-59,0 5 63,12-49-78,-11 11 12,10-14-20,-1 0 0,0 1 0,0-1 0,1 0 0,-1 1 0,1-1 0,-1 1 0,1-1 0,0 1-1,-1-1 1,1 1 0,0-1 0,0 1 0,0 0 0,0-1 0,0 1 0,1-1 0,-1 1 0,0-1-1,1 1 1,0 1 0,1 5 6,-3-5-2,1 0 0,-1 0-1,1 0 1,-1 0 0,0 0 0,0 0-1,0 0 1,0 0 0,-3 3 0,2-3-8,1 0 1,-1-1-1,1 1 1,0 0-1,0 0 1,0 0 0,1 0-1,-1-1 1,0 6-1,-2-3-11,2-4 18,0-1 0,1 1 0,-1-1-1,1 1 1,-1 0 0,1-1 0,-1 1-1,1-1 1,-1 1 0,1 0-1,-1 0 1,1-1 0,0 1 0,0 0-1,-1-1 1,1 1 0,0 0 0,0 0-1,0 0 1,0-1 0,0 1-1,0 0 1,0 0 0,0 0 0,0-1-1,0 2 1,-21 48-6,21-45-17,0-4 19,0-1 0,0 1 0,0-1 0,0 1 0,0-1 0,0 0 0,0 1-1,0-1 1,0 1 0,0-1 0,0 1 0,-1-1 0,1 1 0,0-1 0,0 0-1,0 1 1,-1-1 0,1 1 0,0-1 0,-1 0 0,1 1 0,0-1-1,-1 0 1,1 1 0,0-1 0,-1 0 0,1 0 0,0 1 0,-1-1 0,1 0-1,-1 0 1,1 0 0,-1 0 0,1 1 0,-1-1 0,0 0 3,1 1 1,0-1-1,-1 0 0,1 1 1,0-1-1,-1 1 1,1-1-1,0 1 0,-1-1 1,1 1-1,0-1 1,0 1-1,0-1 0,0 1 1,-1-1-1,1 1 0,0-1 1,0 1-1,0-1 1,0 1-1,0 0 0,0-1 1,1 1-1,-1-1 1,0 1-1,0-1 0,0 1 1,0-1-1,1 1 1,-1 0-4,0-1 1,0 0-1,1 1 1,-1-1 0,0 0-1,0 1 1,0-1-1,0 0 1,0 1 0,1-1-1,-1 0 1,0 1 0,0-1-1,0 0 1,0 1-1,0-1 1,0 1 0,0-1-1,0 0 1,-1 1-1,1-1 1,0 0 0,0 1-1,0-1 1,0 0-1,0 1 1,0-1 0,-1 0-1,1 1 1,0-1-1,0 0 1,-1 1 0,1-1-1,0 0 1,0 0-1,-1 1 1,1-1 0,0 0-1,-1 0 1,1 0 0,0 0-1,-1 1 1,1-1-1,0 0 1,-1 0 0,1 0-1,0 0 1,-1 0-1,1 0 1,-1 0 0,1 0-1,0 0 1,-1 0-1,-1 1 8,2 3-2,1-2 12,0-1 0,0 1-1,-1-1 1,1 0-1,0 1 1,1-1 0,-1 0-1,0 0 1,0 0-1,0 0 1,1 0 0,-1 0-1,1 0 1,2 1-1,-2-2 55,41 0 423,-33 2-410,-1 0 0,1 0-1,-1 1 1,0 0-1,14 7 1,34 10 202,-21-16-122,-1-1 0,1-2 1,0-1-1,45-6 0,42-1 362,-111 7-513,1 2 0,-1-1 0,0 2 0,0-1 0,17 7 1,10 3-32,-30-10-276,-1 1 0,0 0 0,0 1-1,0 0 1,-1 0 0,1 0-1,10 9 1,-1-12-9025,-11-3 7068,5-3-1270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28.0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28.0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28.0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28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28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28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28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28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28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28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28.0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28.0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28.0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28.0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28.0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28.0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2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28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28.0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28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28.0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28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28.0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3:51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2 616,'0'-1'13459,"0"2"-13119,11 6 1673,-11 356-591,11-256-1126,-11 405 1270,-11-405-1388,12-70-161,1-24 16,-2 0-1,0 0 1,-1 0 0,-3 19 0,3-23-9,0-1 1,0 1 0,1 0-1,1 15 1,-1-15-10,1 0 0,-1 0 1,-1 0-1,0 0 0,-3 15 0,3-19-10,0 1-1,1-1 1,0 0 0,0 1-1,0-1 1,0 0 0,1 1-1,0-1 1,0 0 0,3 10-1,-2-10 1,-1 0 0,1-1 0,-1 1 1,-1 0-1,1 1 0,-1-1 0,0 0 0,0 0 0,-1 8 0,-10 68 143,7-33-34,4-41-93,0 1-1,-1 0 0,0-1 0,0 1 0,-3 7 0,3-9-10,0-1 1,-1 1-1,2 0 1,-1-1-1,1 12 1,-5 25-9,2-29 0,1-1 0,1 1 0,0-1 1,1 1-1,0 0 0,3 14 0,-1 14-1,-2-41-1,0 13 3,0-1 1,0 1-1,-2-1 0,1 1 1,-5 15-1,0 17-6,1-4 20,4-36-13,0 0-1,0 0 1,1 0-1,0 0 0,0 0 1,0 0-1,0 0 1,1 0-1,-1 0 0,1 0 1,1-1-1,1 6 1,-1-5 23,-1 1 1,1-1-1,-1 0 1,0 1-1,-1-1 0,1 0 1,-1 1-1,0-1 1,-1 1-1,1-1 1,-1 1-1,-2 6 1,0 1 40,0 1 0,1 0 0,1 0 0,0-1 0,2 25 0,-1-13-30,-10 19-45,10 33 524,0-76-235,0 0-276,-1-1 0,1 0 0,0 0 0,0 1 0,0-1 0,0 0 0,0 0 0,0 1 0,0-1-1,0 0 1,0 0 0,0 0 0,0 1 0,-1-1 0,1 0 0,0 0 0,0 0 0,0 0 0,0 1 0,-1-1 0,1 0-1,0 0 1,0 0 0,0 0 0,-1 0 0,1 0 0,0 1 0,0-1 0,-1 0 0,1 0 0,0 0 0,0 0-1,0 0 1,-1 0 0,1 0 0,0 0 0,0 0 0,-1 0 0,1 0 0,0 0 0,0 0 0,-1 0 0,1 0-1,0-1 1,0 1 0,0 0 0,-1 0 0,1 0 0,0 0 0,0 0 0,0 0 0,-1-1 0,1 1 0,0 0-1,0 0 1,0 0 0,0 0 0,-1-1 0,1 1 0,0 0 0,0 0 0,0 0 0,0-1 0,0 1 0,0-1-1,0 0-122,-13-19-5867,-7-51-5820,10 35 7662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3:54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0 136 532,'0'0'1169,"2"12"5986,-1-12-7051,-1 0 0,0 0 1,1 0-1,-1 0 0,1 0 0,-1 0 0,0 0 0,1 0 0,-1-1 0,0 1 0,1 0 1,-1 0-1,0 0 0,1 0 0,-1-1 0,0 1 0,1 0 0,-1 0 0,0 0 1,1-1-1,-1 1 0,0 0 0,0-1 0,0 1 0,1 0 0,-1-1 0,0 1 1,0 0-1,0-1 0,1 1 0,-1 0 0,0-1 0,0 1 0,0 0 0,0-1 1,0 1-1,0 0 0,0-1 0,0 1 0,0-1 0,-1-1 2167,10 6 3197,-5-2-5806,233-20 2132,-211 16-1731,-1-1 1,1-1-1,-1-1 0,42-14 0,-33 9-45,10-1 4,1 2 1,0 2-1,1 2 0,65 1 0,6-2 7,-76-1 6,-37 5-31,0 1 1,1 0-1,-1 0 1,0 0-1,1 1 1,-1-1 0,1 1-1,-1 0 1,1 1-1,-1-1 1,5 2-1,35 1-3,-36-3 4,0 0-1,1 0 0,-1 1 0,0 0 0,15 4 0,-17-5-2,1 1 0,-1-1-1,1 0 1,-1 0-1,0-1 1,1 0-1,-1 0 1,7-2-1,31-3 10,85 12 46,-43 0 37,22 6-192,-9-6 210,-77-6-73,-9 1-15,0-1-1,0 0 1,0-1-1,19-4 0,-26 4-7,0 0 1,0 1-1,0 0 0,0 0 0,0 1 0,0 0 0,0 0 0,9 2 0,30 4 21,73 11 71,-102-17-78,0 1 0,0 1 1,-1 0-1,1 1 1,-1 1-1,0 0 0,27 15 1,-37-19-32,-1 1 0,1-1 0,-1 0 1,1 0-1,0 0 0,0-1 1,0 0-1,0 0 0,-1 0 1,10-1-1,-9 0 3,-1 0 1,1 1-1,-1 0 1,0 0-1,1 0 1,-1 1 0,1-1-1,-1 1 1,1 0-1,6 3 1,34-2 49,-32 0-48,0 0 0,0-1 0,1 0 0,-1-1 0,18-1 0,-18 0 1,0 0 0,1 1 0,-1 1 0,0 0 0,18 4 0,-19-2-5,0 0 0,0 0 0,0-1 0,15 0 0,102-2 37,-115 6-61,-13-5 24,0 0 1,-1-1 0,1 1-1,0 0 1,1-1 0,-1 1 0,0-1-1,0 1 1,0-1 0,0 1-1,0-1 1,1 0 0,-1 0-1,0 1 1,0-1 0,0 0 0,1 0-1,-1 0 1,0 0 0,0-1-1,0 1 1,1 0 0,-1 0-1,0-1 1,2 0 0,9-3 7,-1 1 0,1 0 1,0 1-1,18-2 0,10-2-12,35 0-4,-21 0 49,54-25-54,-73 23 19,-7-2-16,-25 9 3,7 1 11,0-1 0,0 0-1,0 0 1,-1-1 0,1-1 0,14-5 0,-1 1-2,0 2-4,-1 1 0,1 1 0,0 1 0,0 1 1,26 2-1,6 0 24,-39-4-25,-14 3 1,0-1 1,0 1-1,-1-1 0,1 1 1,0 0-1,0 0 1,0 0-1,0 0 0,0 0 1,0 0-1,0 0 1,0 1-1,0-1 0,0 1 1,0-1-1,-1 1 0,5 2 1,0-2 1,0 0 1,0-1-1,0 0 0,0 0 0,0 0 1,0 0-1,0-1 0,8-2 1,-14 3-3,19-4 1,0 1 0,0 1 0,0 1 0,0 0 0,33 4 0,30 0 61,13-3-80,-11-6 217,-16 0 538,-3-7 537,-64 13-1278,0 0 0,-1 0 1,1 0-1,0 0 0,0 0 1,-1-1-1,1 1 0,0 0 1,-1 0-1,1-1 0,0 1 1,-1-1-1,1 1 0,-1-1 1,1 1-1,0-1 0,-1 1 1,1-1-1,-1 1 1,1-1-1,0-1 0,-1 2-83,0-1 1,-1 1-1,1 0 0,0-1 0,0 1 1,0-1-1,0 1 0,0-1 0,0 1 1,-1-1-1,1 1 0,0 0 0,0-1 1,-1 1-1,1 0 0,0-1 0,0 1 0,-1-1 1,1 1-1,-1 0 0,1 0 0,0-1 1,-1 1-1,1 0 0,0 0 0,-1-1 1,1 1-1,-1 0 0,1 0 0,-1 0 1,1 0-1,-1 0 0,1 0 0,-1 0 1,1 0-1,0 0 0,-1 0 0,1 0 0,-1 0 1,1 0-1,-1 0 0,1 0 0,-1 0 1,1 0-1,0 1 0,-1-1 0,0 0 1,-74 7-17466,53-2 13647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3:56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1 121 272,'8'5'11509,"-4"-4"-10688,58-1 3106,142 6-1764,-183-5-1950,-1-1 0,34-3 0,4-1 138,189-8 707,-172 10-888,-28 1-32,47 3 1,37 11 330,0-6-1,178-13 1,-15-1-186,-213 7-256,-25-2 16,-35 1-24,0 0-1,34 4 1,64 3 40,-105-5-59,0-1 0,0 0-1,0-2 1,0 0-1,0 0 1,20-7 0,11-1 14,-13 4-6,-13 1-6,0 1-1,0 1 1,0 1 0,0 1 0,1 0 0,-1 2 0,20 2-1,-23-1 6,1-1-1,-1-1 0,0 0 1,26-4-1,20 0 26,60-8-10,25 6-10,-109 4-17,21 3-29,-30 2 33,1-1 0,-1-1-1,33-4 1,5 1 10,-10 4-20,-36 0 15,0-1 1,0-1-1,33-4 0,20 0-10,-9 2-17,-20-3 31,50 3-1,13-4 21,-85 4-34,-19 1 5,0 0-1,0 1 1,0 0-1,0 0 0,0 0 1,0 0-1,0 1 1,5 1-1,-4-1 4,1-1-1,-1 1 1,0-1 0,1 0-1,-1 0 1,0-1 0,1 1-1,6-3 1,19 0-8,142-10 22,-139 13-28,-28 0 13,3 1 7,0-1-1,0-1 1,0 0 0,12-3-1,-19 3-7,0 1-1,1-1 1,-1 0-1,1 1 1,-1-1-1,1 1 1,-1 0-1,1 0 1,-1 0-1,1 0 1,3 1-1,27 1 31,-24-3-39,34-4-56,-32 8 63,-11-2 2,0-1 1,0 0-1,0 0 1,0 1 0,0-1-1,1 0 1,-1 0-1,0 0 1,0 0 0,0 1-1,1-1 1,-1 0-1,0 0 1,0 0 0,1 0-1,-1 0 1,0 0-1,0 0 1,1 1 0,-1-1-1,0 0 1,0 0 0,1 0-1,-1 0 1,0 0-1,0 0 1,1 0 0,-1 0-1,0-1 1,1 1-1,-1 0 1,0 0 0,0 0-1,1 0 1,-1 0-1,0 0 1,0 0 0,0 0-1,1-1 1,-1 1-1,0 0 1,0 0 0,0 0-1,1-1 1,-1 1-1,0 0 1,0 0 0,0 0-1,0-1 1,0 1-1,1 0 1,-1 0 0,0-1-1,0 1 1,0-1-1,17 6 70,-12-1-101,-16-2-98,-15 0-1102,22-2 257,0 1-1,0-1 0,0 0 0,0 0 1,0 0-1,-1 0 0,1-1 0,0 1 0,0-1 1,0 0-1,0-1 0,1 1 0,-1-1 0,0 1 1,-6-5-1,-2-6-2835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3:58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6 416,'-19'-6'5805,"43"15"-448,-20-7-5144,-2-1 516,18 25 2535,-19-23-3173,0 0 0,0 1 0,0-1 0,-1 0 0,1 1 0,-1-1-1,0 1 1,0-1 0,0 1 0,-1-1 0,0 5 0,2 30 552,7-8-239,-1 0 0,-1 0-1,-2 0 1,1 37-1,6 42 314,-11-103-682,-1 18 163,2 0 1,1-1-1,5 29 0,4 63 416,-3-65-420,5 20-9,-12-66-175,0-1-1,0 1 1,-1-1-1,0 1 1,1-1-1,-1 1 1,0-1-1,-1 5 1,2 25 25,17 106 75,-16-123-95,0-1 0,-1 1 0,-1-1 0,-2 24 0,1 5-30,-10 77 278,11 67-32,11-127-44,-1 22-192,-10-74 25,0-4-10,0 0 1,0 0 0,0 0-1,0-1 1,1 1 0,0 0-1,0-1 1,0 1 0,0 0-1,3 5 1,-2-5-8,-1 1 0,0-1 0,0 0 0,-1 1-1,1-1 1,-1 1 0,-1-1 0,1 1 0,-2 5 0,1 9 13,1 125 35,11-89-97,-11-44 50,-1-7-3,1-1 1,0 1 0,0 0 0,1 0-1,-1 0 1,1 0 0,0-1 0,0 1-1,1 0 1,2 6 0,-3-6-1,1 1 0,-1-1 1,0 1-1,-1 0 0,1 0 0,-1-1 1,0 1-1,-1 0 0,-1 8 0,1 5 5,1 91-8,10-72-18,-10 82 124,-10-70-120,5-33 44,-1 12 10,6-28-13,-2 17 313,2-18-339,0 0 1,0 0 0,0 0 0,0 0 0,0-1 0,0 1 0,1 0 0,-1 0 0,0 0 0,0 0 0,0 0 0,0-1 0,0 1 0,0 0 0,0 0 0,0 0 0,-1 0 0,1 0 0,0-1 0,0 1 0,0 0 0,0 0 0,0 0 0,0 0-1,0 0 1,0 0 0,0-1 0,0 1 0,0 0 0,0 0 0,-1 0 0,1 0 0,0 0 0,0 0 0,0 0 0,0 0 0,0-1 0,0 1 0,-1 0 0,1 0 0,0 0 0,0 0 0,0 0 0,0 0 0,0 0 0,-1 0 0,1 0 0,0 0 0,0 0-1,0 0 1,0 0 0,0 0 0,-1 0 0,1 0 0,0 0 0,0 0 0,0 0 0,0 0 0,-1 1 0,2-2-24,-1 1 1,0 0-1,0 0 0,1 0 1,-1-1-1,0 1 1,0 0-1,0 0 0,0-1 1,1 1-1,-1 0 0,0-1 1,0 1-1,0 0 1,0 0-1,0-1 0,0 1 1,0 0-1,0-1 0,0 1 1,0 0-1,0-1 0,0 1 1,0 0-1,0 0 1,0-1-1,0 1 0,0 0 1,0-1-1,0 1 0,0 0 1,-1-1-1,1 1 1,0 0-1,0 0 0,0-1 1,-1 1-1,1 0 0,0 0 1,0 0-1,0-1 0,-1 1 1,1 0-1,0 0 1,0 0-1,-1 0 0,1-1 1,0 1-1,-1 0 0,0-1-139,1 0-1,0 0 1,0-1-1,-1 1 1,1 0-1,0 0 1,0 0-1,0-1 1,0 1-1,0 0 1,0 0-1,1 0 1,-1-1-1,0 1 1,0 0-1,1 0 0,-1 0 1,1 0-1,-1 0 1,1 0-1,0 0 1,-1 0-1,3-2 1,0-4-1264,8-55-12093,-11 50 10736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1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32 632,'0'0'7805,"21"-5"379,-21 1-4635,0-11-2580,-3 13-934,-15-3 140,18 5-173,0 0 0,-1 0 0,1 0 0,0 0 0,-1 0 0,1-1 0,0 1 0,-1 0 0,1 0 0,0 0 0,-1 0 0,1 0 0,0 0 0,-1 0 0,1 0 0,0 1 0,-1-1 0,1 0 0,0 0 0,0 0 1,-1 0-1,1 0 0,0 0 0,-1 1 0,1-1 0,0 0 0,0 0 0,-1 0 0,1 1 0,0-1 0,0 0 0,-1 0 0,1 1 0,0-1 0,0 0 0,0 0 0,0 1 0,0-1 0,-1 0 0,1 1 0,0-1 0,0 1 0,-30 13-29,26-12 22,3-2 7,1 0-1,-1 0 0,1 1 0,-1-1 0,1 0 0,-1 1 0,1-1 0,-1 0 0,1 1 1,-1-1-1,1 1 0,0-1 0,-1 0 0,1 1 0,0-1 0,-1 1 0,1-1 1,0 1-1,-1 0 0,1-1 0,0 1 0,0-1 0,0 1 0,0-1 0,0 1 0,0 0 1,0-1-1,0 1 0,0-1 0,0 1 0,0-1 0,0 2 0,-8 8 17,5-7-14,0 1-1,0 0 1,0 0-1,0 0 1,0 1 0,1-1-1,-2 5 1,-7 21-6,0 24 36,22-11 11,-11-41-47,-1 0 0,1 0 1,0 0-1,0 0 0,0 0 0,0 0 1,1 0-1,-1 0 0,0 0 1,1 0-1,0 0 0,-1 0 0,1 0 1,0 0-1,0-1 0,0 1 1,2 2-1,0 0 0,0 1 0,1-2-1,0 1 1,0 0 0,0-1 0,0 1-1,0-1 1,9 4 0,43 35-54,-52-40 57,1 1 0,0-1 1,0 0-1,0-1 0,1 1 0,-1-1 1,0 0-1,0 0 0,1-1 0,-1 1 1,1-1-1,-1-1 0,0 1 0,1-1 0,-1 0 1,0 0-1,0 0 0,1-1 0,-1 1 1,0-1-1,0-1 0,-1 1 0,1-1 0,0 0 1,5-4-1,5-6 2,0 0 0,-2-1 0,1-1 1,12-19-1,11-11-9,-32 39 4,-1-1 1,-1 1-1,1-1 1,-1 0-1,0 0 1,-1-1-1,0 1 1,0-1-1,0 1 1,-1-1-1,0 1 1,0-10-1,-3 14 4,1 0 0,-1 0 0,0 0 0,0 0 0,0 0 0,0 0 0,0 1 0,0-1 0,-1 1 0,1-1 0,-1 1 0,0 0-1,0 0 1,0 0 0,0 0 0,0 1 0,-6-3 0,4 1-12,-5-2 2,0 1 1,0 0-1,0 0 0,-1 1 0,1 1 0,-1 0 0,-13-1 1,-80-1-45,77 5 36,24-1-39,-1 1 0,0 0-1,1 0 1,-1 0 0,1 0 0,-1 1-1,1-1 1,-1 1 0,1 0-1,0 0 1,0 0 0,-4 4 0,5-5-319,1 0 1,0 0 0,-1 0 0,1 1 0,0-1 0,0 0 0,0 1 0,0-1 0,0 1-1,0-1 1,1 1 0,-1-1 0,0 1 0,1-1 0,-1 4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2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0 216,'-11'7'4965,"11"-5"-4557,0 1 0,0-1-1,0 0 1,0 0 0,0 0 0,1 0-1,-1 0 1,1 1 0,-1-1 0,1 0-1,0 0 1,0 0 0,0 0 0,0-1-1,1 4 1,0 0 34,-1 1 0,0 0-1,-1 0 1,0 0 0,0 0 0,0 0-1,0 0 1,-1 0 0,-2 7 0,1-4-353,0-1-1,0 1 1,0 0 0,1-1-1,0 1 1,1 0 0,0 0 0,1 0-1,-1 0 1,2-1 0,-1 1 0,5 14-1,5 49 274,-9-62-308,0 1-1,-1-1 0,0 0 1,-1 13-1,5 33 202,-3-46-210,-1-1 1,0 1-1,0-1 1,-2 13 0,1-14-19,0-1 1,0 1 0,0 0 0,1-1 0,0 1 0,4 10-1,-4-14-1,0 1 0,0 0 1,-1 0-1,0 0 0,1-1 0,-1 1 0,-1 0 0,1 0 0,-1 0 0,0-1 0,0 1 0,0 0 0,-1-1 0,-3 8 0,3 3 96,2-8-90,1-10-148,-1 2-41,1-37-8267,2 35 7519,3-17-4662,-6 8 2425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3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98 696,'0'-4'1124,"1"0"2614,7 6-2915,-6 18 7733,-4 2-6587,1-22-1952,0 1-1,0-1 1,1 1 0,-1 0-1,0-1 1,1 1-1,-1 0 1,1 0-1,-1 0 1,1-1 0,-1 1-1,1 0 1,-1 0-1,1 0 1,0 0-1,-1 0 1,1 0 0,0 0-1,0-1 1,0 1-1,0 0 1,0 0-1,0 0 1,0 1 0,6 31 124,0 0-153,-6-29 15,1-1 0,0 1 1,1 0-1,-1 0 1,1-1-1,-1 1 1,1-1-1,0 1 0,1-1 1,-1 0-1,1 0 1,-1 0-1,1 0 1,0 0-1,0-1 0,0 1 1,5 3-1,16 15 62,-22-19-53,1 0-1,-1-1 0,1 0 1,0 1-1,-1-1 0,1 0 0,0 0 1,0-1-1,0 1 0,0-1 1,-1 1-1,1-1 0,0 0 1,4 0-1,43-5 200,-35 1-125,-13 4-70,0 0-1,-1-1 0,1 1 0,0-1 1,0 1-1,0-1 0,-1 0 1,1 1-1,0-1 0,0 0 0,-1 0 1,1-1-1,-1 1 0,1 0 0,-1 0 1,2-3-1,13-11 99,-13 13-101,0-1-1,0 1 0,0-1 0,-1 0 1,0 0-1,1 0 0,-1 0 1,0 0-1,2-5 0,9-13 22,-11 19-31,0 0-1,0-1 1,-1 1 0,1-1 0,-1 1 0,1-1 0,-1 0 0,0 1 0,0-1 0,0 0 0,-1 0 0,1 0 0,0-3 0,9-54 83,-9 54-79,-1 1 0,0-1 0,0 1 0,-1-1-1,0 1 1,0 0 0,0-1 0,-1 1 0,-2-6 0,0-3 99,4 14-99,0-1-1,0 1 1,0 0 0,0-1-1,0 1 1,0-1-1,0 1 1,0-1 0,0 1-1,0-1 1,-1 1 0,1 0-1,0-1 1,0 1-1,-1-1 1,1 1 0,0 0-1,0-1 1,-1 1 0,1 0-1,-1-1 1,1 1 0,0 0-1,-1 0 1,1-1-1,-1 1 1,-24-24 643,19 21-623,0 1-1,0 0 0,0 0 1,0 0-1,0 1 1,0 0-1,0 1 0,0-1 1,-1 1-1,1 0 1,0 0-1,0 1 0,0 0 1,0 0-1,-1 1 1,2-1-1,-1 1 0,0 1 1,-9 4-1,-7 7 34,-19 10-69,39-23 7,0 0-1,1 0 1,-1 0 0,0 0 0,0 1 0,0-1 0,1 0-1,-1 1 1,1 0 0,-1-1 0,1 1 0,0 0-1,0-1 1,-1 1 0,1 0 0,0 0 0,1 0-1,-1 0 1,0 0 0,1 0 0,-1 1 0,1-1-1,-1 0 1,1 0 0,0 0 0,0 0 0,0 1-1,0-1 1,0 0 0,1 0 0,-1 0 0,1 0-1,-1 0 1,1 0 0,0 0 0,0 0 0,1 3 0,18 25-1184,-17-23-3244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4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11 936,'-9'-10'3722,"9"10"-3581,0 1-1,-1-1 0,1 1 0,-1-1 0,1 1 1,0-1-1,-1 1 0,1-1 0,0 1 0,0 0 1,0-1-1,-1 1 0,1 0 0,0-1 1,0 1-1,0 0 0,0-1 0,0 1 0,0-1 1,0 1-1,0 0 0,0-1 0,1 1 0,-1 0 1,0-1-1,0 1 0,0 0 0,1-1 0,-1 1 1,0-1-1,1 1 0,-1-1 0,1 2 0,8 16 3484,-8-17-3516,-1 0 0,0 0 0,0 0 0,1 0 0,-1 0 0,0 0 1,1-1-1,-1 1 0,1 0 0,-1 0 0,1 0 0,-1-1 1,1 1-1,0 0 0,-1 0 0,1-1 0,0 1 0,0-1 1,1 2-1,-2-2-64,1 0 0,0 1 0,0 0 0,-1-1 1,1 1-1,0-1 0,-1 1 0,1 0 0,-1-1 0,1 1 1,-1 0-1,1 0 0,-1-1 0,1 1 0,-1 0 0,0 0 0,0 0 1,1 1-1,7 10 305,-7-11-334,1 1 1,-1-1-1,0 0 0,0 0 1,0 0-1,0 0 1,-1 1-1,1-1 0,0 0 1,0 1-1,-1-1 1,1 1-1,-1-1 0,1 1 1,-1-1-1,1 3 1,9 27 250,-10-11-95,-1-14-136,1 1 0,0-1-1,0 1 1,0-1-1,1 1 1,0-1-1,0 0 1,1 1-1,3 10 1,-1 16-886,-5-28-2720,0-24-2123,1 7 2396,0 0 75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4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86 684,'-11'-7'8206,"11"6"-8061,0 1 0,0-1 1,0 1-1,0 0 0,0-1 0,0 1 0,0 0 0,0-1 0,0 1 0,0-1 1,0 1-1,0 0 0,0-1 0,0 1 0,0-1 0,0 1 0,0 0 1,0-1-1,1 1 0,-1 0 0,0-1 0,0 1 0,0 0 0,1-1 0,-1 1 1,0 0-1,1-1 0,-1 1 0,0 0 0,0 0 0,1 0 0,-1-1 1,0 1-1,1 0 0,-1 0 0,1 0 0,-1 0 0,0-1 0,1 1 0,-1 0 1,0 0-1,1 0 0,-1 0 0,1 0 0,-1 0 0,0 0 0,1 0 1,-1 0-1,1 0 0,-1 1 686,2 13-7,-1-12-790,1 0 0,-1 0 0,0 0-1,0 1 1,0-1 0,0 0 0,0 1-1,0-1 1,0 1 0,-1 0-1,0-1 1,1 1 0,-1-1 0,0 6-1,6 23 100,5 11-59,-1 7 48,-7-26-110,-3-22-11,0 0 0,0-1 0,-1 1 0,1 0 0,0 0 0,0 0 0,0 0-1,0 0 1,0 0 0,0 0 0,1 0 0,-1 0 0,0 0 0,0-1-1,1 1 1,-1 0 0,0 0 0,1 0 0,-1 0 0,1-1 0,-1 1 0,1 0-1,0 0 1,-1-1 0,1 1 0,0 0 0,0 0 0,3 12 74,-4-13-70,-1 0 1,1 0-1,0 0 0,0 1 1,0-1-1,0 0 0,0 0 1,0 0-1,0 0 0,0 1 1,0-1-1,0 0 0,0 0 1,0 0-1,0 0 0,0 1 1,0-1-1,0 0 1,0 0-1,0 0 0,0 1 1,0-1-1,0 0 0,0 0 1,0 0-1,0 0 0,0 0 1,1 1-1,-1-1 0,0 0 1,0 0-1,0 0 0,0 0 1,0 0-1,0 0 0,1 1 1,-1-1-1,0 0 0,0 0 1,0 0-1,0 0 0,0 0 1,1 0-1,-1 0 0,0 0 1,0 0-1,0 0 0,1 0 1,-1 0-1,0 0 0,0 0 1,0 0-1,0 0 0,1 0 1,-1 0-1,0 0 0,0 0 1,0 0-1,0 0 0,1 0 1,-1 0-1,0 0 0,0 0 1,0-1-1,0 2 17,0-1 1,0 0-1,0 0 0,-1 0 1,1 0-1,0 0 0,0 0 1,0 0-1,-1 0 0,1 0 0,0 0 1,0 0-1,-1 0 0,1 0 1,0 0-1,0 0 0,-1 0 1,1 0-1,0 0 0,0 0 0,0 0 1,-1 0-1,1 0 0,0 0 1,0-1-1,0 1 0,-1 0 1,1 0-1,0 0 0,0 0 0,0 0 1,0-1-1,-1 1 0,1 0 1,0 0-1,0 0 0,0-1 1,0 1-1,0 0 0,0 0 0,0 0 1,0-1-1,0 1 0,-1 0 1,1 0-1,0-1 0,0 1 1,0 0-1,0 0 0,0 0 0,0-1 1,1 1-1,-1 0 0,0 0 1,0-1-1,0 1 0,-7-11 512,6 10-495,-1-1-1,1 0 1,-1 0 0,1 0-1,0 0 1,0 0-1,0 0 1,0 0 0,0 0-1,0-1 1,1 1 0,-1 0-1,0-4 1,-9-35 231,10 31-265,0 0 0,1 0 0,1 0 0,-1 0 0,2 0 0,-1 0 0,2 1 0,-1-1 0,1 1 0,0 0 0,1 0 0,0 0 0,1 1 0,7-11 0,6-5-11,-18 22 1,1-1-1,-1 0 0,1 0 1,0 1-1,0-1 1,0 1-1,0-1 0,0 1 1,1 0-1,-1 0 0,1 0 1,-1 0-1,1 1 1,0-1-1,0 1 0,0-1 1,0 1-1,0 0 0,0 0 1,0 1-1,0-1 1,0 0-1,0 1 0,4 0 1,9 12-622,-2-1-1168,-14-10 1574,1-1-1,0 0 1,-1 1-1,1-1 1,0 0-1,-1 0 1,1 0-1,0 0 1,-1 1-1,1-1 1,0 0-1,-1 0 1,1 0-1,0-1 1,0 1-1,-1 0 1,1 0-1,0 0 1,-1 0-1,1-1 1,0 1-1,-1 0 1,2-1-1,16-10-6826,-17 5 3265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5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1 352,'0'6'13201,"2"17"-10618,-1-20-2492,1 0 0,-1 0 1,-1 0-1,1 0 0,0 0 0,-1 1 0,1-1 0,-1 0 1,0 0-1,0 0 0,0 1 0,-1-1 0,1 0 0,-1 0 1,0 0-1,-1 3 0,-2 30 208,4-21-195,1-4-51,-1 0 1,0 0-1,-1 0 0,-1 0 1,-5 21-1,6-25-27,-1 1 0,1-1 1,0 0-1,0 1 0,1 11 0,-4 29 137,0-33-121,1-1-1,0 1 1,2 0-1,-1 22 1,-9 20-16,11-44 7,1-17 79,7-25-985,-5 1-2381,-3 17-1089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7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1032,'-7'17'2822,"3"-8"-733,-16 19 1010,-34 20 3983,49-44-6516,3-4-485,0 1 0,1-1 0,-1 1 0,0 0 0,1 0 0,-1 0 0,1 0 0,-1 0 0,1 0 0,0 0 0,-1 1 0,1-1 1,0 0-1,0 1 0,0-1 0,0 1 0,0-1 0,0 1 0,0-1 0,1 1 0,-2 3 0,-2 0-60,4-5-12,0 0 0,0 0 1,0 0-1,0 0 0,1 0 0,-1 0 0,0 0 0,0 0 0,0 0 0,0 0 0,1 0 0,-1 0 0,0 1 0,0-1 0,0 0 0,0 0 0,0 0 0,0 0 0,1 0 0,-1 0 0,0 1 0,0-1 0,0 0 0,0 0 0,0 0 1,0 0-1,0 1 0,0-1 0,0 0 0,0 0 0,0 0 0,0 1 0,0-1 0,0 0 0,0 0 0,0 0 0,0 0 0,0 1 0,0-1 0,0 0 0,0 0 0,0 0 0,0 0 0,0 1 0,-1-1 0,3 0 135,29-23 810,-29 22-843,-2 1-165,0 0 53,0 0 1,0-1 0,0 1-1,0 0 1,0 0 0,0 0-1,0 0 1,0 0 0,1 0-1,-1 0 1,0 0 0,0 0-1,0 0 1,0 0 0,0 0-1,0 0 1,0 0-1,0 0 1,0 0 0,0 0-1,1 0 1,-1 1 0,0-1-1,0 0 1,0 0 0,0 0-1,0 0 1,0 0 0,0 0-1,0 0 1,0 0 0,0 0-1,0 0 1,0 0-1,0 0 1,1 0 0,-1 0-1,0 1 1,0-1 0,0 0-1,0 0 1,0 0 0,0 0-1,7-6-3,-7 5 58,-34 20-78,10 0 19,16-9 5,-1 1-3,9-10 5,-13 10 15,15-10 340,22 25 90,-20-23-422,0 0 0,0 1 0,0-1 0,0 1 0,-1 0 0,0 1-1,6 8 1,-6-9-12,0 1 0,0-1-1,1 1 1,-1-1 0,1 0-1,0-1 1,8 7 0,10 19 141,-12-16 99,-8-10-435,-2-11-1322,0-11-10143,0 7 8001,0 5 119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8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25 780,'-2'-24'13840,"-23"27"-9354,13 0-4270,0 1 0,0 0 0,-20 11 1,30-14-82,-1 0-60,0 0-1,-1-1 1,1 2 0,0-1-1,0 0 1,0 1 0,0-1-1,0 1 1,0 0 0,1 0-1,-1 0 1,1 1 0,-1-1-1,1 0 1,0 1 0,0 0-1,-3 3 1,5-5-74,-1 0-1,1-1 1,0 1-1,-1-1 1,1 1-1,0 0 1,-1-1-1,1 1 1,0 0 0,0-1-1,0 1 1,0 0-1,0 0 1,0-1-1,0 1 1,0 0-1,0-1 1,0 1 0,0 0-1,0 0 1,0-1-1,0 1 1,1 0-1,-1-1 1,0 1-1,1 0 1,-1-1 0,0 1-1,1-1 1,-1 1-1,1-1 1,-1 1-1,1-1 1,-1 1-1,1-1 1,-1 1 0,2 0-1,2 5 33,-4-4-31,0-1 0,0 1 1,1 0-1,-1 0 0,0 0 0,1 0 0,-1 0 0,1-1 1,0 1-1,0 0 0,-1 0 0,1-1 0,0 1 1,1-1-1,-1 1 0,0-1 0,0 1 0,1-1 0,1 2 1,33 17-20,-13-9 46,9 9-27,-24-17 0,-1 1 0,1 0 0,-1 0 0,0 0 0,0 1 0,-1 1 0,7 5 0,-13-10-2,0-1 0,1 1 1,-1-1-1,0 1 0,0 0 0,0 0 1,1-1-1,-1 1 0,0 0 0,0-1 0,0 1 1,0 0-1,0-1 0,0 1 0,-1 0 1,1-1-1,0 1 0,0 0 0,0-1 0,-1 1 1,1 0-1,0-1 0,-1 1 0,1 0 0,0-1 1,-1 1-1,1-1 0,-1 1 0,1-1 1,-1 1-1,-20 20 10,13-14-5,5-3-3,-1-1 0,0 0 0,0 0 0,0 0-1,0-1 1,0 1 0,0-1 0,-1 0 0,1-1 0,-1 1 0,0-1 0,0 0 0,-7 1 0,-69 3 163,71-5-154,-54-6-1365,62 6 850,2-3-41,-1-3-1168,1-1 0,1 1 0,-1 0 0,1-1 0,0 1-1,0 0 1,0 0 0,4-8 0,-3 2-1397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1120,'9'0'6685,"-9"0"-6575,0 0-1,-1 0 1,1 0-1,-1 0 1,1 0-1,0 0 1,-1 0-1,1 1 1,0-1-1,-1 0 0,1 0 1,0 0-1,-1 0 1,1 0-1,0 1 1,-1-1-1,1 0 1,0 0-1,-1 0 1,1 1-1,0-1 1,0 0-1,0 1 0,-1-1 1,1 0-1,0 0 1,0 1-1,0-1 1,-1 0-1,1 1 1,0-1-1,0 1 1,0-1-1,0 0 1,0 1-1,0-1 0,0 0 1,0 1-1,0-1 1,0 0-1,0 1 1,0-1-1,0 0 1,0 1-1,0 0 651,11 6 1174,-4 5-827,-5-10-1054,-1 0-1,1-1 1,-1 1 0,0 0 0,0 0 0,0 0 0,0 0 0,0 0 0,0 0 0,0 0 0,-1 0-1,1 0 1,0 4 0,9 60 791,1 1-463,-10-61-362,1-1-1,0 0 1,-1 0-1,2 0 1,-1 0 0,0 0-1,1 0 1,0-1 0,0 1-1,6 5 1,-7 11 13,-3-7-29,0-12-6,-7 2 1,8-3-66,0-1-1,-1 0 1,1 0 0,0 0 0,-1 0 0,1 0 0,0 1 0,-1-1 0,1 0 0,0 0-1,-1 0 1,1 0 0,-1 0 0,1 0 0,0 0 0,-1 0 0,1 0 0,0 0-1,-1-1 1,1 1 0,-1 0 0,1 0 0,0 0 0,-1 0 0,1 0 0,0-1-1,-1 1 1,1 0 0,0 0 0,0-1 0,-1 1 0,1 0 0,0 0 0,0-1-1,-1 1 1,1 0 0,0-1 0,0 1 0,0 0 0,-1-1 0,1 0 0,-7-22-6458,2 5 2696,-4 5 519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9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1100,'0'-11'8871,"3"22"-6148,3 1-3497,-3-3-274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50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35 1732,'-4'-4'8808,"-15"-11"-4233,16 16-4515,1-1 0,0 1 0,0-1 1,0 1-1,0 0 0,0 0 0,0 0 1,0 0-1,0 0 0,0 0 0,0 0 1,1 1-1,-1-1 0,0 1 0,1-1 1,-2 3-1,-27 36 412,11-15 105,8 18-78,11-42-495,-1 0 0,1 0 1,0 1-1,-1-1 0,1 0 0,0 1 0,0-1 1,0 0-1,0 1 0,0-1 0,0 0 1,0 0-1,1 1 0,-1-1 0,0 0 0,1 0 1,-1 1-1,1-1 0,-1 0 0,2 2 1,4 17 85,-5-17-71,-1-1-1,1 1 1,-1-1-1,1 0 1,0 1-1,0-1 1,0 0-1,0 0 1,1 0-1,-1 0 0,1 0 1,-1 0-1,1 0 1,-1 0-1,1 0 1,0-1-1,0 1 1,0-1-1,0 1 1,0-1-1,0 0 1,1 0-1,-1 0 0,5 1 1,-4 0 7,0-1 0,1 0-1,-1 0 1,1 0 0,-1 0 0,1-1-1,0 1 1,-1-1 0,1 0 0,-1 0 0,1 0-1,0-1 1,-1 1 0,1-1 0,-1 0 0,7-2-1,2-3-16,-1 0-1,1-1 1,-1 0-1,-1-1 1,0 0-1,0 0 1,0-1-1,-1 0 1,0-1 0,-1 0-1,0-1 1,10-18-1,-15 24-8,-2 3 0,0 1 0,0 0 0,0-1 0,0 1 0,-1-1 0,1 1 0,0-1 0,-1 0 0,1 1 0,-1-1 0,0 0 0,1 1 0,-1-1 0,0 0 0,0 0 0,0 1 0,0-1 0,0 0 0,-1 1 0,1-1 0,0 0 1,-1 1-1,0-1 0,1 0 0,-1 1 0,0-1 0,1 1 0,-3-3 0,-6-6 2,7 6-1,0 1 0,-1 0 1,1 0-1,-1 0 1,0 0-1,0 0 0,0 0 1,0 1-1,-1-1 1,1 1-1,-1 0 1,1 0-1,-1 1 0,0-1 1,0 1-1,0-1 1,0 1-1,-6-1 0,-17 0 4,22 1-11,0 1 0,-1-1 0,1 1-1,0 0 1,0 1 0,-1-1-1,-6 2 1,-13 4-140,15-4-799,1 0 1,0 1 0,0 0 0,-13 6-1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50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1396,'0'0'3000,"0"13"4357,0 17-4885,-1 9-1039,0-19-1124,1 0 0,1 0 1,0 1-1,8 34 0,2 42 557,-1-44-435,-4-14-50,-1-4-76,-4-32-290,0-1-1,0 0 1,-1 1-1,1-1 1,-1 1 0,0-1-1,0 1 1,0-1-1,0 1 1,0-1-1,0 1 1,-1-1 0,1 1-1,-1-1 1,0 1-1,1-1 1,-1 0-1,0 1 1,-1-1 0,1 0-1,-2 3 1,-1 0-55,-2 1-830,4-18-4215,-9-14-4200,11 15 6009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51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0 116 948,'0'0'1348,"44"6"4485,8-12-2611,-51 6-3134,1 0-1,0 0 1,-1 0 0,1 0 0,0-1-1,-1 1 1,1-1 0,-1 1-1,1-1 1,0 0 0,-1 1-1,0-1 1,1 0 0,-1 0 0,1 0-1,-1 0 1,0 0 0,0-1-1,0 1 1,1 0 0,-1 0-1,0-1 1,-1 1 0,1-1 0,0 1-1,0-1 1,0-1 0,1-2 286,-1 0 1,1-1-1,-1 1 1,-1 0 0,1-1-1,0-8 1,-1 13-331,0 0 1,0 0 0,0 0-1,0 0 1,0 0-1,0 1 1,0-1-1,0 0 1,0 0 0,0 0-1,0 0 1,0 0-1,-1 0 1,1 1 0,0-1-1,-1 0 1,1 0-1,0 0 1,-1 1-1,1-1 1,-1 0 0,1 1-1,-1-1 1,0 0-1,1 1 1,-1-1-1,0 1 1,0-2 0,-5-8 647,6 10-686,0 0 0,0 0 1,1 0-1,-1 0 0,0-1 1,0 1-1,0 0 1,0 0-1,0 0 0,0-1 1,0 1-1,-1 0 1,1 0-1,0 0 0,0 0 1,0-1-1,0 1 0,0 0 1,0 0-1,0 0 1,0 0-1,0-1 0,0 1 1,-1 0-1,1 0 1,0 0-1,0 0 0,0 0 1,0 0-1,0-1 0,-1 1 1,1 0-1,0 0 1,0 0-1,0 0 0,0 0 1,-1 0-1,1 0 0,0 0 1,0 0-1,0 0 1,0 0-1,-1 0 0,1 0 1,0 0-1,0 0 1,0 0-1,-1 0 0,1 0 1,0 0-1,0 0 0,0 0 1,0 0-1,-1 0 1,1 0-1,0 0 0,0 0 1,0 1-1,0-1 1,-1 0-1,1 0 0,0 0 1,0 0 5,0 0 0,0-1 0,0 1 1,-1 0-1,1-1 0,0 1 0,0 0 1,0 0-1,-1-1 0,1 1 0,0 0 0,0 0 1,0 0-1,-1-1 0,1 1 0,0 0 1,-1 0-1,1 0 0,0 0 0,0-1 1,-1 1-1,1 0 0,0 0 0,-1 0 0,1 0 1,0 0-1,-1 0 0,1 0 0,0 0 1,-1 0-1,1 0 0,0 0 0,-1 0 0,1 0 1,0 0-1,-1 0 0,1 0 0,0 0 1,0 1-1,-1-1 0,1 0 0,0 0 1,-1 0-1,1 0 0,0 1 0,0-1 0,-1 0 1,1 0-1,0 1 0,0-1 0,0 0 1,0 0-1,-1 1 0,-21 15 56,17-13-8,3-2-28,-20 19 198,13-13-72,8-7-142,1 0 0,-1 0 0,1 1 0,-1-1 0,0 0 0,1 0 0,-1 0 0,1 1 0,-1-1 0,1 0 0,-1 0 0,1 1 0,-1-1 0,1 1 0,0-1 0,-1 0 0,1 1 0,-1-1 0,1 1 0,0-1 0,-1 1-1,1-1 1,0 1 0,0-1 0,-1 1 0,1-1 0,0 2 0,-7 7 322,6-8-309,0 0-1,-1 0 0,1 0 0,0 0 0,0 0 0,0 1 0,0-1 0,0 0 0,1 1 0,-1-1 1,0 0-1,1 1 0,-1-1 0,1 1 0,-1-1 0,1 1 0,-1 2 0,1-1-8,0-1-4,0 1 0,0-1 0,0 0 1,0 1-1,0-1 0,0 1 0,1-1 0,-1 0 0,1 1 0,-1-1 1,1 0-1,0 0 0,0 0 0,0 1 0,2 2 0,19 43 190,-14-38-258,-7-8 50,1 0 0,-1 0 0,1 0 0,0 0 0,0-1 0,0 1 0,0 0 0,0-1 0,0 1 1,0-1-1,0 0 0,0 0 0,1 0 0,-1 0 0,1 0 0,-1 0 0,0 0 0,1-1 0,-1 1 0,1-1 0,0 0 0,-1 0 0,1 0 1,3-1-1,1 2-232,0-1-1,0-1 1,0 0 0,0 0 0,0 0 0,0-1 0,0 0 0,10-4 0,11-13-4644,1-9-3651,-19 16 4732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51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4,'-9'3'15732,"-1"3"-9161,1-1-9866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53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1 304,'5'11'12177,"1"-10"-9048,-2 5-1486,-4-6-1566,1 0 1,-1 1-1,1-1 1,-1 0-1,0 0 1,1 1-1,-1-1 1,1 0 0,-1 0-1,0 1 1,0-1-1,1 1 1,-1-1-1,0 0 1,1 1-1,-1-1 1,0 0 0,0 1-1,0-1 1,0 1-1,1-1 1,-1 1-1,0-1 1,0 1-1,0-1 1,0 0-1,0 1 1,0-1 0,0 1-1,0-1 1,0 1-1,-1 0 1,1 0-11,0 1-1,0-1 1,0 1 0,0-1-1,0 1 1,0-1 0,1 1-1,-1-1 1,0 1 0,1-1 0,-1 1-1,1-1 1,-1 1 0,1-1-1,0 0 1,0 0 0,0 1 0,-1-1-1,2 1 1,0 1-27,-2-1 1,1 1-1,0-1 0,0 1 0,-1-1 1,0 1-1,1 0 0,-1-1 0,0 1 1,0 0-1,0-1 0,-1 1 1,1 0-1,-1-1 0,1 1 0,-1-1 1,0 1-1,0-1 0,-2 5 1,-4 17 55,8-2-48,0-13-46,-1 0-1,0 0 0,-1 1 1,0-1-1,0 0 1,-1 0-1,-3 13 0,0-1 35,5-20-34,0 1 1,0-1-1,0 1 1,0-1-1,0 0 0,-1 1 1,1-1-1,-1 1 1,1-1-1,-1 1 0,1-1 1,-1 0-1,-1 3 1,4-1-73,2 5 329,-10-8-21,3-13 15,4 11-204,-1 11 7,0-8 169,-11-8 145,11 3-328,0 0-1,0 0 0,0 0 0,0 1 0,1-1 1,-1 0-1,1 0 0,0 1 0,0-1 0,1 0 0,1-3 1,-2-14-35,-1 19-5,-1 1 0,1-1 0,0 1 1,0-1-1,0 1 0,0-1 0,0 0 1,0 1-1,0-1 0,0 1 0,1-1 0,-1 1 1,1 0-1,-1-1 0,2-1 0,-1 0 1,1 0 0,-1 1-1,0-1 1,0 0 0,0 0-1,0 0 1,0 0 0,-1 0-1,1 0 1,-1 0 0,0 1-1,0-1 1,0 0 0,-1-5 0,1-5-19,3 6 16,-2 7 0,0-1 0,-1 0 1,1 0-1,0 0 1,-1 1-1,1-1 1,-1 0-1,1 0 1,-1 0-1,1 0 0,-1 0 1,0 0-1,1 0 1,-1 0-1,0 0 1,0 0-1,0-1 1,0 1-1,0 0 1,0 0-1,0 0 0,-1-1 1,2 0-2,-1 1 0,1-1 0,-1 1-1,1 0 1,0-1 0,-1 1 0,1 0 0,0-1 0,0 1 0,0 0 0,0 0-1,0 0 1,0 0 0,0 0 0,0 0 0,2-1 0,12-13-7,-12 12 3,0 1 0,0-1 0,1 1 0,-1-1 1,0 1-1,1 0 0,0 0 0,0 1 0,-1-1 1,8-1-1,0 0 9,-2 6-4,2 2-21,-10-5 20,-1 0 0,1 0 0,-1 0 0,1 0 0,-1 0 0,1 0 0,-1 0 0,1 1 0,-1-1-1,1 0 1,-1 0 0,1 0 0,-1 1 0,1-1 0,-1 0 0,0 1 0,1-1 0,-1 0 0,0 1-1,1-1 1,-1 1 0,0-1 0,1 0 0,-1 1 0,0-1 0,0 1 0,1-1 0,-1 1 0,0 0 0,4 4-1,-4-5 2,1 1-1,-1-1 0,1 0 1,-1 0-1,1 1 0,-1-1 0,1 0 1,-1 1-1,1-1 0,-1 1 0,0-1 1,1 1-1,-1-1 0,0 1 1,1-1-1,-1 1 0,0-1 0,0 1 1,1-1-1,-1 1 0,0-1 0,0 1 1,0-1-1,0 1 0,0 0 1,1-1-1,-1 1 0,0-1 0,-1 1 1,1 0-1,0-1 0,0 1 0,0-1 1,0 1-1,0-1 0,0 1 1,-1 0-1,1 4 2,0 0 0,0 0 0,0-1 0,-1 1 0,0 0 0,0-1 0,0 1 0,0-1 0,-3 7 1,-7 20 10,-11 0 1,18-23 7,-2 0 7,4-17 9,13-10-32,-8 13-5,1-1 0,0 1 1,1 0-1,0 0 0,-1 0 0,2 0 0,-1 1 0,13-9 0,4-9 16,-19 19-20,0 0 0,1 0-1,0 0 1,0 0 0,0 0-1,1 1 1,-1 0-1,1 0 1,-1 0 0,9-3-1,28-1-46,-30 38 84,-13-26-25,0-1 0,1 0 0,0 1 0,0-1 0,0 1-1,0-1 1,0 1 0,1-1 0,0 8 0,0-7-7,0 1 1,-1 0 0,1-1-1,-1 1 1,0-1-1,-4 10 1,4-12-4,0 0 0,0 0 0,0 0 0,1 1 1,-1-1-1,1 0 0,0 0 0,0 6 0,0-7 0,0 1 1,0-1-1,0 0 1,0 0-1,0 1 0,-1-1 1,1 0-1,-1 0 0,1 0 1,-1 1-1,-2 2 1,0 11-65,3-15 38,0-1 0,0 1 0,0-1 0,0 1 0,0-1 0,0 1 0,0 0 0,0-1 0,0 1 0,-1-1 0,1 1 0,0-1 0,0 1 0,0-1 0,-1 1 0,1-1 0,0 1 0,-1-1 0,1 1 0,0-1 0,-1 1 0,1-1 0,-1 0 0,1 1 0,0-1 0,-1 0 0,1 1 0,-1-1 0,10-26-17022,-9 15 13408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53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29 134 924,'-11'9'4071,"20"-6"-11,-7-3-3415,41-1 3172,-38 0-3642,0-1 0,0 0 0,-1 0 0,1 0-1,-1 0 1,0-1 0,1 1 0,-1-1 0,0 0-1,0-1 1,-1 1 0,1-1 0,-1 1 0,5-7-1,20-21 18,-20 20-165,-6 8-1,0 0 1,-1 0-1,1 0 1,-1 0-1,1 0 1,-1 0-1,0 0 1,0 0-1,0-1 0,0 1 1,-1 0-1,1-1 1,-1-4-1,0 7 72,-2 0-24,0 0 0,0 0 0,0 0 0,0 1 0,0-1 1,0 0-1,0 1 0,0 0 0,0 0 0,0-1 0,0 1 0,0 0 0,0 1 0,0-1 0,-2 1 0,-8 7 44,0 0 1,1 1 0,-11 12-1,-6 3-47,-11 14 177,36-36-221,1 1 0,-1-1 0,1 1 0,0 0-1,0 0 1,0 0 0,0 0 0,0 1 0,1-1 0,-1 0 0,0 6-1,-3 6 62,5-14-87,-1-1 0,1 1 1,0-1-1,0 1 1,-1-1-1,1 1 1,0-1-1,0 1 1,0-1-1,0 1 1,0-1-1,0 1 1,0-1-1,0 1 1,0-1-1,0 1 1,0-1-1,0 1 1,0-1-1,0 1 0,0-1 1,1 1-1,-1-1 1,0 1-1,0-1 1,1 1-1,-1-1 1,0 1-1,0-1 1,1 1-1,-1-1 1,1 0-1,-1 1 1,1-1-1,6 22 55,-6-20-52,-1 1-1,1-1 1,0 0 0,0 0-1,-1 1 1,1-1 0,1 0 0,-1 0-1,0 0 1,0 0 0,1 0-1,2 3 1,0-1-17,1-1 0,-1 1-1,1-1 1,0 0 0,0 0 0,0-1 0,0 1-1,0-1 1,1 0 0,-1-1 0,1 1 0,-1-1-1,1 0 1,-1 0 0,1-1 0,0 0 0,-1 0-1,1 0 1,0-1 0,6-1 0,58-15-2867,-61 14 1253,-1-1 0,1 0 0,-1 0-1,0-1 1,9-7 0,-4 0-1794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08.0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47 172,'0'0'942,"24"-11"5381,-22 10-6448,-1 1 339,-1-1 0,1 1 0,-1 0 0,1-1 0,-1 1 0,1 0 0,-1-1 0,0 1 0,1-1 0,-1 1 0,0-1 0,1 1 0,-1-1 0,0 1 0,1-1 0,-1 1 0,0-1 0,0 1 0,0-1 0,1 1 0,-1-1 1,0 0-1,0 1 0,0-1 0,0 1 0,0-1 0,0 1 0,0-1 0,0 0 0,0 1 0,-1-1 0,1 1 0,0-1 0,0 0 0,10-8 1326,0 1-74,-18 12-1267,6-3 620,9-2-521,-14 7 564,7-5-622,-3 1-254,0 1 40,0 0 0,0 0-1,0 0 1,0 0 0,0 0 0,1 1 0,-4 4-1,-6 8 3,10-12-44,0-1 0,1 1 1,-1-1-1,1 1 1,0 0-1,0-1 1,0 1-1,0 5 1,-10 44 105,0 8-125,0-2 16,0-15-20,1 17 37,10 101 14,0-159-10,1-1 0,-1 1 1,1-1-1,0 0 0,0 1 0,0-1 1,0 0-1,1 0 0,-1 0 1,1 0-1,-1 0 0,3 3 0,-2-4-3,-1 1 0,1 0 0,-1 0 0,1 0 0,-1 0 0,0 1 0,0-1 0,0 0 0,0 1 0,0-1 0,0 0 0,0 4 0,0-4 1,-1 1 1,1 0-1,0-1 1,0 1-1,0-1 1,0 1-1,1-1 1,-1 0-1,1 1 1,-1-1 0,1 0-1,0 0 1,0 0-1,0 0 1,0-1-1,0 1 1,0 0-1,0-1 1,1 1-1,-1-1 1,5 2-1,-3-1 7,0 0 0,0 0 0,0-1 0,0 1-1,1-1 1,-1 0 0,0 0 0,1-1 0,-1 1 0,1-1 0,-1 0-1,1 0 1,7-2 0,-10 2-5,1 0 0,0-1 0,-1 0 0,1 0 0,-1 0 0,1 0 0,-1 0 0,1 0 0,-1 0 0,0-1 0,0 1 0,1-1 0,-1 0 0,0 0 0,-1 0 0,1 0 0,0 0 0,2-3 0,8-7-64,-11 12-17,0-1 0,0 0 0,0 1 0,0-1 0,0 0 0,0 1 0,0-1 0,0 0 0,0 0 0,-1 0 0,1 0-1,0 0 1,-1 0 0,1 0 0,0 0 0,-1 0 0,1 0 0,-1 0 0,1 0 0,-1-1 0,0 1 0,0 0 0,1 0 0,-1 0 0,0-1 0,0 1-1,0 0 1,-1-2 0,-17-54-11252,17 40 7546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3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104 37 720,'-1'-1'89,"1"0"1,0 0-1,0 0 0,0 0 0,0 0 1,0 0-1,0 1 0,0-1 0,0 0 1,0 0-1,0 0 0,0 0 0,1 0 1,-1 1-1,0-1 0,1 0 0,-1 0 1,1 0-1,-1 1 0,1-1 0,-1 0 1,1 0-1,-1 1 0,1-1 0,0 1 1,-1-1-1,1 0 0,0 0 0,-1 1-31,0 0 0,0 0 0,0 0 1,-1 0-1,1 0 0,0 0 0,0 0 0,0 0 0,-1 0 0,1-1 0,0 1 0,0 0 0,0 0 0,-1 0 0,1 0 0,0-1 0,0 1 0,0 0 0,0 0 1,0 0-1,0-1 0,-1 1 0,1 0 0,0 0 0,0 0 0,0-1 0,0 1 0,0 0 0,0 0 0,0 0 0,0-1 0,0 1 0,0 0 0,0 0 0,0-1 0,0 1 1,0 0-1,0 0 0,0-1 0,0 1 0,0 0 0,1 0 0,-1 0 0,0-1 0,0 1 0,0 0 0,0 0 0,0 0 0,1 0 0,-1-1 0,0 1 0,0 0 0,0 0 1,0 0-1,1 0 0,-1 0 0,0-1 0,0 1 0,0 0 0,1 0 0,-1 0 0,1 0 0,-19-3 8878,25 3-8118,-5 0-622,-2 15 294,0-9-427,1-1 0,-1 0 0,-1 0 0,1 0 0,-1 0 0,1 1 0,-1-1 0,-1 0-1,1 0 1,-3 6 0,3-8-47,0-1 0,0 1 1,1-1-1,0 1 0,-1-1 0,1 1 0,0 0 0,0-1 0,0 1 0,1-1 0,-1 1 0,1 0 0,-1-1 0,1 1 0,0-1 0,1 4 0,5 22 182,-8-7-67,0 1 1,-6 37-1,5-50-94,2 1-1,-1-1 0,1 0 1,1 1-1,0-1 1,3 15-1,2 29 86,4 219 534,-10-17-158,-10-109-391,-1-6-98,0-55 36,8-59-27,0-1 0,-2 1 0,-1-1 0,-16 45 0,5-18-41,8-8 26,2 1-1,2 0 1,2 0 0,2 1 0,4 45 0,0 12 9,7-61 9,1 7-14,-11 27 29,0-75-21,11 31-124,-12-29 127,11 11 28,-7 28-186,-2-41 143,0-1 0,-1 0 0,1 0-1,-1 0 1,1 1 0,-1-1 0,1 0 0,-1 0-1,0 1 1,1-1 0,-1 1 0,1-1-1,-1 0 1,0 1 0,1-1 0,-1 1 0,0-1-1,1 1 1,-1-1 0,0 1 0,0-1 0,1 1-1,-1-1 1,0 1 0,0-1 0,0 1 0,0-1-1,0 1 1,0 0 0,0-1 0,0 1-1,0-1 1,0 1 0,0-1 0,0 1 0,0-1-1,-1 2 1,1-1 3,0 0 0,1-1-6,-1 0 0,0 1 0,0-1 1,0 1-1,0-1 0,0 1 1,1-1-1,-1 0 0,0 1 0,0-1 1,0 1-1,0-1 0,0 1 1,0-1-1,-1 1 0,1-1 0,0 0 1,0 1-1,0-1 0,0 1 1,0-1-1,-1 1 0,1-1 0,0 0 1,0 1-1,-1-1 0,1 0 1,0 1-1,-1-1 0,1 0 0,0 1 1,-1-1-1,1 0 0,0 0 1,-1 1-1,1-1 0,-1 0 0,1 0 1,-1 0-1,1 0 0,0 0-1,-1 1 1,1-1 0,0 0-1,0 0 1,-1 0-1,1 0 1,0 0 0,0 0-1,0 0 1,-1 0 0,1 0-1,0 1 1,0-1-1,0 0 1,0 0 0,-1 0-1,1 0 1,0 1 0,0-1-1,0 0 1,0 0 0,0 0-1,0 1 1,0-1-1,-1 0 1,1 0 0,0 1-1,0-1 1,0 0 0,0 0-1,0 0 1,0 1-1,0-1 1,0 0 0,0 0-1,0 1 1,0-1 0,0 0-1,0 0 1,1 1 0,-1 0-10,0 0-16,0 3 18,0-3 10,0 0 16,0 3-11,0-3-3,0 10-41,0-10 50,43 17 32,5-15-21,-36-1-28,0-1-1,0 0 1,0-1 0,0-1 0,0 0-1,19-4 1,9-5 19,1 2-1,1 2 0,-1 1 0,1 2 1,0 2-1,-1 2 0,1 2 1,0 2-1,-1 1 0,42 12 1,192 23 28,-252-38-57,79 12 7,-74-9 50,0-1-1,1-1 1,0-2 0,0-1-1,-1-1 1,1-2 0,39-6 0,9-10 303,83-31 1,-138 43-300,0 0 0,38-4 1,-16 3-24,-27 5-14,0 1-1,0 0 0,0 1 1,30 4-1,24 1 35,-6-6-26,-31-1-5,1 2 0,68 8 0,-78-5-27,0-1-1,1-1 1,-1-1-1,0-1 1,0-1-1,29-7 1,-18 3 31,0 1 1,0 2-1,1 1 0,-1 2 1,0 2-1,1 1 1,40 9-1,245 35-7,-242-38 3,-11 0 47,-38-4 18,0 0-1,0-3 1,1 0-1,-1-2 1,42-5 0,-37 0-63,1 3 1,-1 0 0,1 3-1,40 5 1,48 1 16,-62-5 7,-42 0-50,0-1 1,-1-1-1,1-1 0,0-1 0,26-5 0,-33 4 26,0 0 1,0 2-1,17-1 0,15-1 10,80-12 48,62-9 364,60-28-276,-76 32-137,-14-9 125,-95 22-63,-46 6 7,1-1-1,26-6 0,42-4 269,-77 10-312,-1 1-1,1 0 1,0 1-1,-1 0 1,15 1-1,10 1 247,-31-3-402,-8 0-17,-22-7-2966,13 0-3472,-15-18-4748,19 15 7610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0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 13 412,'11'-11'8261,"-20"10"-7288,7 9 3506,2-5-2151,0-7-2417,-3 13 173,-4 12 46,-4 63 108,11 67 585,11-96-660,-11-53-148,1 19 87,-1-21-97,0 1 0,0-1 0,0 1 0,0-1-1,0 1 1,0-1 0,-1 1 0,1-1 0,0 1-1,0-1 1,0 1 0,0-1 0,-1 1-1,1-1 1,0 1 0,0-1 0,-1 1 0,1-1-1,0 0 1,-1 1 0,1-1 0,-1 1 0,1-1-1,0 0 1,-1 1 0,1-1 0,-1 0 0,1 0-1,-1 1 1,1-1 0,-1 0 0,1 0 0,-1 0-1,-1 2-23,1-1-1,-1 0 0,1 0 0,-1 1 0,1-1 0,0 1 1,-1-1-1,1 1 0,0 0 0,0-1 0,0 1 1,-1 3-1,-5 8-2206,5-12 1483,-8 3-1497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1.2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 1608,'0'0'9839,"11"-11"-5123,-11 23-5723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173 24 44,'-5'4'7338,"5"-5"-7229,-12-10 5207,-6-4-1340,18 15-3966,0 0-1,0 0 0,-1 0 1,1 0-1,0-1 0,-1 1 1,1 0-1,0 0 0,-1 0 0,1 0 1,0 0-1,0 0 0,-1 0 1,1 1-1,0-1 0,-1 0 1,1 0-1,0 0 0,0 0 1,-1 0-1,1 0 0,0 0 0,0 1 1,-1-1-1,1 0 0,0 0 1,0 0-1,-1 1 0,1-1 1,0 0-1,0 0 0,0 1 0,0-1 1,-1 0-1,1 0 0,0 1 1,0-1-1,0 0 0,0 0 1,0 1-1,0-1 0,0 0 0,0 1 1,0-1-1,0 0 0,0 0 1,0 1-1,0-1 0,0 0 1,0 1-1,0-1 0,0 0 0,0 1 1,0-1-1,0 0 0,0 0 1,1 1-1,-1-1 0,-34 14 1149,24-8-1123,0 0 0,1 0 0,-1 0 1,2 2-1,-17 15 0,22-18-28,0 0 0,0 0 0,0 1-1,1-1 1,0 1 0,0 0 0,1-1 0,-1 1-1,1 0 1,0 0 0,1 0 0,0 10 0,0-12-3,1 1 1,1 0 0,-1-1 0,1 1-1,0 0 1,0-1 0,0 0 0,6 8-1,2 7-4,-7-12 1,0 0 1,1-1 0,0 0-1,0 1 1,0-2 0,1 1-1,9 9 1,-12-13-3,1 0 0,-1 0-1,1 0 1,0 0 0,0-1 0,0 1 0,0-1 0,0 1 0,0-1 0,1 0 0,-1-1-1,0 1 1,0 0 0,1-1 0,-1 0 0,1 1 0,-1-2 0,0 1 0,6-1-1,0-1-5,-1-1 0,1-1 0,-1 1 1,0-1-1,0 0 0,0-1 0,-1 0 0,0-1 0,1 1 0,11-13 0,-9 6-118,0 0-1,16-25 1,-23 31-139,0 1-1,-1-1 0,0 0 0,0 1 0,0-1 0,-1 0 1,1 0-1,-2-1 0,1 1 0,-1-7 0,0 12 74,0-1-1,0 1 0,-1-1 1,1 1-1,0-1 0,-1 1 1,0 0-1,1-1 0,-1 1 1,0-1-1,0 1 0,1 0 1,-1 0-1,0 0 0,0 0 1,0-1-1,-1 1 0,1 0 1,0 1-1,0-1 0,-1 0 1,1 0-1,0 0 0,-1 1 1,1-1-1,0 1 0,-1-1 1,1 1-1,-1 0 0,-2-1 1,-60-5-3601,20 2 2547,-8-14 1581,41 7-61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3.2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173 0 260,'3'11'4850,"9"11"-2652,-3-6-1127,-3-2-384,0-2-292,0 0 0,-1 0 0,-1 0 0,0 1 0,-1 0 0,0-1 0,1 15 0,7 46 724,-12-54-787,-1 1 1,-1-1-1,-1 0 1,0 0 0,-2 0-1,-8 22 1,8-31-262,0-1-1,0-1 1,0 1 0,-1-1 0,-1 0-1,1-1 1,-10 8 0,10-12-12,1-1 0,0 0 0,-1 0 1,1 0-1,-1-1 0,0 0 0,1-1 1,-1 1-1,-11-2 0,-22-6-1915,38 6 1273,0 0 0,0 0 0,1 0 1,-1 0-1,0 0 0,0 0 0,0 0 1,1 0-1,-1-1 0,1 1 0,-1-1 0,1 1 1,-2-3-1,-4-6-2449,5 3 96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4.3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0 868,'1'8'10153,"0"-8"-10062,-1 0 1,0 0-1,0 0 1,0 1-1,0-1 1,0 0-1,0 0 0,0 0 1,1 0-1,-1 0 1,0 0-1,2-2 2104,-2 2-2104,1 0 1,4 16 972,6 99-271,0-23-778,-11-89-12,0 22 34,-1 0-1,-1 0 1,-4 25 0,-5 41 53,7-79 4,1 1 0,1-1 0,0 1 0,0 15 0,-3-15 444,1-12 124,2-9-272,4-4-328,-1 0 0,2 0 0,0 0 0,6-17-1,-3 9-49,-2 8-10,2 1 0,-1-1-1,2 1 1,-1 0 0,2 0 0,-1 1-1,14-15 1,-16 21 2,-1 0 0,1 0 0,-1 1 0,1-1-1,0 1 1,0 0 0,1 1 0,-1-1 0,1 1 0,8-3-1,-12 4 11,1 1 0,0-1 0,-1 0-1,1 1 1,0-1 0,0 1-1,-1 0 1,1 0 0,0 0-1,0 0 1,-1 1 0,1-1-1,0 1 1,-1 0 0,1 0-1,0 0 1,-1 0 0,1 0-1,-1 0 1,1 0 0,-1 1-1,0 0 1,4 2 0,-3 1 8,-1 0 1,1 0 0,-1 0 0,0 0-1,0 1 1,-1-1 0,1 0-1,-1 1 1,0 0 0,-1-1 0,1 1-1,-1-1 1,-1 1 0,1-1-1,-1 1 1,1 0 0,-2-1-1,1 1 1,-3 7 0,3-9-22,0 0 0,1 0 0,0 1 0,0-1 0,0 0 0,0 0 0,1 0 0,0 0 0,0 0 0,1 4 0,3 26 41,-5-25 51,0-8-140,0-1 1,-1 1-1,1 0 1,0-1-1,0 1 1,0 0-1,0-1 1,-1 1 0,1 0-1,0-1 1,0 1-1,0 0 1,0-1-1,1 1 1,-1 0-1,0-1 1,0 1 0,0 0-1,0-1 1,1 1-1,-1 0 1,0-1-1,1 1 1,-1-1 0,0 1-1,1-1 1,-1 1-1,1-1 1,-1 1-1,1-1 1,-1 1-1,1-1 1,-1 1 0,1-1-1,0 0 1,-1 1-1,1-1 1,0 0-1,10-30-8836,-7 17 5342,5-4 3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4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29 216,'-1'-8'5262,"-4"0"-4137,0 0 1127,2 6-1643,-2 0 2061,2 12-321,4-5-2123,-1 0-1,0 0 1,-1 0-1,1 0 0,-1 0 1,0 0-1,-1 0 1,-3 9-1,4-9-161,0 1 1,0-1-1,0 1 0,1-1 0,-1 1 1,1-1-1,1 1 0,0 8 0,-1 30 225,-11 38-9,4-18-209,6-54-62,0 0 1,1 0 0,0 0 0,1 0 0,0 0 0,2 10-1,3 34 43,6 0 53,-5-26-176,-8-25-299,-5-10-349,-15-41-6038,14 29 4160,7 16 2048,-1 0 1,0 0-1,0 0 0,-1-1 1,1 1-1,-1 0 0,1 0 1,-1 1-1,-3-5 0,-6 0-1157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5.2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37 1100,'-20'-7'12447,"50"-3"-8266,24 8-3041,-30 3-888,24 4-265,14 1-2518,-58-6 1831,0-1 0,0 0 1,0 1-1,-1-1 0,1-1 0,0 1 1,0 0-1,4-3 0,22-8-6200,-17 6 3598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6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335 6 796,'-35'-5'5540,"31"5"-5221,0 0 0,0 0 1,0 1-1,0 0 0,0-1 0,0 2 1,0-1-1,0 0 0,0 1 1,0 0-1,0 0 0,-5 4 0,-18 6 1833,19-10-1727,0 1 0,0 0 0,0 0 0,0 1 0,1 0 0,-1 1 0,1-1 0,0 1 0,-6 7 0,9-9-359,1 1 0,0 0 0,0-1 1,0 1-1,0 0 0,0 0 0,1 0 0,0 1 0,0-1 1,0 1-1,1-1 0,-1 1 0,1-1 0,0 1 1,1 0-1,-1 8 0,1-8-92,2 0-1,-1-1 1,1 1 0,-1-1-1,1 1 1,0-1 0,1 0 0,-1 1-1,1-1 1,4 4 0,2 6-37,-7-11 63,1 0 0,0-1 0,-1 1 0,1-1 0,1 1 0,-1-1 0,0 0 0,0 0 0,1-1 0,-1 1 0,1 0 0,0-1 0,-1 0 0,1 0 0,5 0 0,-5 0 10,1 0 0,-1 1 0,0-1 0,0 1 1,1-1-1,-1 1 0,0 0 0,-1 1 1,1-1-1,5 5 0,5 5 21,-13-11-28,0-1 1,-1 0-1,1 1 1,0-1-1,0 1 1,0-1-1,-1 1 1,1-1-1,0 1 1,0-1-1,-1 1 1,1 0-1,0-1 1,-1 1-1,1 0 1,-1 0-1,1-1 1,-1 1-1,0 0 1,1 0-1,-1 0 1,0 0-1,1 0 1,-1 0-1,0-1 1,0 1-1,0 0 1,0 0-1,0 0 1,0 0-1,0 0 1,0 0-1,0 0 1,0 0-1,-1 0 1,1 0-1,0-1 1,-1 1-1,1 0 1,0 0-1,-1 0 1,1 0-1,-1-1 1,1 1-1,-1 0 1,0-1-1,0 2 1,-4 2 75,0 0 1,0 0 0,-1 0 0,1 0 0,-1-1 0,0 0 0,0 0-1,0-1 1,0 0 0,0 0 0,-1 0 0,1 0 0,0-1-1,-9 0 1,-18 2-146,-53-4-1,42 0-1665,43 1 380,13-9-8923,-3 6 7761,2-3-437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6.4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1 1228,'-2'1'411,"1"0"0,0 0-1,0 0 1,0 0 0,-1 0-1,1 0 1,0 0 0,1 0-1,-1 1 1,0-1 0,0 0 0,0 1-1,1-1 1,-1 1 0,1-1-1,-1 1 1,1-1 0,0 1 0,-1-1-1,1 3 1,-7 14 1911,5-13-2098,0 0 1,1 0-1,-1 0 0,1 0 0,0 1 0,1-1 1,-1 0-1,1 0 0,0 1 0,0-1 0,1 0 1,-1 1-1,1-1 0,0 0 0,1 0 0,-1 0 1,3 5-1,7 33-3,-10-30-194,-1-12-26,0 1 1,0-1-1,-1 0 1,1 1-1,1-1 1,-1 0-1,0 1 1,0-1-1,0 0 1,1 1-1,-1-1 1,1 0-1,-1 0 1,1 1 0,-1-1-1,1 0 1,0 0-1,-1 0 1,1 0-1,0 0 1,2 2-1,-1-1 316,8 8-2660,-9-21-5271,-2-8 3432,1 7 1568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6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 50 868,'-3'-3'912,"1"1"0,-1 0 0,1-1 0,-1 1 0,1-1 0,0 0 0,0 0 0,-2-4 0,-14-15 5357,24 45-4672,-5-20-2348,1-1 0,-1 1 1,0 0-1,1-1 1,-1 1-1,1-1 1,0 1-1,0-1 1,0 0-1,0 0 1,1 0-1,2 3 1,4-1-2497,2-3 93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7.4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 0 36,'-35'27'9739,"5"7"-5636,10-10-2704,10 11-534,20-16-708,-7-12-143,1-1 0,-1 1 0,1-1 0,1 0 0,-1-1 0,1 1 0,9 7 1,-10-9-5,0-1 1,0 0-1,1 0 1,-1 0-1,1 0 1,0-1 0,0 0-1,0 0 1,0 0-1,0-1 1,0 1 0,0-1-1,0-1 1,1 1-1,-1-1 1,0 1 0,1-2-1,-1 1 1,1-1-1,-1 1 1,0-1 0,0-1-1,0 1 1,0-1-1,6-2 1,2-3 14,-1 0 0,1-1 0,-1 0 1,-1-1-1,1 0 0,-1-1 0,17-20 0,-26 28-11,-1-1-1,1 1 1,-1 0 0,0 0-1,0-1 1,0 1-1,0 0 1,0-1-1,0 1 1,-1-1 0,1 1-1,-1-1 1,0 1-1,1-1 1,-1 0 0,-1 1-1,1-1 1,0 1-1,0-1 1,-1 1-1,0-1 1,1 1 0,-1-1-1,0 1 1,0 0-1,-1-1 1,-1-2 0,1 2 22,0-1 0,0 1 0,0 0 1,-1 0-1,0 0 0,1 0 0,-1 0 1,0 1-1,-1-1 0,1 1 0,0-1 0,-1 1 1,1 1-1,-1-1 0,0 0 0,1 1 1,-5-2-1,-5 2-2,0 0 0,0 0 0,1 1 0,-1 1 0,0 0 0,0 1 0,1 0 0,-1 1 0,1 0 0,0 1 0,0 1 0,0 0 0,0 0 1,1 1-1,0 1 0,0 0 0,-17 14 0,27-20-107,0 0 0,0 0 0,1 0 0,-1 0 0,0 0 1,0 1-1,0-1 0,1 0 0,-1 0 0,0 1 0,1-1 0,0 0 1,-1 1-1,1-1 0,0 1 0,-1-1 0,1 1 0,0-1 0,0 0 1,0 1-1,0-1 0,1 1 0,-1-1 0,0 0 0,0 1 0,1-1 1,0 3-1,-1-4-138,1 1 0,-1-1 1,0 1-1,1 0 0,-1-1 1,0 1-1,1-1 0,-1 1 1,0-1-1,1 1 0,-1-1 1,1 1-1,-1-1 0,1 1 1,0-1-1,-1 0 0,1 1 0,-1-1 1,1 0-1,0 0 0,-1 1 1,1-1-1,-1 0 0,1 0 1,0 0-1,-1 0 0,1 0 1,0 0-1,-1 0 0,1 0 1,0 0-1,-1 0 0,1 0 1,0 0-1,-1 0 0,1-1 1,0 1-1,-1 0 0,1 0 1,-1-1-1,1 1 0,0 0 1,-1-1-1,1 1 0,-1-1 1,1 1-1,-1-1 0,1 1 1,-1-1-1,0 1 0,1-1 1,1-6-3029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7.9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1 256,'0'0'3158,"0"31"2335,0-7-3806,-1-3-791,1-1 0,1 1 0,8 38-1,-7-45-720,0 0-1,-1 1 0,0 21 1,4 37 250,5 23 5,-5-59-325,-5-32-97,0 0-1,0-1 1,0 1-1,1-1 1,0 1-1,0-1 1,2 6-1,1 9-4,-4-18-18,0 0 1,0-1 0,0 1-1,0 0 1,1 0-1,-1-1 1,0 1-1,0 0 1,0-1 0,1 1-1,-1 0 1,0-1-1,1 1 1,-1 0-1,1-1 1,-1 1 0,1-1-1,-1 1 1,1 0-1,-1-1 1,1 1-1,-1-1 1,1 0-1,0 1 1,-1-1 0,1 0-1,0 1 1,-1-1-1,1 0 1,0 1-1,0-1 1,-1 0 0,1 0-1,0 0 1,0 0-1,-1 0 1,2 0-1,6 2-121,-8-2-45,0 0-1,0-1 1,1 1 0,-1 0 0,0 0 0,0 0 0,1 0 0,-1 0 0,2-4-3442,-2 3 3442,0 1 0,0 0 0,0 0 0,0-1 0,0 1 0,0 0 0,0 0-1,0-1 1,0 1 0,0 0 0,0 0 0,0-1 0,0 1 0,0 0 0,-1 0 0,1-6-791,0-6-2275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8.4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22 120 1152,'21'1'7296,"7"-9"-5626,-1-2-1,-1 0 1,32-18 0,-57 26-1553,0 1 0,0-1 0,0 1-1,0-1 1,0 1 0,0-1 0,0 0 0,-1 0 0,1 1 0,-1-1 0,1 0 0,-1 0 0,0 0 0,1-3 0,-5 4-11,3 1-91,1-1-1,0 1 0,-1 0 1,1 0-1,0 0 0,-1-1 0,1 1 1,0 0-1,0 0 0,-1 0 1,1-1-1,0 1 0,0 0 0,-1-1 1,1 1-1,0 0 0,0-1 1,0 1-1,-1 0 0,1-1 1,0 1-1,0 0 0,0-1 0,0 1 1,0 0-1,0-1 0,0 1 1,0 0-1,0-1 0,0 1 1,0-1-1,0 1 0,0 0 0,0-1 1,0 1-1,1-1 0,-2 0 21,1 0-1,0 0 0,-1-1 1,1 1-1,-1 0 1,0 0-1,1 0 1,-1 0-1,0 0 0,0 0 1,1 0-1,-1 0 1,0 0-1,0 0 0,0 0 1,0 1-1,0-1 1,0 0-1,0 1 0,-1-1 1,1 1-1,0-1 1,0 1-1,0-1 0,-1 1 1,1 0-1,0 0 1,0-1-1,-1 1 0,1 0 1,0 0-1,-1 0 1,1 1-1,-1-1 1,-3 0 55,0 0 0,0 0 0,0 1 1,0 0-1,0 0 0,1 0 1,-1 0-1,-8 4 0,7-1-39,0 0-1,-1 0 0,2 0 1,-1 1-1,0 0 1,1 0-1,0 0 0,0 1 1,0-1-1,1 1 1,0 1-1,0-1 1,1 0-1,-1 1 0,-2 10 1,1 0-9,1 0 1,1 0 0,1 0 0,1 1-1,0 24 1,2-36-45,0-1 0,0 1-1,0-1 1,1 0 0,-1 0 0,1 0 0,1 0 0,-1 0 0,1 0-1,-1 0 1,1-1 0,1 0 0,-1 1 0,1-1 0,-1 0 0,1-1-1,0 1 1,1-1 0,-1 1 0,0-1 0,1 0 0,9 3 0,-8-4-315,1-1 0,0 0 0,0 0 0,-1-1 0,1 0-1,0 0 1,0-1 0,-1 0 0,1 0 0,0-1 0,-1 1 0,10-5 0,-2 0-2235,-1 0-1,1-1 1,-1 0-1,18-15 1,-18 10-719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8.9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2652,'0'0'4821,"-11"11"3800,0 3-6011,14-3-2604,4-15-3806,7-16-5793,-5 8 5992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30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1508,'0'0'334,"0"-1"0,0 0 1,0 1-1,0-1 0,0 0 0,0 1 0,0-1 0,0 1 0,0-1 0,0 0 1,-1 1-1,1-1 0,0 0 0,0 1 0,-1-1 0,1 1 0,0-1 0,-1 1 1,1-1-1,-1 1 0,1-1 0,0 1 0,-1-1 0,1 1 0,-1 0 0,0-1 1,1 1-1,-1 0 0,1-1 0,-1 1 0,1 0 0,-2-1 0,-9 0 1880,15 4-2051,0-1 0,-1 1 0,0 0 0,0 1 0,0-1 0,0 0-1,0 1 1,-1 0 0,1-1 0,-1 1 0,0 0 0,0 0 0,-1 0 0,1 1 0,-1-1 0,1 6 0,9 50 433,-11-49-513,0 0 0,-1-1 0,0 1 0,-6 19 0,5-20-72,1 1 0,0-1 0,0 1-1,1-1 1,2 16 0,-1 6 11,4-19 39,-5-13-59,0 0 0,0 0 0,0 0 0,0 0 0,1 1 0,-1-1 0,0 0 0,0 0-1,0 0 1,0 0 0,0 0 0,0 0 0,0 1 0,0-1 0,0 0 0,0 0 0,0 0 0,0 0-1,0 0 1,0 0 0,0 1 0,0-1 0,0 0 0,0 0 0,0 0 0,0 0 0,0 0 0,0 1-1,0-1 1,0 0 0,0 0 0,0 0 0,0 0 0,0 0 0,0 0 0,-1 0 0,1 1-1,0-1 1,0 0 0,0 0 0,0 0 0,0 0 0,0 0 0,0 0 0,-1 0 0,1 0 0,0 0-1,0 0 1,0 0 0,0 0 0,0 0 0,0 1 0,-1-1 0,1 0 0,0 0 0,0 0 0,0 0-1,0 0 1,0 0 0,-1-1 0,-2 7 292,3-5-283,0-1 1,0 0-1,0 0 1,0 0-1,0 1 1,0-1-1,0 0 1,0 0-1,-1 1 1,1-1-1,0 0 1,0 0-1,0 0 1,0 1 0,0-1-1,0 0 1,-1 0-1,1 0 1,0 1-1,0-1 1,0 0-1,-1 0 1,1 0-1,0 0 1,0 0-1,0 0 1,-1 1-1,1-1 1,0 0 0,0 0-1,0 0 1,-1 0-1,1 0 1,0 0-1,0 0 1,-1 0-1,1 0 1,0 0-1,0 0 1,-1 0-1,1 0 1,-1 0-1,0 0 180,-1-14 121,0 12-306,0 0 0,0 0 0,0-1-1,0 1 1,0-1 0,1 1 0,-1-1-1,1 0 1,0 0 0,0 0 0,-1-3 0,2-134 831,2 128-737,0 1 1,1 0-1,0 0 1,1 0-1,0 1 1,1-1-1,0 1 1,8-13-1,-8 14 22,-4 8-103,-1-1 1,1 0-1,0 1 1,0-1 0,0 1-1,0-1 1,0 1-1,0-1 1,1 1-1,-1 0 1,0 0-1,1 0 1,-1 0-1,1 0 1,-1 0-1,1 0 1,-1 0-1,1 0 1,0 1 0,3-2-1,0 0 9,0 1 0,0 0 1,1 0-1,-1 0 0,1 0 0,10 1 1,-14 0-27,0 1 0,0-1 1,0 1-1,0 0 1,-1-1-1,1 1 1,0 0-1,0 0 0,-1 0 1,1 0-1,0 0 1,-1 1-1,0-1 1,1 0-1,-1 1 1,0-1-1,1 1 0,-1 0 1,0-1-1,0 1 1,0 0-1,-1-1 1,2 3-1,2 9 16,-1 1 0,0-1 0,-1 0 0,0 1 0,-1-1 0,-1 1 0,-2 24 0,2-1 99,32-48 458,-23 5-502,1 1 0,0 0 0,1 1-1,-1 0 1,1 0 0,-1 1 0,23-3 0,-29 6-61,0 0 0,0 0 0,0 0 0,0 1-1,0-1 1,-1 1 0,1 0 0,0 0 0,0 0 0,-1 1 0,1-1 0,0 1 0,-1 0 0,0 0 0,1 0 0,-1 0 0,0 1-1,0-1 1,0 1 0,-1 0 0,1 0 0,-1 0 0,1 0 0,-1 0 0,2 4 0,-2-4-13,-1 1 0,0-1 0,1 1 0,-1-1 0,0 1-1,-1 0 1,1-1 0,-1 1 0,0 0 0,0 0 0,0-1 0,0 1 0,0 0 0,-1-1 0,-1 7 0,-2 25-605,-1-11-523,-1 5-6233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30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65 136 96,'14'-1'5983,"4"-4"-3776,24-26 3085,-30 21-4226,4-1-228,-14 10-780,-1 0-1,1 0 1,0 0-1,0 0 0,-1 0 1,1 0-1,-1-1 1,1 1-1,-1 0 1,0-1-1,1 1 0,-1-1 1,0 0-1,0 1 1,0-1-1,0 0 0,0 0 1,0 1-1,-1-1 1,1-3-1,5-3 345,-4 6-104,-8-6-114,5 6-129,-1 0 0,1 0 0,-1 0 0,0 0 0,0 0 0,0 1 0,0-1 0,0 1 1,0-1-1,-1 1 0,1 0 0,0 0 0,-1 0 0,1 0 0,-1 0 0,1 0 0,-1 1 0,1-1 1,-1 1-1,1 0 0,-1 0 0,1 0 0,-1 0 0,0 0 0,1 0 0,-1 1 0,1-1 1,-1 1-1,1 0 0,-1 0 0,1 0 0,0 0 0,-1 0 0,1 0 0,0 1 0,-4 2 0,-2 2 77,0 0 0,0 0 0,0 1 0,1 0 0,0 0 0,0 1 0,0 0 0,1 0 0,1 0 0,-1 1 0,1 0 0,1 0 0,0 0 0,0 1 0,1-1 0,0 1 0,1 0-1,0 0 1,-2 15 0,5-21-88,0 1 0,0-1-1,1 0 1,-1 0-1,1 1 1,0-1 0,0 0-1,0-1 1,0 1-1,1 0 1,0-1 0,-1 1-1,1-1 1,1 0 0,-1 0-1,0 0 1,1 0-1,-1 0 1,1-1 0,0 0-1,7 4 1,4-1-343,0-1 0,0 0 0,1 0 0,-1-2 1,1 0-1,-1-1 0,1 0 0,0-1 0,0-1 1,25-5-1,22-13-5552,-6-15-4450,-37 22 6991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37.5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33 236,'0'-2'132,"1"1"0,0-1 1,0 1-1,0-1 0,0 1 0,0-1 1,1 1-1,-1 0 0,0 0 0,0 0 0,1 0 1,-1 0-1,1 0 0,-1 0 0,1 0 1,-1 0-1,1 1 0,0-1 0,-1 1 0,3-1 1,1-2 1067,28 30 4919,-30-23-5744,1-1-1,-1 0 1,1 0 0,0 0 0,-1 0-1,1-1 1,0 1 0,1-1-1,-1 0 1,0 0 0,1 0 0,-1-1-1,9 2 1,11 0-87,-1-2 1,1 0-1,0-2 0,0-1 1,0 0-1,27-8 0,-15 4 193,66-3 0,190-14 1097,-203 12-1042,177 1 1,-79 10-253,14 0-154,-85 2-102,24 2 36,79 8-88,177 14-240,-123-5 257,-234-17 9,-1 2-3,0 3 0,65 22 0,-21-5 1,38-1 53,-85-19 18,0 1 0,0 2 0,41 15-1,-65-20-105,0 0 0,0-1-1,1-1 1,12 1-1,26 7-25,-13-2 57,1-1 0,44 2 0,28 4-17,-97-11 18,-5-1 6,-1 1 0,1-1 1,-1 1-1,0 1 0,10 3 1,-10-5 10,0 0 0,0 0 1,0-1-1,1 0 0,-1-1 1,0 0-1,0 0 0,0 0 1,0-1-1,13-5 0,9 0 100,14-2-124,-22 4-63,-1 1 0,1 1 0,21-1 1,55-2 67,-71 4 5,-1-2 1,1 0-1,-1-2 1,41-14-1,-20 6 154,-21 9-111,0 0 0,0 2 0,0 0 0,40 2 0,-38 3-21,-22-1-25,0 0 1,0-1-1,0 0 0,0 0 0,-1 0 0,1 0 1,0-1-1,5-1 0,98-10-46,-99 11 45,0 0-1,0 0 0,0 1 1,0 0-1,0 1 0,14 2 1,16 1 26,73-10-10,15 12-132,-62 0 179,43 0-82,-102-6 25,-2 0-5,-1 1 1,1-1 0,0-1 0,-1 1 0,1 0 0,-1-1 0,0 0-1,7-2 1,-8 2 8,-1 1 0,0-1 0,0 1 0,0-1 0,0 1 0,1 0 0,-1-1 0,0 1 0,1 0-1,-1 0 1,0 0 0,0 0 0,1 0 0,-1 0 0,0 0 0,1 0 0,-1 1 0,0-1 0,0 0 0,0 1-1,2 0 1,-1-1 0,30-6-101,53 6 122,-84 0 7,21-1 106,-23 0-116,-7-10 28,8 8-34,7 6-2,-5-2 13,-2-11-274,0 21 464,0-11-219,0 0 0,0 0 0,0 0 0,0 1 1,0-1-1,0 0 0,0 0 0,0 0 0,0 0 0,0 0 0,0 1 0,0-1 1,0 0-1,0 0 0,0 0 0,0 0 0,0 0 0,0 1 0,0-1 0,0 0 0,0 0 1,0 0-1,0 0 0,0 0 0,1 0 0,-1 1 0,0-1 0,0 0 0,0 0 1,0 0-1,0 0 0,0 0 0,0 0 0,1 0 0,-1 0 0,0 0 0,0 0 0,0 0 1,0 1-1,0-1 0,1 0 0,-1 0 0,0 0 0,0 0 0,0 0 0,0 0 1,0 0-1,1 0 0,-1 0 0,0 0 0,0-1 0,0 1 0,0 0 0,0 0 0,1 0 1,-1 0-1,0 0 0,0 0 0,0 0 0,0 0 0,10-8 6,-3 4 3,-7 3-9,1 0 0,0 0 0,-1 0 0,1 0 0,0 1 0,0-1 0,0 0 0,0 0 0,-1 1 0,1-1 1,0 0-1,0 1 0,1 0 0,-1-1 0,0 1 0,0-1 0,0 1 0,0 0 0,0 0 0,0-1 0,0 1 0,1 0 0,-1 0 0,0 0 0,0 1 0,0-1 0,0 0 0,2 1 0,-1-1 2,9 18-74,-15-12 76,3-6-4,1 1 0,-1-1 1,1 0-1,-1 1 0,1-1 0,-1 0 0,1 1 1,-1-1-1,1 1 0,0-1 0,-1 1 1,1-1-1,0 1 0,-1-1 0,1 1 1,0-1-1,0 1 0,-1-1 0,1 1 0,0-1 1,0 1-1,0 0 0,0-1 0,0 1 1,0-1-1,0 1 0,0 0 0,0-1 1,0 1-1,0-1 0,0 1 0,0-1 0,1 2 1,-12 72 65,0-14-25,11 280-160,1-331 120,0 0 0,0 0 0,1 0 0,5 14 0,-5-16-1,0-1 1,0 1 0,-1 0-1,1 0 1,-2 0 0,1 1 0,-1-1-1,0 0 1,0 0 0,-2 8-1,-3 24-3,1-1 0,1 1-1,5 54 1,-1-23 26,-2-53-7,-1 1 0,-6 25 0,5-26-5,0 1 0,-1 27 0,3-36-11,0 0 0,0 0 1,-1 0-1,-4 12 0,3-12-16,1 0 0,0-1-1,0 1 1,0 13 0,-9 52 84,11 54-90,-11-80 26,11 138 37,-10-141-79,-1 15 22,11 42-50,4-94 54,-3-8 16,-1 1 0,1 0 0,-1-1-1,1 1 1,-1 0 0,1 0 0,-1 0 0,1-1-1,-1 1 1,0 0 0,1 0 0,-1 0 0,0 0-1,0 0 1,1 0 0,-1 0 0,0-1 0,0 3-1,-1 15-14,1-14 9,-1 0 0,1 0 1,0 0-1,0 0 0,0 0 0,0 0 1,1 0-1,0 0 0,0 0 0,0-1 1,0 1-1,0 0 0,4 6 0,-4-8-20,0 1 0,-1-1-1,1 1 1,0 0 0,-1-1-1,0 1 1,1 0 0,-1-1-1,0 1 1,0 0 0,-1 0-1,1-1 1,-1 1 0,0 2-1,0-2 30,1-1-1,-1 1 1,1-1-1,0 0 1,0 1-1,0-1 0,0 1 1,0-1-1,0 1 1,1-1-1,-1 0 1,1 1-1,0 1 1,1-1 2,-1-1 0,0 0 1,0 1-1,0-1 0,0 1 1,0-1-1,-1 1 0,1 0 1,-1-1-1,1 1 0,-1 0 1,0-1-1,0 1 0,-1 4 1,12 6-26,-11-5-143,0-12 266,-12-3-1360,9 4-39,-1 1 0,1-1-1,1 0 1,-1 0-1,0 0 1,1 0-1,0 0 1,-1-1-1,-1-5 1,2-8-2662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7:47:51.3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3795 536,'0'0'2255,"-22"-5"6099,-12 4-2033,33 1-6281,0 0 1,0 0-1,1-1 1,-1 1-1,0 0 1,0 0-1,1 0 1,-1-1-1,0 1 1,0 0-1,1-1 1,-1 1-1,0-1 1,1 1-1,-1-1 1,0 1-1,1-1 1,-1 1-1,1-1 1,-1 0 0,1 1-1,-1-1 1,1 0-1,-1 1 1,1-1-1,0 0 1,-1 1-1,1-1 1,0 0-1,0 0 1,0 0-1,-1 0 1,0-34 186,1 22-135,11-20 218,-10 24-280,0 0 1,0 0-1,1 1 1,0-1-1,1 0 1,0 1-1,0 0 1,0 0-1,8-12 0,-6 5-28,3-6 2,-1 12-9,-1 0 0,0 0 1,0-1-1,6-15 0,16-27-11,15-23-11,-26 43 45,-15 25-13,2 1 1,-1-1-1,0 1 0,1 0 1,6-7-1,1-2-7,0 0-1,-1 0 1,9-17 0,16-26 16,-17 32 8,-8 11-3,0 1-1,1 0 0,14-14 0,-14 16-3,-1-1-1,0-1 0,-1 0 1,11-23-1,-3 7 18,-8 14-19,2 1 1,-1 0-1,23-23 0,-1-6-1,-18 29-7,-1-1 1,19-29 0,-14 18-8,15-21-5,-11 14 16,31-35 0,-40 49 9,5-2 1,14-14 0,-10 10-18,31-39-55,1 3 14,22-23 23,150-145 61,-176 179-145,-32 31 114,2 1 0,21-18 0,13-11 51,88-56-75,-23 9 56,21-22-46,-32 29 31,8-5 0,24-16-58,-68 51-39,-54 42 52,0 1 1,38-24-1,-32 24 20,41-34-1,-23 17 9,195-150 93,-185 141-106,-23 16-33,60-37 1,30-22 76,19-6-132,-106 71 94,-9 5-90,1 2 0,27-11 0,0 3 225,84-44 1,-9 10-74,-113 47-75,1 1 0,-1 1 1,25-6-1,-24 8-7,-1-1 0,0 0 0,20-11 0,-13 5 25,-1 2 0,41-13 0,-8 4 22,-17 6-43,47-9 0,-48 13-34,41-15 1,56-14 46,-1 6-32,-108 24 320,1 2 1,-1 0 0,1 1-1,36 1 1,-58 2-269,14 0 116,-9 0 56,-14 0-93,6 0-42,-24-7-872,-2 0-4201,26 6 4306,1 0-1,-1-1 1,0 1-1,1 0 1,-1-1-1,0 1 1,1-1-1,0 0 1,-1 1-1,1-1 1,0 0-1,0 0 1,0 0-1,0 0 1,-1-4-1,-7-11-3288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7:47:52.8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37 436,'-14'0'1670,"11"1"-1167,0-1 1,0 0-1,0 0 0,0 0 0,0 0 0,0-1 1,0 1-1,0-1 0,0 0 0,-6-2 0,8 2 220,-10-8 3004,10 8-3502,0 0 0,0 0 0,0 0 0,0-1 1,0 1-1,0 0 0,0 1 0,0-1 0,0 0 0,-1 0 0,1 0 0,0 1 0,-1-1 0,1 0 0,0 1 0,-1 0 0,-1-1 0,-16-2 464,11 1-141,15 1-57,5 7-442,-2-4 8,0 1 0,-1 1 0,1-1 0,-1 2-1,0-1 1,-1 1 0,17 12 0,2 0-17,146 92 114,-164-103-140,0-1-8,0 0 0,0 0 0,1-1 0,-1 0 0,20 5 0,12 4-29,-36-11 25,-1 0-1,0 0 1,1-1 0,-1 1 0,1-1 0,-1 0 0,1-1 0,-1 1 0,1-1 0,0 1-1,-1-2 1,1 1 0,4-1 0,-4 1-8,0 1-1,-1-1 1,0 1-1,1 0 1,-1 0 0,1 1-1,5 2 1,14 6 46,-19-7-22,-9-3 14,2 0-39,2 1-39,0-1 46,0 0 0,0 0 0,0 1 0,0-1-1,0 0 1,0 0 0,0 1 0,0-1-1,0 0 1,1 0 0,-1 1 0,0-1 0,0 0-1,0 0 1,0 0 0,0 1 0,0-1-1,1 0 1,-1 0 0,0 0 0,0 1-1,0-1 1,1 0 0,-1 0 0,0 0 0,0 0-1,0 0 1,1 0 0,-1 1 0,0-1-1,0 0 1,1 0 0,-1 0 0,0 0 0,0 0-1,1 0 1,-1 0 0,0 0 0,0 0-1,1 0 1,-1 0 0,0 0 0,0 0 0,1 0-1,-1 0 1,0-1 0,0 1 0,1 0-1,-1 0 2,1 0 0,-1 0 0,1 0-1,-1-1 1,0 1 0,1 0-1,-1 0 1,1 0 0,-1 0 0,1 0-1,-1 0 1,0 0 0,1 1-1,-1-1 1,1 0 0,-1 0 0,0 0-1,1 0 1,-1 0 0,1 1-1,-1-1 1,0 0 0,1 0 0,-1 1-1,0-1 1,1 0 0,-1 0-1,0 1 1,0-1 0,1 0 0,-1 1-1,0-1 1,0 1 0,0-1-1,1 0 1,-1 1 0,0-1 0,0 1-1,0-1 1,0 0 0,0 1-1,0-1 1,0 1 0,0-1 0,0 0-1,0 1 1,0-1 0,0 1 0,0-1-1,0 1 1,0-1 0,-2 1 1,-2 1 3,1 1-1,0-1 1,0 0-1,0 1 1,0 0-1,0 0 0,0 0 1,1 0-1,-1 0 1,1 0-1,-3 5 0,-10 14 22,-4-1-3,-15 16-47,1 1 1,2 2 0,-46 78-1,59-89-148,-2 7-909,15-10-2591,16-44-8395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7:47:55.8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3459 14 896,'-2'-11'2982,"-8"8"5763,7 5-6521,-2-2-3812,2 4 1733,0 0 1,0 1-1,1-1 0,-1 1 0,1-1 0,1 1 1,-1 0-1,0 0 0,0 9 0,-9 65 1160,0-6-1126,10-63-106,0 1 0,-1-1 0,-1 0 1,-6 19-1,6-19-23,-1 1 0,1 0 0,1-1 0,-2 24 1,2-15-1,-1-1 1,0 1 0,-2 0 0,-7 20 0,-5 21 181,-29 103 273,24-95-448,-10 35 256,-11 12-74,10-24-153,-6 0 208,-8 35 12,15-65-178,29-56-126,0 0 0,0 1 0,0-1 0,0 0 1,-1 0-1,0-1 0,-4 5 0,3-4-1,1-1 0,0 1 0,0 1 0,0-1 0,0 0 0,1 1 0,-3 7-1,-4 6 23,0 0-1,-2 0 0,0-1 1,-2-1-1,1 0 0,-2-1 1,-25 22-1,-1 13 266,35-41-194,-2 0-1,1 0 1,-19 16-1,15-14-80,0 0 0,0 1-1,1 0 1,-11 19 0,-1 1-2,-75 85 35,27-38-57,32-40 57,38-39-45,-25 27 53,-46 41 0,30-30-34,-15 13-5,28-31 24,-32 33 0,38-32-5,-22 23 38,28-27-23,0-1 0,-23 17-1,-36 38 62,35-34-38,-60 52-60,83-78-27,1 0-1,0 2 0,1 0 0,-20 24 1,-19 12 67,4 4-41,14-18 27,2-1 26,-61 47 0,51-46-121,-29 42 77,-5-7-21,-49 39 70,88-77-59,29-23-12,-1-1 0,0 0 0,-17 9 0,18-11 2,0 0 0,1 1 0,0 0 0,0 1 0,-10 12 0,19-20 0,-53 43 8,-2 3 27,47-40-33,0 0 0,-1-1 1,0 1-1,0-2 0,-15 8 0,6-4 2,-4 6 22,17-11-24,1-1-1,-1 0 1,0 0 0,1-1 0,-1 1-1,-9 2 1,-29 17-13,31-19 4,0 1 1,0 1-1,1 0 0,-1 0 1,1 1-1,1 1 0,-18 13 1,5-9-21,1 3 3,7-3 28,-1 0 1,0-1-1,-34 14 0,30-14-22,-53 38 96,71-47-132,-50 18-1,31-7 29,0-1 1,-25 9-1,-17 20 39,28-17 12,31-20-9,0 0 0,-1 1 1,1-2-1,-1 1 0,1-1 1,-1 1-1,0-1 0,0-1 1,-5 2-1,9-2 3,1-1 1,-1 0-1,0 0 1,1 0-1,-1 0 1,1 1-1,-1-1 1,0 0-1,1 1 1,-1-1-1,1 0 1,-1 1-1,1-1 1,-1 1-1,1-1 1,0 1-1,-1-1 1,1 1-1,-1-1 0,1 1 1,0-1-1,0 1 1,-1 0-1,-9 8 162,8-9-80,-4 0 100,11 0-141,-4 0-64,-9 2-1444,7 1-423,9-2 640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7:48:00.6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8 324,'-13'-7'8578,"9"8"-8462,4 0-100,0-1 0,-1 0 1,1 0-1,0 0 0,0 0 0,-1 0 0,1 1 0,0-1 0,-1 0 1,1 0-1,0 1 0,0-1 0,0 0 0,-1 0 0,1 1 0,0-1 0,0 0 1,0 1-1,0-1 0,-1 0 0,1 0 0,0 1 0,0-1 0,0 0 0,0 1 1,0-1-1,0 0 0,0 1 0,0-1 0,0 0 0,0 1 0,0-1 0,0 0 1,0 1-1,0 0 0,-12 23 612,11-24-588,0 1 0,0 0 0,1 0 0,-1-1 0,0 1 0,1 0 0,-1 0 0,0-1 0,1 1 0,-1 0 0,1 0 0,0 0 0,-1 0 0,1 0 0,0 0 0,-1 0 0,1 0 0,0 0 0,0 0 0,0 0 0,0 0 0,0 0 0,0 0 0,0 0 0,0 0 0,1 2 0,-1 2 71,-11 25 772,0 13 405,1 19-143,-1-8-416,0-11-646,0 5-59,0 5 63,12-49-78,-11 11 12,10-14-20,-1 0 0,0 1 0,0-1 0,1 0 0,-1 1 0,1-1 0,-1 1 0,1-1 0,0 1-1,-1-1 1,1 1 0,0-1 0,0 1 0,0 0 0,0-1 0,0 1 0,1-1 0,-1 1 0,0-1-1,1 1 1,0 1 0,1 5 6,-3-5-2,1 0 0,-1 0-1,1 0 1,-1 0 0,0 0 0,0 0-1,0 0 1,0 0 0,-3 3 0,2-3-8,1 0 1,-1-1-1,1 1 1,0 0-1,0 0 1,0 0 0,1 0-1,-1-1 1,0 6-1,-2-3-11,2-4 18,0-1 0,1 1 0,-1-1-1,1 1 1,-1 0 0,1-1 0,-1 1-1,1-1 1,-1 1 0,1 0-1,-1 0 1,1-1 0,0 1 0,0 0-1,-1-1 1,1 1 0,0 0 0,0 0-1,0 0 1,0-1 0,0 1-1,0 0 1,0 0 0,0 0 0,0-1-1,0 2 1,-21 48-6,21-45-17,0-4 19,0-1 0,0 1 0,0-1 0,0 1 0,0-1 0,0 0 0,0 1-1,0-1 1,0 1 0,0-1 0,0 1 0,-1-1 0,1 1 0,0-1 0,0 0-1,0 1 1,-1-1 0,1 1 0,0-1 0,-1 0 0,1 1 0,0-1-1,-1 0 1,1 1 0,0-1 0,-1 0 0,1 0 0,0 1 0,-1-1 0,1 0-1,-1 0 1,1 0 0,-1 0 0,1 1 0,-1-1 0,0 0 3,1 1 1,0-1-1,-1 0 0,1 1 1,0-1-1,-1 1 1,1-1-1,0 1 0,-1-1 1,1 1-1,0-1 1,0 1-1,0-1 0,0 1 1,-1-1-1,1 1 0,0-1 1,0 1-1,0-1 1,0 1-1,0 0 0,0-1 1,1 1-1,-1-1 1,0 1-1,0-1 0,0 1 1,0-1-1,1 1 1,-1 0-4,0-1 1,0 0-1,1 1 1,-1-1 0,0 0-1,0 1 1,0-1-1,0 0 1,0 1 0,1-1-1,-1 0 1,0 1 0,0-1-1,0 0 1,0 1-1,0-1 1,0 1 0,0-1-1,0 0 1,-1 1-1,1-1 1,0 0 0,0 1-1,0-1 1,0 0-1,0 1 1,0-1 0,-1 0-1,1 1 1,0-1-1,0 0 1,-1 1 0,1-1-1,0 0 1,0 0-1,-1 1 1,1-1 0,0 0-1,-1 0 1,1 0 0,0 0-1,-1 1 1,1-1-1,0 0 1,-1 0 0,1 0-1,0 0 1,-1 0-1,1 0 1,-1 0 0,1 0-1,0 0 1,-1 0-1,-1 1 8,2 3-2,1-2 12,0-1 0,0 1-1,-1-1 1,1 0-1,0 1 1,1-1 0,-1 0-1,0 0 1,0 0-1,0 0 1,1 0 0,-1 0-1,1 0 1,2 1-1,-2-2 55,41 0 423,-33 2-410,-1 0 0,1 0-1,-1 1 1,0 0-1,14 7 1,34 10 202,-21-16-122,-1-1 0,1-2 1,0-1-1,45-6 0,42-1 362,-111 7-513,1 2 0,-1-1 0,0 2 0,0-1 0,17 7 1,10 3-32,-30-10-276,-1 1 0,0 0 0,0 1-1,0 0 1,-1 0 0,1 0-1,10 9 1,-1-12-9025,-11-3 7068,5-3-1270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52.0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52.0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52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52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52.0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52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52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52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5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52.0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52.0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52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52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52.0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52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52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52.0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52.0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52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52.0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52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52.0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52.0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41:56.2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1 401 196,'0'0'3931,"1"-12"-3202,0 12-602,-1 0 1,1 0 0,-1 0-1,0 0 1,1 0 0,-1 0-1,1 0 1,-1 0 0,0 0-1,1-1 1,-1 1 0,0 0-1,1 0 1,-1 0 0,0 0-1,1-1 1,-1 1 0,0 0-1,1 0 1,-1-1 0,0 1-1,0 0 1,1 0 0,-1-1-1,0 1 1,0 0 0,1-1-1,-1 1 1,0 0 0,0-1-1,0 1 1,0 0-1,0-1 1,0 1 0,1-1-1,-1 1 1,0 0 0,0-1-1,0 1 1,0-1 0,0 1-1,0 0 1,-1-1 0,1 1-1,0 0 1,0-1 0,0 0-1,0 1-115,0 0-1,-1-1 0,1 1 0,0 0 1,0-1-1,0 1 0,0 0 0,0-1 1,0 1-1,0 0 0,0-1 0,0 1 1,0-1-1,0 1 0,0 0 0,0-1 1,1 1-1,-1 0 0,0-1 0,0 1 1,0 0-1,0-1 0,1 1 1,-1 0-1,0 0 0,0-1 0,0 1 1,1 0-1,-1-1 0,0 1 0,1 0 1,-1 0-1,0 0 0,1-1 0,-1 1 1,0 0-1,1 0 0,-1 0 0,0 0 1,1 0-1,-1 0 0,0 0 0,1 0 1,-1 0-1,0 0 0,1 0 0,3-30 2914,-3 29-2916,1 1 1,-1-1 0,0 0 0,1 0 0,-1 0-1,0 0 1,0-1 0,0 1 0,0 0-1,0 0 1,0-1 0,0 1 0,0 0-1,-1-1 1,1 1 0,0-1 0,-1 1 0,1-1-1,-1 0 1,0 1 0,0-1 0,1-2-1,2-2 41,-2 6-37,-1-1 1,1 0-1,0 1 0,-1-1 0,1 0 0,-1 0 1,1 0-1,-1 0 0,1 1 0,-1-1 0,0 0 1,1 0-1,-1 0 0,0 0 0,0 0 1,0 0-1,1 0 0,-1 0 0,0-1 0,9-19 348,-7 20-341,-1-1-1,0 0 1,0 0-1,0 1 1,0-1 0,0 0-1,0 0 1,0 0-1,-1 0 1,1 0-1,0-4 1,3 0 62,3-7 2,25-17 152,-30 27-229,0 1-1,0 0 1,0 0 0,0 0-1,0 0 1,0 0 0,1 0 0,-1 1-1,0-1 1,1 1 0,4-3-1,-4 3 1,1 0 0,-1-1 0,1 1 0,-1-1-1,0 0 1,0 0 0,0 0 0,4-4 0,6-4 35,59-32-19,-69 40-18,-1 0 0,1 0 0,0 0 0,0 1 1,1-1-1,-1 0 0,0 1 0,1 0 1,-1 0-1,1 0 0,-1 0 0,1 0 1,-1 1-1,6 0 0,25-14 44,-26 12-44,26-12 63,-8 13 62,-26 1-130,0 1 0,1-1 0,-1 0 0,1 0 0,0 1-1,-1-1 1,1 0 0,-1 0 0,1 0 0,-1 0 0,1 0 0,-1 0 0,1 0 0,0 0-1,-1 0 1,1 0 0,-1 0 0,1 0 0,-1 0 0,1 0 0,-1-1 0,1 1 0,-1 0 0,1 0-1,-1-1 1,1 1 0,-1 0 0,1 0 0,-1-1 0,1 1 0,-1-1 0,1 1 0,-1 0-1,0-1 1,1 1 0,-1-2 0,35-5 538,26 1-165,-44 2-345,-11 2-28,0 1 1,0-1-1,0 1 0,0 0 0,0 0 0,1 1 1,-1-1-1,7 2 0,-6-1-3,38 0 61,-4-6 28,-39 6-94,39 6 228,-5 6-213,57 0 186,-89-11-199,5 3-1,43 9 60,-20 1 121,-30-13-170,0 0-1,0 0 0,0 0 0,0 0 0,0 0 1,0 0-1,0 0 0,0 0 0,0-1 0,0 1 1,0-1-1,0 0 0,3 1 0,-3-1 0,0 0 5,21 7 12,-16-3-20,47 14 59,-52-17-44,10 5-22,-11-6 7,-1 0 0,0 0-1,0 0 1,1-1 0,-1 1 0,0 0 0,0 0 0,0 0-1,1 0 1,-1 0 0,0 0 0,1 0 0,-1 0-1,0 0 1,0 0 0,1 0 0,-1 0 0,0 0-1,0 1 1,0-1 0,1 0 0,-1 0 0,0 0 0,0 0-1,1 0 1,-1 0 0,0 1 0,0-1 0,0 0-1,1 0 1,-1 0 0,0 0 0,0 1 0,0-1 0,0 0-1,0 0 1,1 1 0,-1-1 0,0 0 0,0 0-1,0 0 1,0 1 0,0-1 0,0 0 0,0 1-1,0-1 1,0 0 0,0 0 0,0 1 0,1-1 0,-1 0 0,0 0 0,0 1 0,0-1 0,0 0 0,0 0 0,1 0 0,-1 1-1,0-1 1,0 0 0,0 0 0,1 0 0,-1 0 0,0 0 0,0 1 0,1-1 0,-1 0 0,0 0 0,0 0 0,1 0 0,-1 0-1,0 0 1,0 0 0,1 0 0,-1 0 0,0 0 0,0 0 0,1 0 0,-1 0 0,0 0 0,0 0 0,1 0 0,-1 0-1,0 0 1,0 0 0,1 0 0,-1-1 0,0 1 0,0 0 0,0 0 0,1 0 0,-1 0 0,0-1 0,0 1 0,0 0 0,1 0-1,-1 0 1,0-1 0,52 49 456,-48-36-261,7 1-180,-4-8-11,-5-4 4,-1-1 0,0 0-8,-1 0 0,0-1 0,0 1 0,0 0 0,1 0 0,-1 0 0,0 0 1,0 0-1,0 0 0,1 0 0,-1 0 0,0 0 0,0 0 0,1 0 0,-1 0 0,0 0 0,0 0 1,1 0-1,-1 0 0,0 0 0,0 0 0,1 0 0,-1 0 0,0 0 0,0 0 0,1 0 0,-1 0 1,0 0-1,0 0 0,0 1 0,1-1 0,-1 0 0,0 0 0,0 0 0,0 0 0,0 1 1,1-1-1,-1 0 0,0 0 0,0 0 0,0 1 0,0-1 0,0 0 0,0 0 0,0 1 0,0-1 1,1 0-1,-1 0 0,0 1 0,0-1 0,0 0 0,0 0 0,0 1 0,0-1 0,0 0 0,-1 0 1,1 1-1,0-1-1,0 0 1,0 1 0,0-1 0,0 0 0,0 0 0,0 1 0,0-1 0,0 0 0,0 0 0,0 1 0,0-1 0,0 0-1,0 0 1,0 1 0,0-1 0,0 0 0,1 0 0,-1 0 0,0 1 0,0-1 0,0 0 0,0 0 0,0 0-1,1 1 1,-1-1 0,0 0 0,0 0 0,0 0 0,1 0 0,-1 1 0,0-1 0,0 0 0,0 0 0,1 0-1,-1 0 1,0 0 0,0 0 0,1 0 0,-1 0 0,0 0 0,0 0 0,1 0 0,-1 0 0,0 0 0,0 0-1,0 0 1,1 0 0,-1 0 0,0 0 0,0 0 0,1 0 0,-1 0 0,0 0 0,0 0 0,1 0 0,-1-1-1,0 1 1,15 19 40,-9-14-31,-1 1 1,1 0 0,-1-1 0,0 2-1,0-1 1,4 8 0,-3-6-2,-4-7-8,-1 0 0,0 0 0,0 0 0,0 0 0,0 0-1,0 0 1,0 1 0,0-1 0,0 0 0,-1 0 0,1 1 0,0-1 0,-1 0 0,1 1 0,-1-1-1,1 1 1,-1-1 0,0 1 0,0-1 0,1 1 0,-1-1 0,0 3 0,0-3 12,1 0-33,1 0 24,-1 1 0,1-1 0,-1 1 1,1-1-1,-1 1 0,1-1 0,-1 1 0,0 0 1,0-1-1,0 1 0,0 0 0,0 0 0,-1 0 0,1 0 1,0 0-1,-1 0 0,0 0 0,1 0 0,-1 0 1,0 3-1,3-6-1,2 9 2,0 4-11,-1-10 3,-3-2 5,-1 0 0,0 0-1,1 0 1,-1 1 0,0-1 0,1 0-1,-1 0 1,0 0 0,0 1 0,1-1-1,-1 0 1,0 1 0,0-1 0,1 0 0,-1 0-1,0 1 1,0-1 0,0 0 0,0 1-1,0-1 1,1 1 0,-1-1 0,0 0 0,0 1-1,0-1 1,0 0 0,0 1 0,0-1-1,0 0 1,0 1 0,0-1 0,0 1 0,-1-1-1,1 0 1,0 1 0,0-1 0,0 1-1,8 12 54,-7-12-45,1 0-1,-1 0 1,0 1 0,0-1-1,0 0 1,0 1-1,0-1 1,-1 1 0,1-1-1,0 1 1,-1-1-1,1 1 1,-1 0 0,1 1-1,5 6 28,-6-9-36,0 0 0,0 0 0,0 0 1,0-1-1,0 1 0,0 0 0,0 0 0,0 0 1,0 0-1,0 0 0,1 0 0,-1 0 0,0 0 1,0 0-1,0 0 0,0 0 0,0-1 0,0 1 0,1 0 1,-1 0-1,0 0 0,0 0 0,0 0 0,0 0 1,0 0-1,0 0 0,1 0 0,-1 0 0,0 0 1,0 0-1,0 0 0,0 1 0,0-1 0,0 0 0,1 0 1,-1 0-1,0 0 0,0 0 0,0 0 0,0 0 1,0 0-1,0 0 0,0 0 0,0 0 0,0 0 1,1 1-1,-1-1 0,0 0 0,0 0 0,0 0 1,0 0-1,0 0 0,0 0 0,0 1 0,0-1 0,0 0 1,0 0-1,0 0 0,0 0 0,0 0 0,0 0 1,0 1-1,0-1 0,0 0 0,0 0 0,0 0 1,0 0-1,0-2 135,0-13-2256,0 14 1380,0-1 0,0 0 0,-1 1 0,1-1 0,0 0 1,-1 1-1,1-1 0,-1 0 0,1 1 0,-1-1 0,0 1 0,0-1 0,0 1 0,-1-2 1,0-3-2707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41:57.6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0 267 368,'0'-2'15389,"0"4"-15571,22-7 1265,12 10-489,38 19 440,-70-24-1007,42 18 141,-37-16-145,-1 0 0,0 0-1,0 0 1,1 0 0,-1-1 0,1 0-1,9 0 1,-14-1-16,22 5 123,-16-4-133,-7-1 2,-1-1 1,1 1 0,0 0-1,0 0 1,0 0 0,-1 0-1,1 0 1,0 0 0,0 0 0,-1 0-1,1 0 1,0 1 0,0-1-1,-1 0 1,1 0 0,0 1-1,0-1 1,-1 0 0,1 1-1,0-1 1,-1 1 0,1-1-1,-1 1 1,1-1 0,0 1 0,-1-1-1,1 1 1,-1 0 0,0-1-1,1 1 1,-1 0 0,1 1-1,-1-1 12,2-1-3,5 0-3,-5 0-3,41 0 366,-44-1-359,0 1 0,0-1 0,1 1 0,-1-1-1,0 0 1,0 1 0,1-1 0,-1 0-1,0 0 1,1 0 0,-1 0 0,1 1 0,-1-1-1,1 0 1,-1 0 0,1 0 0,0 0-1,-1 0 1,1 0 0,0 0 0,0 0 0,0 0-1,0 0 1,0 0 0,0 0 0,0 0-1,0-2 1,1-39 9,-1 32 3,0 2-17,0 3-10,0 0 0,0 0 0,0 0 1,0 0-1,1 0 0,0 0 0,0 0 1,0 0-1,4-9 0,-4 12 5,0-1-1,0 1 1,0-1 0,0 0-1,-1 0 1,1 1-1,-1-1 1,0 0 0,0 0-1,0 0 1,0 1-1,0-1 1,-1-3 0,0 4-1,1 0 0,0 0 0,-1 0-1,1 0 1,0 0 0,0 0 0,0 0 0,1 0 0,-1 0 0,0 0 0,1 0 0,-1 0 0,1 0 0,0 0 0,-1 0 0,1 0 0,2-2-1,-2-2 2,1 1-1,-2-1 0,1 0 0,0 1 0,-1-1 0,0 1 0,-1-1 1,0-7-1,0-1 14,1 13 52,0 0-50,0-3-10,11-26-88,-11 29 124,-13-6-2219,7 8 568,0-1 0,1 1-1,-1 0 1,0 0 0,1 0 0,-1 1 0,-8 4 0,-6 0-1673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42:15.05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1348 8 400,'0'9'5980,"2"-6"-6448,-2-3 482,0 0 0,1 0 0,-1 0-1,0 0 1,1 0 0,-1 0 0,1 0 0,-1 0 0,0-1 0,1 1 0,-1 0 0,0 0-1,1 0 1,-1 0 0,0-1 0,1 1 0,-1 0 0,0 0 0,0 0 0,1-1 0,-1 1-1,0 0 1,0-1 0,1 1 0,-1 0 0,0 0 0,0-1 0,0 1 0,1-1 0,-1 1-1,0 0 1,0-1 0,0 1 0,0 0 0,0-1 0,0 1 0,0 0 0,0-1-1,0 1 1,0-1 0,0 1 0,0 0 0,0-1 0,0 1 0,0 0 0,-1-1 520,10-4 5220,-9 4-5632,-4 0 1053,10 7 391,-6-5-1474,-6-2 108,12 7 154,-36-10 469,17 22-592,13-18-228,0 1 0,0-1 0,0 0 0,0 1 0,0-1 0,-1 0 0,1 0 0,0 1 0,0-1 0,0 0 0,0 1 0,-1-1 0,1 0 0,0 0 0,0 1 0,-1-1 0,1 0 0,0 0 0,0 0 0,-1 1 0,1-1 0,0 0 0,-1 0 0,1 0 0,0 0 0,-1 0 0,1 0 0,0 1 0,-1-1 0,1 0 1,0 0-1,-1 0 0,0 0 8,1 0 1,-1 0 0,0 0 0,1 0-1,-1 0 1,1 1 0,-1-1 0,1 0-1,-1 0 1,0 1 0,1-1 0,-1 0-1,1 1 1,-1-1 0,1 0 0,0 1 0,-1-1-1,1 1 1,-1-1 0,1 1 0,0-1-1,-1 1 1,1-1 0,0 1 0,0-1-1,-1 1 1,1 0 0,0-1 0,0 1-1,0-1 1,0 1 0,0 0 0,0-1-1,0 1 1,0 0 0,0 0-81,-2 0 36,0 0 57,1 1 1,-1-1-1,1 0 0,-1 1 0,1-1 0,-1 1 1,1-1-1,0 1 0,0-1 0,0 1 0,0 0 1,0 0-1,0 0 0,1-1 0,-2 4 0,-2 1 22,4-6-40,-1 0 0,1 1-1,-1-1 1,1 1 0,-1 0-1,1-1 1,-1 1 0,1-1-1,0 1 1,-1 0-1,1-1 1,0 1 0,-1 0-1,1-1 1,0 1 0,0 0-1,0-1 1,-1 1-1,1 0 1,0 0 0,0 1-1,0 9 67,-11-7 330,10-4-390,-1 1 0,1-1 1,0 0-1,0 0 0,0 1 0,0-1 0,0 0 1,0 1-1,0-1 0,0 1 0,0 0 1,0-1-1,0 1 0,0 0 0,0-1 0,1 1 1,-1 0-1,0 0 0,0 0 0,0 1 0,1-1 49,-34 24 397,5-20-200,27-5-259,-32 17 1179,14-10-881,19-7-293,-7 0-1,5 1 20,-1-1 0,1 1 0,-1-1 0,0 1 0,1 0 0,-1 0 0,1 1 0,-4 1 0,-22 6 484,27-9-303,-2 0-174,0 0 0,0 1 0,0 0 0,0 0 0,0 0 0,0 0 0,0 0 0,0 1 0,-5 3 0,-52 11 573,59-15-489,-5 2-79,0-1 0,0 0-1,0-1 1,0 1-1,0-1 1,-14 0-1,20-1-28,-1 1 3,-5 3-6,-19 3 65,19-7-65,5 0 10,1 1 9,0 0 1,0 0-1,-1 0 1,1-1 0,0 1-1,-1 0 1,1-1-1,-1 1 1,1-1-1,-1 1 1,1-1-1,-1 0 1,1 0-1,-1 0 1,0 0-1,1 0 1,-1 0 0,1 0-1,-1 0 1,1-1-1,-2 1 1,-5-1-19,6 1 3,2 1 1,0-1-8,0 1 0,0-1 0,0 0 0,0 0 0,0 1 1,0-1-1,0 0 0,0 0 0,0 0 0,0 1 0,-1-1 1,1 0-1,0 0 0,0 0 0,0 1 0,0-1 1,0 0-1,-1 0 0,1 0 0,0 0 0,0 0 0,0 0 1,-1 1-1,1-1 0,0 0 0,0 0 0,0 0 1,-1 0-1,1 0 0,0 0 0,0 0 0,-1 0 0,1 0 1,0 0-1,0 0 0,-1 0 0,1 0 0,0 0 0,0 0 1,0 0-1,-1 0 0,1 0 0,0 0 0,0-1 1,0 1-1,-1 0 0,1 0 0,0 0 0,0 0 0,0 0 1,-1 0-1,1-1 0,0 1 0,0 0 0,0 0 0,0 0 1,0-1-1,0 1 0,-1 0 0,1-1 1,0 1-1,0 0 1,0 0-1,0 0 1,-1-1-1,1 1 1,0 0-1,0 0 1,0 0-1,0-1 1,-1 1-1,1 0 1,0 0-1,0 0 1,-1 0-1,1 0 1,0 0 0,0-1-1,0 1 1,-1 0-1,1 0 1,0 0-1,-1 0 1,1 0-1,0 0 1,0 0-1,-1 0 1,1 0-1,0 0 1,0 0-1,-1 0 1,1 0-1,0 0 1,0 0-1,-1 1 1,1-1-1,0 0 1,0 0-1,0 0 1,-1 0-1,1 0 1,0 1-1,0-1 1,0 0-1,-1 0 1,1 0-1,0 0 1,0 1 0,0-1-1,0 0 1,-1 0-1,1 1 1,0-1-1,0 0 1,0 0-1,0 1 1,0-1-1,0 0 1,0 0-1,0 1 1,0-1-1,0 1 150,-34 6 178,27-3-330,5-3 10,-32 5 164,5-6 209,27 0-376,-39 7 14,39-7 30,2-1-47,-1 1 0,1 0 0,0 0-1,0 0 1,-1 0 0,1 0 0,0 0-1,-1 0 1,1 0 0,0 0 0,0 0-1,-1 0 1,1 0 0,0 0 0,-1 0-1,1 0 1,0 0 0,0 0 0,-1 0-1,1 0 1,0 0 0,-1 0 0,1 0-1,0 1 1,0-1 0,-1 0 0,1 0-1,0 0 1,0 0 0,0 1 0,-1-1-1,1 0 1,0 0 0,0 1 0,0-1-1,-1 0 1,1 0 0,0 1 0,-1-3-1,-33 7 461,-27-11-343,59 6-122,0 0 11,-1 1-1,1-1 0,0 0 0,-1 0 1,1 0-1,-1 0 0,1 0 1,-1 0-1,1-1 0,0 1 0,-1-1 1,-2-1-1,-13-2 86,-7-8-5,24 13-80,0-1 0,0 0 0,0 0-1,0 0 1,0 0 0,0-1 0,0 1 0,0 0 0,0 0 0,1-1 0,-1 1 0,0 0 0,0-1 0,0 1 0,0-1 0,0 1 0,1-1-1,-1 1 1,0-1 0,-1 0 0,-10-5 191,4 1-186,7 5-13,1-1 0,0 1 0,-1-1 0,1 1 0,-1-1 0,1 1 0,-1-1 0,0 1 0,1 0 0,-1-1 0,1 1 0,-1 0 0,0-1 0,1 1 0,-1 0 0,0 0 0,1-1 0,-1 1 0,0 0 0,1 0 0,-2 0 0,-18-6 19,20 4-12,0-1-6,-9 2-6,8 1-13,-2-1 0,2 0 24,-1-1 0,1 1 0,-1 0 0,0 0 0,1 0 0,-1 1 0,0-1 0,0 0 1,0 1-1,0-1 0,0 1 0,0-1 0,-3 1 0,3-1 0,0-3-5,-5 3-1,5 1-4,2-1 1,0-1 3,-1 1 0,0 0 1,-1 0-1,1-1 0,0 1 0,0 0 0,0 0 0,-1 0 1,1 0-1,0 1 0,-1-1 0,1 0 0,-1 0 0,1 1 0,-1-1 1,1 1-1,-1-1 0,0 1 0,1 0 0,-3 0 0,2 0 2,-28-12 22,28 11-20,2-4-6,-2 4-1,-5 1 2,5-1-3,2-3-2,-2 3 9,-5 1 4,5 0-1,0-1-4,-5-3 6,5 3-2,2 0-6,-1-3 5,-6 3-5,-26-17-11,31 17 15,2-3-3,-1 3 2,-7 1 0,7 0-6,-1 0 3,-5-1 0,5-3 0,0 3-4,-5 0 1,5-3 3,2 3 2,0 0-5,0-3 6,0 3 0,-2 1-6,-5 0 6,5 0-5,0-12-3,-5 12 6,-7-18-39,14 17 38,-1 1-1,1 0 1,-1 0 0,1 0-1,-1 0 1,1 0 0,0 0 0,-1 0-1,1-1 1,0 1 0,-1 0 0,1 0-1,-1-1 1,1 1 0,0 0 0,0 0-1,-1-1 1,1 1 0,0 0 0,-1-1-1,1 1 1,0-1 0,0 1 0,0 0-1,0-1 1,-1 1 0,1-1 0,0 1-1,0 0 1,0-1 0,0 1-1,0-1 1,0 1 0,0 0 0,0-2-1,0 1 41,-2-11-92,0 13 53,2-1-1,0 0 0,-1 0 0,1 0 1,0 0-1,-1 0 0,1 0 1,0 0-1,-1 0 0,1-1 0,0 1 1,0 0-1,-1 0 0,1 0 1,0 0-1,-1 0 0,1 0 1,0-1-1,0 1 0,-1 0 0,1 0 1,0 0-1,0-1 0,-1 1 1,1 0-1,0 0 0,0 0 0,0-1 1,0 1-1,-1 0 0,1-1 1,0 1-1,0 0 0,0 0 1,0-1-1,0 1 0,0 0 0,0-1 1,0 1-1,0 0 0,0-1 1,0 1-1,0 0 0,0-1 0,0 1 1,0 0-1,0 0 0,0-1 1,0 1-1,0 0 0,0-1 1,1 1-1,-1 0 0,0-1 0,0 0 5,0 0 1,0-3 3,0 3 24,0 1-34,0 0 0,1 0 0,-1-1-1,0 1 1,0 0 0,0 0 0,0-1 0,0 1 0,0 0-1,0 0 1,0 0 0,0-1 0,0 1 0,0 0 0,1 0-1,-1-1 1,-1 1 0,1 0 0,0 0 0,0-1 0,0 1-1,0 0 1,0 0 0,0 0 0,0-1 0,0 1 0,0 0-1,0 0 1,0 0 0,-1-1 0,1 1 0,0 0 0,0 0-1,0 0 1,0-1 0,-1 1 0,1 0 0,0 0 0,0 0-1,0 0 1,-1 0 0,1 0 0,0-1 0,0 1 0,0 0-1,-1 0 1,1 0 0,0 0 0,0 0 0,-1 0 0,1 0-1,0 0 1,0 0 0,-1 0 0,1 0 0,0 0 0,-1 0 1,1 0 0,0 0-1,0 0 1,-1 0-1,1 0 1,0 0-1,0 0 1,-1 0 0,1 0-1,0 0 1,0 0-1,-1 0 1,1 0-1,0 0 1,0 0 0,0-1-1,-1 1 1,1 0-1,0 0 1,0 0-1,0 0 1,-1-1 0,1 1-1,0 0 1,0 0-1,0 0 1,0-1-1,0 1 1,-1 0 0,1 0-1,0 0 1,0-1-1,0 1 1,0 0-1,0 0 1,0-1 0,0 1-1,0 0 1,0 0-1,0-1 1,0 1-1,0 0 1,0 0 0,0-1-1,0 1 1,0 0-1,0 0 1,0-1-1,1 1 1,-1 0 0,0 0-1,0 0 1,0-1-1,0 1 1,-6 0-98,11 0 92,-4 0 134,-14 8-9575,-18 14-3569,11-16 9305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42:19.01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86 346 192,'-1'25'6717,"-8"-23"-5610,0 0 6488,7-11-7163,2 7-394,-1 2-23,1-1 1,0 0-1,-1 1 1,1-1 0,0 0-1,0 0 1,-1 0-1,1 1 1,0-1-1,0 0 1,0 0-1,0 0 1,0 1-1,0-1 1,0 0-1,0 0 1,1 0 0,-1 1-1,0-1 1,0 0-1,1 0 1,-1 0-1,0 1 1,1-1-1,-1 0 1,1 1-1,-1-1 1,1 0 0,-1 1-1,1-1 1,0 0-1,6-12 328,-7 6-80,0 5-231,0 1 0,1-1 0,-1 1 0,0-1 0,0 1 0,0-1 0,0 1 0,-1-1 0,1 1 0,0-1 0,0 1 0,-1-1 0,1 1 0,-1 0 0,0-1 0,1 1 0,-1 0 0,0-1 0,0 1 0,1 0 0,-3-2 0,2 2-27,1 1 0,0-1 1,-1 1-1,1 0 0,0-1 1,0 1-1,-1-1 1,1 1-1,0-1 0,0 1 1,0-1-1,-1 1 0,1-1 1,0 1-1,0-1 0,0 0 1,0 1-1,0-1 1,0 1-1,0-1 0,0 1 1,1-1-1,-1 1 0,0-1 1,0 1-1,1-1 0,-3-12 55,1 12-56,0 0 1,0 0-1,0-1 1,1 1-1,-1-1 1,0 1-1,1 0 1,-1-1-1,1 1 1,-1-1-1,1 0 1,0 1-1,-1-1 0,1-2 1,0 4-3,0-5 11,-1 0 1,1 0 0,1 0 0,-1 1 0,1-1 0,-1 0 0,2 0 0,-1 0 0,0 1 0,3-6 0,-2 8-28,-7-9-1,-1-3 306,7 3-229,-1 11-33,0-1 0,1 0-1,-1 0 1,0 0 0,1 0-1,-1 0 1,0 0 0,0 0-1,0 0 1,0 0 0,0 0 0,0 0-1,0 0 1,0 0 0,0 0-1,-1 0 1,1 0 0,0 0-1,-1 0 1,1 0 0,-1 0-1,1 0 1,-1 1 0,1-1 0,-1 0-1,1 0 1,-1 0 0,0 1-1,0-1 1,1 0 0,-1 1-1,0-1 1,-1 0 0,0 1-3,3-19-32,0 19 10,-1-1 0,0 0 0,0 1 0,0-1 0,0 0 1,0 1-1,0-1 0,0 0 0,0 1 0,-1-1 0,1 1 0,0-1 1,0 0-1,0 1 0,-1-1 0,1 1 0,0-1 0,-1 0 0,1 1 1,-1-1-1,1 1 0,0-1 0,-1 1 0,1-1 0,-1 1 0,1 0 1,-1-1-1,1 1 0,-1 0 0,0-1 0,1 1 0,-2 0 0,-1-25 167,1 25-173,-4-2-16,5-13-3,0 15 30,0 0-1,1-1 1,-1 1-1,1 0 0,-1-1 1,0 1-1,1-1 0,-1 1 1,1-1-1,-1 1 1,1-1-1,-1 1 0,1-1 1,0 1-1,-1-1 0,1 0 1,0 1-1,-1-1 1,1 0-1,0 1 0,0-1 1,-1 0-1,1 1 0,0-2 1,-6-4 107,10 7-22,-2-1-106,-4 0-1,-5 0 11,5 0 0,6 1-4,-3 0 12,0-1 0,0 1 0,0-1 0,0 1 0,0 0 0,0-1-1,0 0 1,0 1 0,0-1 0,0 0 0,1 1 0,-1-1 0,0 0 0,0 0-1,0 0 1,0 0 0,0 0 0,1 0 0,-1-1 0,0 1 0,0 0 0,2-1 0,20 0 11,-3 3 15,-18-2-9,10 0 5,-5 0-22,0-2 13,8-2 8,-13 4-30,0 0-8,5 0 9,-5 0-1,-1 0 2,7 0 3,45 6 110,-51-6-106,20-5 40,-22 4-40,34 1 12,-31 0-12,0 1 0,0-1 0,1 0-1,-1 0 1,0 0 0,0-1 0,0 1-1,0-1 1,1 0 0,-1 0 0,3-1 0,-6 1-4,13 7 29,-12-6-35,4 0 2,0 0 0,0 0 0,0 0 0,0 1 0,0 0 0,7 2 1,-5-2 1,-5-1-4,9 7-16,-2-8 20,-8 1 44,-1-1-36,0-3-2,0 3 26,11 6-562,-5-10-632,-10 0-2149,-19-2-9132,12 1 9074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11:22:46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65 509 288,'0'0'965,"-11"-7"3473,11 8-4401,0-1-1,0 0 0,0 0 1,0 0-1,0 0 0,0 0 1,0 0-1,0 1 1,0-1-1,0 0 0,0 0 1,0 0-1,0 0 1,0 0-1,0 0 0,0 1 1,0-1-1,0 0 0,0 0 1,0 0-1,0 0 1,0 0-1,-1 0 0,1 0 1,0 1-1,0-1 0,0 0 1,0 0-1,0 0 1,0 0-1,0 0 0,0 0 1,-1 0-1,1 0 1,0 0-1,0 0 0,0 0 1,0 0-1,0 0 0,0 0 1,-1 0-1,1 0 1,0 0-1,0 0 0,0 0 1,0 0-1,0 0 1,-1 0-1,1 0 0,0 0 1,0 0-1,0 0 0,0 0 1,0 0-1,-1 0 1,-9-7 1143,-6-1 999,15 8-1624,-16 2 1767,12 1-1243,18-2-718,-12-1-341,1-1 235,-7-15 281,5 15-430,0 9 315,0-5-269,0-8 1720,1 4-1853,1 0 0,0 0-1,-1 0 1,0 0 0,1 0 0,-1-1-1,0 1 1,0-1 0,1 1 0,-1-1-1,0 1 1,-1-1 0,1 0 0,1-2-1,2-3 55,9-8 5,0 0 0,15-27-1,15-19 77,-36 52-152,-1 1-1,2 0 0,-1 0 1,1 1-1,11-9 0,-11 10 8,7-7 65,1 1 0,29-17-1,-8 6 596,-21 13-734,1 0 1,29-13-1,4 0 59,10-2 46,48-11-17,-93 33-16,0 0 0,1 1 0,0 1 1,-1 1-1,20 1 0,14 0 3,81-13 4,-93 14 19,-29 0-31,-1-2 1,1 1-1,0-1 1,0 0-1,0-1 1,15-2-1,-7 0 88,-1 1 1,30 0-1,149-11 427,-33 7 543,12-6-716,-107 18-346,8 0 16,-58-6-11,-11 0-1,-1-1 1,1 1-1,-1 1 0,1-1 1,-1 1-1,1 0 0,-1 0 1,0 0-1,1 0 1,-1 1-1,0 0 0,0 0 1,0 0-1,5 4 0,2 0 20,1 0-1,0 0 0,0-1 1,0-1-1,0 0 0,1-1 1,0 0-1,21 2 0,6 8 36,-34-10-45,0 0 0,0 0 0,0-1 0,0 0 0,1-1 0,9 2 0,28 10-155,-27-4 215,1-1-1,0-1 1,38 10 0,-46-13-68,0 0-1,-1 0 0,0 1 1,17 12-1,7 4-123,-22-15 88,0 0-1,0-1 0,1-1 0,-1 1 1,1-2-1,0 0 0,16 2 0,-26-5 36,0 0-1,0 1 0,0-1 1,0 1-1,0-1 0,0 1 0,0 0 1,0 0-1,-1 0 0,1 0 1,0 0-1,0 0 0,-1 0 1,1 1-1,-1-1 0,1 0 0,-1 1 1,0 0-1,1-1 0,1 4 1,15 12-94,10 7 305,-25-21-221,-1-1 0,0 0 1,0 0-1,-1 1 0,1-1 1,0 1-1,-1 0 0,1-1 1,-1 1-1,0 0 0,2 5 1,9 18 15,33 35-47,-40-56 54,11 13 0,0-2-1,21 16 0,-22-20-81,1 2 133,-16-14-67,0 0 0,0 0-1,0 0 1,1 0 0,-1 0 0,0 0-1,0 0 1,0 0 0,0 0-1,0 0 1,0 0 0,0 0 0,1 0-1,-1 1 1,0-1 0,0 0-1,0 0 1,0 0 0,0 0 0,0 0-1,0 0 1,1 0 0,-1 0 0,0 0-1,0 0 1,0 0 0,0 1-1,0-1 1,0 0 0,0 0 0,0 0-1,0 0 1,0 0 0,0 0-1,0 0 1,0 1 0,0-1 0,0 0-1,0 0 1,0 0 0,0 0 0,0 0-1,0 0 1,0 1 0,0-1-1,0 0 1,0 0 0,0 0 0,0 0-1,0 0 1,0 0 0,0 0-1,0 1 1,0-1 0,0 0 0,0 0-1,0 0 1,-1 0 0,1 0 0,0 0-1,0 0 1,0 0 0,0 0-1,0 0 1,0 1 0,0-1 0,0 0-1,-1 0 1,1 0-27,-1 0 1,1 0-1,-1 0 0,1 0 1,-1-1-1,1 1 0,-1 0 1,1 0-1,-1 0 0,1-1 1,-1 1-1,1 0 0,0 0 1,-1-1-1,1 1 0,-1 0 1,1-1-1,0 1 0,-1 0 1,1-1-1,0 1 0,-1-1 1,1 1-1,0 0 0,0-1 1,-1 1-1,1-1 0,0 1 1,0-1-1,0 1 0,0-1 1,0 1-1,-1-1 0,1 1 1,0-1-1,0 1 0,0-1 1,0 1-1,1-1 0,-1 1 1,0-2-1,7-28-4314,-3 9-73,-4-3-2387,0 12 3121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11:22:47.6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23 696,'11'-18'3752,"-12"18"-3438,1-1 0,-1 1 0,0 0 0,1-1 1,-1 1-1,0-1 0,0 1 0,1 0 0,-1 0 0,0-1 1,0 1-1,0 0 0,1 0 0,-1 0 0,0 0 0,0 0 1,0 0-1,1 0 0,-1 0 0,-1 1 0,-3 7-551,-4 27 1507,6-30-1146,2-1 0,-1 1 0,0 0 0,1 0 0,0-1 0,0 1 0,0 7 0,0 3 40,2 0 0,0 0 1,0 0-1,6 21 0,14 56 262,-3-19-311,29 101-9,-40-139-85,-7-32-21,1 1 1,-1 0 0,1-1 0,0 1-1,0 0 1,0-1 0,0 1-1,1-1 1,-1 1 0,5 4 0,-5-2 130,0-1 0,0 0 0,0 1 0,-1-1 0,0 1 1,0-1-1,0 1 0,-2 8 0,1 1 143,1-14-258,0 0 1,-1 0-1,1 0 0,0 0 1,0 0-1,0 0 1,0 0-1,0 0 0,0-1 1,0 1-1,0 0 1,0 0-1,0 0 0,1 0 1,-1 0-1,0 0 1,1 0-1,-1 0 0,0-1 1,1 1-1,-1 0 1,1 0-1,-1 0 0,1-1 1,0 1-1,-1 0 1,1-1-1,0 1 0,-1-1 1,1 1-1,0 0 1,0-1-1,0 0 0,0 1 1,-1-1-1,1 1 1,1-1-1,2-1 41,0 0 0,-1 0-1,1 0 1,0 0 0,-1-1 0,1 0 0,-1 1-1,4-4 1,-4 3-24,40-22 23,-1 0-17,46-20 0,-74 38-16,70-24 253,-79 28-277,1 1 0,1 0 0,-1 0 0,0 0 0,0 1 0,0 0 0,0 0 1,0 1-1,0 0 0,0 0 0,11 3 0,54 16-2784,-66-19 2088,-1 0 0,1-1 0,-1 1-1,1-1 1,0-1 0,-1 1 0,1-1 0,0 1-1,-1-1 1,1-1 0,-1 1 0,1-1 0,4-2-1,4-7-2506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5:37.28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1041 1 928,'-32'0'1675,"0"0"0,0 3 0,1 0 0,-47 12 1,33-4-706,30-8-741,0 1 0,1 0 1,-1 0-1,1 2 0,-15 7 1,11-3 76,0 1 0,-27 22 0,-20 17 365,-33 16 842,58-32-948,-47 53 0,75-74-501,1 0-1,1 1 1,0 0 0,0 0-1,2 1 1,-11 22-1,14-25 7,0-1-1,-1 1 0,-1-2 1,-11 16-1,-9 13-13,6-10-6,-7 14-6,2 2 33,19-34-38,1 0-1,-1 0 0,-5 17 0,-18 64 250,4 8-34,24-88-239,0-1-1,1 1 0,0 0 0,1 0 1,0 0-1,3 14 0,-1 13 81,7 45-95,1-64-29,-9-19 31,0 1 0,0-1 0,0 0 1,0 1-1,0-1 0,-1 1 0,1-1 0,0 0 0,-1 1 0,1 0 0,-1-1 0,0 1 0,1 2 0,0 1 2,0-1 0,0 1-1,1 0 1,0-1 0,0 1 0,0-1-1,0 1 1,1-1 0,4 7 0,30 36 157,-11-10-119,-19-23 8,-7-13-47,1 0 1,-1 0-1,0 0 1,1 0-1,-1 0 1,1 0-1,-1 0 1,1-1-1,0 1 1,-1 0-1,1 0 1,0-1-1,0 1 1,-1 0 0,1-1-1,0 1 1,2 0-1,22 13-15,49 16-1,34-2 83,-64-18-50,2-2 0,-1-1 0,1-3 0,54-1 0,-11 0 1,-51-1-16,0-1 0,53-6 0,-2-4 23,28-4 15,-94 8-35,-15 3 2,0 0 0,-1 0 0,1 1-1,0 0 1,1 0 0,15 2 0,-15-2-10,0 0 1,0-1 0,1 0-1,-1-1 1,-1 0 0,1 0 0,0-1-1,-1 0 1,16-10 0,-22 13-1,54-26-19,-38 19 45,-1-1 0,0 0 0,0-1 0,17-14 0,25-16-24,-48 30 5,10-8-4,1 1 0,31-19 0,-4-8 55,-42 38-40,1-1 1,-1 0 0,-1 0 0,1 0 0,5-10-1,60-85 20,-56 78-35,-12 21 2,-1-1-1,0 0 1,0 0 0,-1-1-1,1 1 1,-1-1 0,0 1-1,0-1 1,0 0 0,-1 1-1,1-1 1,0-7 0,7-18-6,-7 27-3,-1 0 0,1-1 0,-1 1 1,0 0-1,0-1 0,0 1 0,-1-1 0,1-6 0,9-121 104,-20 74-20,10-12-56,-9 46-28,8 21 5,0 0 0,0 0 0,-1 0 0,1 0 0,1 0 1,-1 0-1,0 0 0,0 0 0,1 0 0,-1-1 1,1-1-1,0-4 6,0 6-4,0 0 1,1 0-1,-1 0 0,0-1 1,-1 1-1,1 0 1,0 0-1,-1 0 1,1 0-1,-1 0 1,0-1-1,1 1 0,-1 0 1,0 1-1,-2-4 1,-7-29 142,7 20-110,3 13-33,0 0 1,0 0-1,0 1 1,0-1-1,0 0 0,0 0 1,0 1-1,0-1 1,0 0-1,0 0 1,-1 1-1,1-1 1,0 0-1,-1 1 1,1-1-1,0 0 1,-1 1-1,1-1 1,-1 0-1,1 1 1,-1-1-1,1 1 1,-2-1-1,-1-16 96,-1 15-85,0-2 16,4-13 13,0 17-42,-1-3 5,-1-1 0,1 1 0,-1-1 0,1 1 1,-1 0-1,0-1 0,0 1 0,-3-3 0,-15-38 17,1 27 63,12 10 15,7 6-97,0 1 1,-1-1-1,1 1 0,0-1 0,-1 1 0,1-1 0,0 1 0,-1-1 0,1 1 0,-1-1 0,1 1 0,-1 0 0,1-1 0,-1 1 0,1 0 1,-1 0-1,1-1 0,-1 1 0,0 0 0,1 0 0,-1 0 0,1 0 0,-1-1 0,-1 1 0,-19-16 26,-26-16 33,14 4 33,-2 1 17,33 26-107,0-1-1,1 1 1,-1-1-1,1 1 1,-1 0-1,0-1 1,0 1-1,0 0 1,0 0-1,0 0 1,0 0-1,0 1 1,0-1-1,0 0 1,-3 1-1,1-1 4,1 1 0,-1 0 0,1-1 0,-1 1 0,1-1 0,-1 0 0,1 0 0,0-1-1,-6-2 1,-8-3-50,-11-3 97,23 8-41,0 0 0,0 1-1,0-1 1,0 1 0,0 0 0,-1 0 0,-8 0 0,-53-15-66,66 16 58,-47-17-38,47 17-77,-40-5 298,25-2-185,-33-8-14,47 15 19,-35-6 67,35 6-28,-35-5 184,35 5-219,1-1-16,-1 0 0,0 0 1,0 0-1,1 0 0,-1 1 0,0-1 1,0 1-1,0-1 0,0 1 0,0 0 1,0 0-1,1 0 0,-1 0 0,0 0 1,0 0-1,-3 1 0,-1-1 104,-50-16-64,55 16 11,-30-6 102,-25 6 125,55 0-257,-11 0 21,-35-1-139,40 3-14,-1-1 0,1 0 0,-1-1 1,1 1-1,-10-2 0,-38 4-1162,-57 25-3716,-1 11-4436,76-24 6155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01.14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118 0 16634,'-10'44'85,"10"-31"-97,-1-12 11,1 1 1,0 0-1,0 0 1,-1-1-1,1 1 1,0 0-1,0 0 1,1 0-1,-1-1 0,0 1 1,1 0-1,-1 0 1,1-1-1,-1 1 1,1 0-1,0-1 1,0 1-1,0-1 1,0 1-1,1 1 1,10 35 55,-3 7 360,-7-38-324,0 0 0,0 0 0,0 0 0,-1 0 0,0 12 0,-1 52-44,10-31 18,0 59 286,-10-98-349,-1 1 0,1-1-1,1 1 1,-1 0 0,0-1 0,0 1 0,0-1 0,1 1-1,-1-1 1,1 1 0,-1 0 0,1-1 0,0 0 0,1 3-1,2 7-1,-5-10 2,0-1 1,0 1-1,0 0 1,1-1 0,-1 1-1,0 0 1,1 0-1,-1 0 1,1 0 0,-1-1-1,1 1 1,-1 0-1,1 0 1,0 0 0,0 0-1,-1 0 1,1 0-1,0 0 1,0 1 0,0-1-1,-1 0 0,1 0 0,0 0 0,0 0 1,-1 0-1,1 0 0,0 0 0,-1 0 0,1 0 1,-1 0-1,1-1 0,-1 1 0,0 0 0,1 0 0,-1-1 1,0 1-1,0 0 0,1-1 0,-1 1 0,0 0 1,0-1-1,-1 1 0,2-1-1,0 0 0,0 0 1,1 0-1,-1 0 0,0 0 0,0 0 1,0 0-1,0 0 0,0 0 0,0 0 1,0 0-1,0 0 0,0 1 0,1-1 1,-1 0-1,0 0 0,0 0 0,0 0 1,0 0-1,0 0 0,0 0 0,0 0 1,0 0-1,0 0 0,0 1 0,0-1 1,0 0-1,0 0 0,0 0 0,0 0 1,0 0-1,0 0 0,0 0 0,2 0 30,0 0-26,11 1-3,-17 2-8,3-2 5,0-1 1,-1 1-1,1-1 1,0 1-1,0 0 1,0 0-1,0-1 1,0 1-1,0 0 1,0 0-1,0 0 1,0 0-1,0 0 1,0 0-1,1 0 1,-1 0-1,0 1 1,1-1-1,-1 0 1,1 0-1,-1 0 1,0 3-1,-9 35 43,1-7-36,-1 35-44,10 74 36,-1-136 5,0-1-1,0 1 0,0-1 0,-1 0 0,0 1 0,0-1 0,0 0 1,-3 5-1,-7 19 12,8-17-15,6 0 0,0-8 2,-1 0 0,1 0-1,-1 0 1,0 0 0,1 1 0,-2-1 0,1 1 0,0-1 0,-1 1 0,1-1 0,-1 1 0,-1 6 0,11 34-30,-20 17 2,20 69 27,0-79-40,0-3 51,-10-46-12,1 1 0,-1-1 0,1 0 0,0 1 0,0-1 0,0 0 0,0 0 0,0 0 0,1 0 0,-1 0 0,3 3 0,-3-3 0,1 0 0,0 0 0,-1 0 0,0 0 0,1 1 0,-1-1 0,0 1-1,0-1 1,0 1 0,0-1 0,0 5 0,9 65 33,0-28-17,-20 45-48,0 8 77,30-47-22,-20 132 4,9-123 20,1 1-29,-10 62 43,10-41-12,-9-63-29,0-11-4,0-1 1,-1 1-1,0 0 0,0 0 0,0 0 1,-1-1-1,-3 14 0,6 72-9,7-61 16,-7-27-18,-1 0 1,1 0-1,-1 0 0,0 1 1,0-1-1,0 1 1,0 5-1,-1 78 6,-2-84-12,1-3 1,0 1 0,0-1 1,0 0-1,1 1 0,-1-1 0,0 1 0,1-1 0,-1 1 0,0-1 0,1 1 0,0 0 0,-1-1 0,1 1 0,0-1 1,0 1-1,0 0 0,0-1 0,0 1 0,0 0 0,1-1 0,-1 1 0,0-1 0,1 1 0,0 1 0,0-2 2,0 0-1,-1-1 1,1 1-1,-1 0 0,1 0 1,-1 0-1,1-1 1,-1 1-1,1 0 0,-1 0 1,0 0-1,1 0 1,-1 0-1,0 0 0,0 0 1,0 0-1,0 0 1,0 0-1,0 0 0,0 0 1,0 0-1,0 0 1,0-1-1,0 1 0,-1 0 1,1 0-1,0 0 1,-1 0-1,1 0 1,-1 1-1,-4 19-11,-15 28 11,20 29 6,-19-23-26,16-25 57,-12-16-43,14-14 6,1 0 0,0 1 0,0-1 0,0 0 0,0 1 0,0-1 0,0 0 0,0 0 0,0 1 0,0-1 0,0 0 0,0 0 0,0 1 0,0-1 0,0 0 0,0 1 0,0-1 0,0 0 0,0 0 0,0 1 0,0-1 0,0 0 1,0 1-1,0-1 0,1 0 0,-1 0 0,0 1 0,0-1 0,0 0 0,0 0 0,1 0 0,-1 1 0,0-1 0,0 0 0,1 0 0,-1 0 0,0 1 0,1-1 0,0 0 0,-1 1 0,1-1 0,-1 1 1,0-1-1,1 1 0,-1-1 0,1 1 0,-1-1 1,0 1-1,1-1 0,-1 1 0,0 0 0,0-1 0,1 1 1,-1 0-1,0-1 0,0 1 0,0-1 0,0 1 0,0 0 1,0-1-1,0 1 0,0 0 0,0-1 0,0 1 1,0 0-1,0-1 0,0 1 0,-1 0 0,1-1 0,0 1 1,0 0-1,-1-1 0,1 1 0,0-1 0,-1 1 0,1-1 1,-1 1-1,1-1 0,-1 1 0,1-1 0,-1 1 1,1-1-1,-1 0 0,1 1 0,-1-1 0,0 1 0,-1 0 2,2 4-6,0 22-42,0-27 108,-31-4-2824,-49 13-6397,35-8 5292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03.71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1320 308,'-10'18'7130,"10"-18"-7058,0 0 0,0 1-1,0-1 1,0 0 0,0 1 0,-1-1-1,1 0 1,0 0 0,0 1 0,0-1-1,0 0 1,1 1 0,-1-1 0,0 0-1,0 1 1,0-1 0,0 0 0,0 1-1,0-1 1,0 0 0,0 0 0,1 1 0,-1-1-1,0 0 1,0 0 0,0 1 0,1-1-1,-1 0 1,0 0 0,0 0 0,1 1-1,-1-1 1,0 0 0,0 0 0,1 0-1,-1 0 1,0 1 0,1-1 0,-1 0-1,0 0 1,1 0 0,-1 0 0,0 0 0,0 0-1,1 0 1,-1 0 0,0 0 0,3 0 1742,0-4-1749,1 1 0,-1 0 0,1 0 0,0 0-1,0 0 1,0 1 0,0-1 0,1 1 0,-1 0 0,6-1 0,8-6-7,-11 5-43,-1-2 0,1 1 0,-1-1 0,0 0-1,8-10 1,18-17-4,36-33-9,-9 1 36,-53 58-40,1 0 1,-1-1 0,0 1-1,7-16 1,-9 16 5,1-1 0,0 1 0,0 0 1,0 0-1,1 0 0,0 1 0,11-9 0,-8 7 2,0 0 0,0-1-1,-1 0 1,9-12 0,27-27-1,24-25-42,-19 19 70,-13 10-54,-15 16 10,-5 5 16,-14 19-4,0 1-1,0 0 1,0-1 0,1 1 0,-1 0-1,1 0 1,0 1 0,0-1-1,0 0 1,6-3 0,-4 3 0,-1-1 0,0 1 0,0-1 0,0 0 0,-1 1 0,1-2 0,-1 1 0,4-7 0,24-26 15,37-35 85,-47 42 21,-3 1 127,8-10-378,-24 34 111,1 0 0,0 0 1,1 0-1,-1 0 0,1 0 0,0 1 0,6-6 0,19-23 82,-27 31-61,-1 2-1,0-1 0,1 0 1,-1 0-1,0 0 0,0-1 0,0 1 1,0 0-1,0 0 0,0 0 0,0-1 0,0 1 1,0-1-1,0 1 0,-1 0 0,1-1 1,-1 1-1,1-1 0,-1 0 0,0 1 1,1-1-1,-1 1 0,0-1 0,0 0 0,0 1 1,0-3-1,0 3-2,1-1 1,-1 0 0,1 1-1,0-1 1,0 1-1,0-1 1,-1 1-1,2-1 1,-1 1-1,0 0 1,0-1-1,0 1 1,1 0-1,-1 0 1,0 0-1,1 0 1,1-1-1,-1 1-4,0 0 0,0-1 0,0 1 1,0-1-1,0 1 0,0-1 0,-1 1 0,1-1 0,-1 0 0,0 0 0,1 0 0,-1 0 0,0 0 0,0 0 0,0 0 0,0 0 0,0 0 0,-1-1 0,1-2 0,29-19 87,-28 20-86,0 1 0,0-1 1,0 0-1,1 1 0,-1-1 0,1 1 0,0 0 0,0-1 0,7-4 0,-2 0 21,6-1 59,-14 8-77,1 1 1,0 0-1,0 0 0,0-1 0,-1 1 1,1-1-1,0 1 0,-1-1 1,1 1-1,0-1 0,-1 1 1,1-1-1,0 0 0,-1 1 1,1-1-1,-1 0 0,1 1 0,-1-1 1,0 0-1,1 0 0,-1 1 1,0-1-1,0 0 0,1 0 1,-1 0-1,0-1 0,13-10 269,-5-3 251,-8 15-500,0 0-1,-1 0 1,1 0 0,0-1-1,0 1 1,0 0 0,-1 0-1,1 0 1,0 0 0,0 0-1,-1-1 1,1 1 0,0 0-1,0 0 1,0 0 0,0-1-1,-1 1 1,1 0 0,0 0-1,0 0 1,0-1-1,0 1 1,0 0 0,0 0-1,0-1 1,-1 1 0,1 0-1,0 0 1,0-1 0,0 1-1,0 0 1,0 0 0,0-1-1,0 1 1,0 0 0,0-1-1,1 1 1,-1 0 0,0 0-1,0-1 1,0 1 0,0 0-1,0 0 1,0 0 0,0-1-1,1 1 1,-1 0 0,0 0-1,0 0 1,0-1 0,1 1-1,-1 0 1,0 0 0,0 0-1,0 0 1,1-1 0,-1 1-1,0 0 1,0 0-1,1 0 1,-1 0 0,-1 0 235,-4-12 288,5 12-543,-1-1 0,1 1 0,0 0-1,0 0 1,0 0 0,0-1 0,0 1 0,0 0 0,-1 0 0,1-1 0,0 1 0,0 0 0,0 0 0,0-1 0,0 1 0,0 0-1,0 0 1,0-1 0,0 1 0,0 0 0,0 0 0,0-1 0,0 1 0,0 0 0,0 0 0,0-1 0,1 1 0,-1 0-1,0 0 1,0 0 0,0-1 0,0 1 0,0 0 0,0 0 0,1 0 0,-1-1 0,0 1 0,0 0 0,0 0 0,1 0 0,-1 0-1,0 0 1,0-1 0,0 1 0,1 0 0,-1 0 0,0 0 0,0 0 0,1 0 0,0-1-1,-1 1 1,1-1-1,-1 0 0,1 1 1,-1-1-1,0 0 1,1 0-1,-1 1 0,0-1 1,1 0-1,-1 0 0,0 0 1,0 1-1,0-1 1,0 0-1,0 0 0,0 0 1,0 1-1,0-1 0,0 0 1,0 0-1,0 0 1,0 0-1,-1 1 0,1-1 1,0 0-1,-1 0 1,1 1-1,0-1 0,-1 0 1,1 0-1,-1 1 0,1-1 1,-1 1-1,0-1 1,0 0-1,1 0 0,0 1-1,0 0 1,0-1-1,-1 1 1,1 0-1,0-1 1,0 1-1,0 0 1,-1 0-1,1-1 1,0 1-1,0 0 1,-1 0-1,1-1 1,0 1-1,-1 0 1,1 0-1,0 0 1,-1 0 0,1-1-1,0 1 1,-1 0-1,1 0 1,0 0-1,-1 0 1,1 0-1,-1 0 1,1 0-1,0 0 1,-1 0-1,1 0 1,0 0-1,-1 0 1,1 0-1,0 0 1,-1 0-1,1 1 1,-1-1 0,1 0-1,0 0 1,0 0-1,-1 0 1,1 1-1,0-1 1,-1 0-1,1 0 1,0 1-1,0-1 1,-1 0-1,1 1 1,0-1-1,0 0 1,0 0-1,-1 1 1,1 0 0,-31 7-3127,-53 23-6846,62-20 6988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05.12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7 548,'0'0'672,"-10"-7"5775,-2 14-4001,11-7-2400,1 0-1,0 0 1,-1 0 0,1 0 0,0 1 0,-1-1-1,1 0 1,0 0 0,-1 0 0,1 1 0,0-1-1,0 0 1,-1 0 0,1 1 0,0-1 0,0 0-1,-1 1 1,1-1 0,0 0 0,0 1 0,0-1-1,0 0 1,0 1 0,-1-1 0,1 0 0,0 1-1,0-1 1,0 1 0,0-1 0,0 0 0,0 1-1,0-1 1,0 0 0,0 1 0,0-1 0,0 1-1,1-1 1,-1 1 0,76 42 1389,82 40 1088,-86-42-2319,136 71 528,-159-84-404,-39-22-274,-1 0 0,1-1-1,0 0 1,0 0 0,0-1 0,12 3 0,3 1 10,-1 0 1,34 18 0,-31-13 0,147 78 754,-141-72-779,17 14 6,-35-23-40,1 0 1,30 15 0,-27-16 11,1 2-1,-1 0 1,27 22 0,38 24 31,-59-42 20,35 28-1,-49-35-65,0 0 0,1-1 0,19 9 0,2 1-6,-18-4 25,-14-12-14,1 1 1,-1-1-1,1 0 0,-1 1 1,1-1-1,0 0 1,-1 0-1,1 0 0,0 0 1,0 0-1,0 0 1,2 0-1,35 21-115,10 0 108,-2 9 12,-35-24 5,-5-4-20,-1 0 0,0 1 0,0-1 0,0 1 0,0 1 0,-1-1 0,1 1 0,5 8 0,-2-8 5,8 3-2,-15-5 0,-2 2-1,8 2 6,-7-7-6,-1 0 0,1 0 1,0 0-1,-1 0 0,1 1 0,-1-1 1,1 0-1,-1 1 0,1-1 0,-1 0 1,1 1-1,-1-1 0,1 0 0,-1 1 1,0-1-1,1 1 0,-1-1 0,1 1 1,-1-1-1,0 1 0,0-1 0,1 1 1,-1-1-1,0 1 0,0 0 0,1 0 1,0 3-1,1-1 1,-1 1-1,1 0 1,0-1-1,0 1 1,1-1 0,-1 0-1,1 0 1,-1 0-1,1 0 1,0 0-1,0-1 1,1 1-1,-1-1 1,0 0 0,5 2-1,15 14-4,-20-15 6,1 0 1,-1 0-1,1 0 0,-1-1 0,1 1 0,0-1 0,0 0 0,0 0 0,0 0 0,6 1 0,3 5-7,-11-5 8,1-1 0,0 0 0,-1-1 0,1 1 0,0 0 0,0-1 0,0 1 0,0-1 0,0 0 0,5 1 0,13 20 900,-21-22-893,0 0 0,-1 0 0,1 1 0,0-1 0,0 0 0,0 0 0,0 0 0,0 0 0,0 0 0,0 0 0,0 0 1,0 0-1,0 0 0,-1 1 0,1-1 0,0 0 0,0 0 0,0 0 0,0 0 0,0 0 0,0 0 0,0 0 0,0 1 0,0-1 0,0 0 0,0 0 0,0 0 0,0 0 0,0 0 0,0 0 0,0 1 0,0-1 0,0 0 0,0 0 0,0 0 0,1 0 0,-1 0 0,0 0 0,0 0 0,0 1 0,0-1 0,0 0 0,0 0 0,0 0 0,0 0 0,0 0 1,1 0-1,-25-2-1273,-34-8-3398,-28-11-2405,37 10 3103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12.57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1 276,'18'5'9250,"-46"-5"-7210,47 0 192,-18 0-1330,19 1-517,-20-3-378,2 4-7,1-1-1,0 1 1,-1-1 0,1 1 0,-1 0-1,1 0 1,-1 0 0,0 1-1,4 4 1,-6-7 1,-1-1 1,7 6 3,-1 0 0,1-1-1,0 1 1,0-1 0,1-1 0,12 7 0,26 16 158,23 12 429,69 41-174,-80-48-370,-34-18-195,0 1 131,1-1 1,0-1-1,40 13 0,-16 0 40,-31-20-86,-10-4 62,0 0 0,0 1 0,0 0 0,0 1 0,-1-1 0,1 1 0,-1 1 0,1-1 0,5 5 0,-10-6 1,1 0 1,0 0-1,-1 0 1,1-1-1,0 1 1,0-1-1,0 0 1,0 0-1,5 1 1,-5-1 2,0 0 1,1 0 0,-1 0 0,0 0-1,0 1 1,0-1 0,0 1-1,0 0 1,4 3 0,-4-3-7,0 0 1,0 0-1,1 0 0,-1 0 1,0-1-1,1 0 1,-1 1-1,1-1 1,-1-1-1,5 2 0,-3-1 0,0 0 0,0 0 0,-1 0 0,1 1 0,0 0 0,-1 0 0,8 5 0,8 7 23,0 0-1,0-2 1,29 13-1,-9-4 9,-32-14-18,-8-7-10,1 1 0,-1-1-1,1 1 1,0-1-1,-1 1 1,1-1 0,0 1-1,-1-1 1,1 0-1,0 1 1,0-1-1,-1 0 1,1 0 0,0 0-1,0 0 1,-1 1-1,1-1 1,0 0-1,0 0 1,0 0 0,-1-1-1,3 1 1,-2 0-7,-1 1 0,0 3 1,31 7-69,-28-10 132,-2-1-59,0 0 0,-1 1 0,1-1 0,0 0 0,0 1 0,0-1 0,-1 1 0,1-1 0,0 1 0,0 0-1,-1-1 1,1 1 0,0 0 0,-1-1 0,1 1 0,-1 0 0,1 0 0,-1-1 0,1 1 0,-1 0 0,0 0 0,1 1-1,-1-1-6,0-2-2,0-3 12,0 4 3,0-1 0,-1-2 8,10 1-34,-7 2 39,-1 6-45,6-6 22,-5 0 131,-3 0-196,1 1 16,-1-1 0,1 1-1,-1-1 1,1 1 0,-1-1 0,1 0 0,-1 1 0,1-1 0,-1 0 0,0 1 0,1-1 0,-1 0 0,0 1 0,1-1-1,-1 0 1,0 0 0,1 0 0,-1 0 0,0 0 0,1 0 0,-1 0 0,0 0 0,1 0 0,-1 0 0,0 0-1,1 0 1,-1 0 0,-1-1 0,-30-4-3479,25 4 2502,-32-9-4754,19 4 2674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15.78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16 721 224,'10'5'2418,"-14"-5"-2053,-15 0 8302,16 0-8961,16 0 1200,-18 6 164,50-22 358,-3-1-561,-22 10-726,1-1 0,35-21-1,-13 12-102,88-31-10,-2-8 111,-94 38-172,0 1 0,2 3 1,51-15-1,88-37 208,-127 46-238,78-24 157,-108 37-75,0-1 0,-1-1-1,18-11 1,-32 18-25,-3 0 7,-3 3-1,3-3 1,31-17 5,45-13-26,-67 26 20,-7 3 1,1 1-1,0-1 1,0 1-1,0 0 1,1 0-1,-1 1 1,0-1-1,1 1 1,-1 0-1,1 0 1,7 0-1,-11 1-1,-1 0 0,1 0-1,-1 0 1,0 0 0,1 0-1,-1 0 1,1 0 0,-1 0 0,1 0-1,-1 0 1,0 0 0,1 0 0,-1 0-1,1-1 1,-1 1 0,0 0-1,1 0 1,-1 0 0,1 0 0,-1-1-1,0 1 1,1 0 0,-1-1-1,0 1 1,1 0 0,-1 0 0,0-1-1,0 1 1,1-1 0,-1 1 0,0 0-1,0-1 1,0 1 0,1-1-1,4-3-4,-4 4 8,0-1-1,0 1 0,0 0 1,0 0-1,0 0 0,0-1 0,0 1 1,0-1-1,0 1 0,0-1 0,0 1 1,0-1-1,0 1 0,0-1 1,0 0-1,-1 1 0,1-1 0,0 0 1,0-1-1,0 1-2,0 0 0,-1 0 1,1 0-1,0 1 0,0-1 1,-1 0-1,1 1 0,0-1 1,0 0-1,0 1 0,0-1 0,0 1 1,0-1-1,0 1 0,0 0 1,0-1-1,0 1 0,0 0 1,2 0-1,16-13 108,-8 5-131,-10 7-21,3-1 34,-1 0 14,1 0-1,-1 0 1,1 0-1,-1-1 1,0 1 0,4-5-1,-5 4-2,0 0-1,0 1 0,1 0 1,-1-1-1,1 1 0,-1 0 1,1 0-1,0 0 0,0 0 1,0 1-1,5-3 0,41-13-59,-10-3 174,-27 10-112,-11 9-1,1 0 1,-1-1-1,1 1 1,-1 0-1,1 0 1,0 0-1,-1 0 1,1 0-1,0 1 1,0-1-1,0 0 1,0 1-1,-1-1 1,1 1-1,0 0 1,0 0-1,0 0 1,0 0-1,3 0 1,-5-1 11,0-3 0,0 3 5,0 1-13,1 0 0,-1 0 0,0 0 0,0 0 0,0 0 0,0 0 1,1 0-1,-1 0 0,0-1 0,0 1 0,0 0 0,0 0 1,0 0-1,0 0 0,1 0 0,-1-1 0,0 1 0,0 0 1,0 0-1,0 0 0,0 0 0,0-1 0,0 1 0,0 0 1,0 0-1,0 0 0,0-1 0,0 1 0,0 0 0,0 0 1,0 0-1,0 0 0,0-1 0,0 1 0,0 0 0,0 0 1,0 0-1,0-1 0,0 1 0,0 0 0,-1 0 0,1 0 0,0 0 1,0-1-1,0 1 0,0 0 0,0 0 0,0 0 0,-1 0 1,1 0-1,0 0 0,0 0 0,0-1 0,0 1 0,-1 0 1,1 0-1,0 0 0,0 0 0,0 0 0,0 0 0,-1 0 1,1 0-1,0 0 0,0 0 0,0 0 0,-1 0 0,1 0 0,20-3 600,-18 5-287,-2-8-135,-21-6 510,11 14-979,1 0 1,-1 1-1,1 0 0,0 0 1,-16 9-1,9-4-884,1-3-421,0 0 1,0-1 0,-21 3-1,11-2-746,-14 2-1397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19.6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39 28,'0'-4'4589,"0"3"-4054,-8-10-368,25 11-170,-16 0-2,1-1-4,4-3 9,-20-3 103,4 4 23,16 1 166,4 1-162,-10 2-132,-1-1 7,-6 0-2,5 0-5,24 6 10,-20-6-4,-1 0-3,0 0 0,0 1 0,0-1 0,0 0 0,-1 0 1,1 0-1,0 0 0,0 0 0,0 0 0,0 0 0,-1 0 1,1 0-1,0 0 0,0-1 0,0 1 0,-1 0 1,1-1-1,0 1 0,0 0 0,-1-1 0,1 1 0,0-1 1,-1 1-1,1-1 0,0 1 0,-1-1 0,1 0 0,-1 1 1,1-1-1,-1 0 0,1 1 0,-1-1 0,1-1 1,-1 2-49,-1 0 0,1 0 1,-1-1-1,1 1 1,-1 0-1,1 0 0,-1 0 1,1 1-1,0-1 1,-1 0-1,1 0 1,-1 0-1,1 0 0,-1 0 1,1 1-1,-1-1 1,1 0-1,0 0 0,-1 0 1,1 1-1,-1-1 1,1 0-1,0 1 0,-1-1 1,1 0-1,-1 2 1,-16-2-3869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20.86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49 33 144,'0'1'84,"0"-1"1,0 0-1,0 0 1,0 0-1,0 1 1,0-1-1,-1 0 0,1 0 1,0 1-1,0-1 1,0 0-1,0 0 1,0 0-1,-1 0 0,1 1 1,0-1-1,0 0 1,0 0-1,-1 0 1,1 0-1,0 0 0,0 1 1,0-1-1,-1 0 1,1 0-1,0 0 1,0 0-1,-1 0 0,1 0 1,0 0-1,0 0 1,-1 0-1,1 0 1,0 0-1,0 0 0,0 0 1,-1 0-1,1 0 1,0 0-1,0 0 1,-1 0-1,1 0 0,0-1 1,0 1-1,-1 0 1,1 0-1,0 0 1,0 0-1,0 0 0,-1-1 1,1 1-25,-1-1-1,0 1 1,1 0 0,-1-1-1,1 1 1,-1-1 0,1 1 0,-1-1-1,1 1 1,-1-1 0,1 1 0,-1-1-1,1 1 1,-1-1 0,1 0-1,0 1 1,0-1 0,-1 0 0,1 1-1,0-1 1,-1-1 0,1 1-2,10-5 697,-10 3-619,-1-1 460,-6 6-556,5-2-28,2-10 21,0 9-4,-29 13 10,29-8-30,0-3 3,0 0-57,0 2 42,0-2 9,12 5 4,-6-6-13,-4 0-6,5 0-258,-6-6-4567,-9 1 2700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22.2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99 1 172,'29'6'583,"-23"-3"-258,9 4-1004,-15-7 784,0 0-1,1 0 1,-1 0-1,0 0 1,0 0-1,0 0 1,1 0-1,-1 1 1,0-1-1,0 0 1,0 0-1,1 0 1,-1 0-1,0 0 1,0 0-1,1 0 1,-1 0-1,0 0 1,0 0-1,0 0 1,1-1-1,-1 1 1,0 0-1,0 0 1,0 0-1,1 0 1,-1 0-1,0 0 1,0 0-1,0-1 1,1 1-1,-1 0 1,0 0-1,0 0 1,0 0-1,0 0 1,0-1-1,1 1 1,-1 0-1,0 0 1,0 0-1,0-1 1,0 1-1,0 0 1,0 0-1,0-1 1,0 1-1,0 0 1,0-1 265,-1 1-290,0 0-1,0 0 1,0 0 0,0 1-1,0-1 1,1 0-1,-1 1 1,0-1 0,0 1-1,0-1 1,0 1 0,0-1-1,1 1 1,-1 0 0,0-1-1,0 1 1,1 0 0,-1-1-1,1 1 1,-1 0 0,1 0-1,-1 0 1,1 0 0,-1 1-1,-17 16-34,5 26 95,-5-6-95,18-36-44,0-1-1,1 1 1,-1-1 0,0 1 0,0 0-1,0-1 1,0 1 0,0 0 0,-1-1-1,1 1 1,-1-1 0,1 1 0,-1-1-1,1 1 1,-1-1 0,0 1 0,1-1-1,-1 1 1,0-1 0,0 0 0,0 1 0,-2 1-1,-4 4 1,-3 15-3,7-19 2,0 1 0,0-1 0,0 1 1,1-1-1,-1 1 0,1 0 0,0 0 0,0 0 0,0 0 1,1 1-1,-1-1 0,1 0 0,-1 5 0,2-8 6,-10 16 30,1 16-29,9-26-50,0-6 51,0-1 0,1 1-1,-1-1 1,0 1 0,0 0 0,0-1 0,0 1-1,0-1 1,1 1 0,-1 0 0,-1-1-1,1 1 1,0 0 0,0-1 0,0 1 0,0-1-1,0 1 1,0 0 0,-1-1 0,1 1 0,0-1-1,0 1 1,-1-1 0,1 1 0,0-1-1,-1 1 1,1-1 0,-1 1 0,1-1 0,-1 1-1,1-1 1,-1 0 0,1 1 0,-1-1-1,1 0 1,-1 1 0,0-1 0,-1 0 43,10-1 20,-8 1-136,1 0 0,-1 0 1,0 0-1,1 0 0,-1 0 0,0 0 1,1 0-1,-1 0 0,0-1 0,1 1 1,-1 0-1,0 0 0,1 0 0,-1-1 1,0 1-1,0 0 0,1 0 0,-1-1 1,0 1-1,0 0 0,0 0 1,1-1-1,-1 1 0,0 0 0,0-1 1,0 1-1,0 0 0,0-1 0,0 1 1,0 0-1,1-1 0,-1 1 0,0 0 1,0-1-1,0 1 0,0-1 0,-1 1 1,1 0-1,0-1 0,0 1 1,0 0-1,0-1 0,0 1 0,0 0 1,0-1-1,-1 1 0,1 0 0,0 0 1,0-1-1,0 1 0,-1-1 0,-1-1-693,1-8-1392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23.96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8 48,'-1'0'186,"1"0"0,-1 0-1,1 0 1,-1 0 0,1 0 0,0 0-1,-1-1 1,1 1 0,-1 0 0,1 0-1,-1 0 1,1 0 0,0-1 0,-1 1-1,1 0 1,0 0 0,-1-1 0,1 1-1,0 0 1,-1-1 0,1 1 0,0 0-1,0-1 1,-1 1 0,1 0 0,0-1-1,0 1 1,0-1 0,-1 0 544,2 9 23,-9-3 599,9-4-1306,1-1 1,-1 1-1,1-1 0,-1 1 1,0-1-1,1 1 0,-1 0 1,0 0-1,1-1 0,-1 1 1,0 0-1,0 0 0,0 1 1,0-1-1,0 0 0,0 0 1,0 0-1,0 1 0,0-1 1,0 0-1,-1 1 0,1-1 1,-1 1-1,1 1 0,-1-2 74,2 27 938,-1-27-1042,1 0 1,-1 0 0,0 0 0,0 0-1,1 1 1,-1-1 0,0 0-1,0 1 1,0-1 0,0 0 0,0 1-1,-1-1 1,1 1 0,0-1 0,-1 1-1,1 0 1,-1-1 0,0 1-1,1 0 1,-1-1 0,0 1 0,0 0-1,0 2 1,1-3 12,-1 0 1,1 0-1,0 0 1,0 0-1,0 0 1,0 0-1,0 0 1,1 0-1,-1 0 0,0-1 1,0 1-1,0 0 1,1-1-1,-1 1 1,0-1-1,3 1 0,6 3 72,39 24 123,-44-25-219,16 8 16,-15-6-7,-9-3 0,1-2 2,40 15 324,-21-9-425,6 6 68,18 3 51,16-4-21,-52-10-7,0 0-1,0 0 1,0-1-1,0 0 1,0 0-1,0 0 1,7-2-1,-10 2 0,94 0 84,-88 3-81,-7-3-7,-1 0-1,1 1 1,-1-1-1,0 0 1,1 0-1,-1 0 1,1 0-1,-1 0 1,1 1-1,-1-1 1,1 0 0,-1 0-1,1 0 1,-1 0-1,1 0 1,-1 0-1,0 0 1,1-1-1,-1 1 1,1 0-1,-1 0 1,1 0-1,-1 0 1,1-1-1,-1 1 1,0 0-1,1 0 1,-1-1-1,1 1 1,-1 0-1,1-1 1,39-9 27,-33 9-20,-1 0 1,1 0-1,-1-1 0,1 1 1,8-5-1,71-33 57,-57 25 51,-22 11 54,-1 0 0,1 0-1,-1-1 1,0 1 0,0-1 0,0-1 0,7-6-1,-10-2 113,-3 12-273,-1 1 0,1-1-1,0 1 1,0 0-1,0-1 1,0 1-1,0-1 1,0 1 0,0-1-1,0 1 1,0 0-1,0-1 1,0 1 0,0-1-1,0 1 1,0-1-1,1 1 1,-1 0 0,0-1-1,0 1 1,0-1-1,1 1 1,-1 0-1,0-1 1,1 1 0,-1 0-1,0-1 1,0 1-1,1 0 1,-1 0 0,1-1-1,-1 1 1,0 0-1,1 0 1,-1 0-1,0-1 1,1 1 0,-1 0-1,1 0 1,-1 0-1,1 0 1,11-22-6193,-11 20 5764,0 0 0,0 0 0,0 0 0,0 1 0,0-1 0,-1 0 0,1 0 0,-1 0 0,1 0 0,-1-1 0,0 1 0,0 0 0,0 0 0,0-2 0,0-3-1114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1041 1 928,'-32'0'1675,"0"0"0,0 3 0,1 0 0,-47 12 1,33-4-706,30-8-741,0 1 0,1 0 1,-1 0-1,1 2 0,-15 7 1,11-3 76,0 1 0,-27 22 0,-20 17 365,-33 16 842,58-32-948,-47 53 0,75-74-501,1 0-1,1 1 1,0 0 0,0 0-1,2 1 1,-11 22-1,14-25 7,0-1-1,-1 1 0,-1-2 1,-11 16-1,-9 13-13,6-10-6,-7 14-6,2 2 33,19-34-38,1 0-1,-1 0 0,-5 17 0,-18 64 250,4 8-34,24-88-239,0-1-1,1 1 0,0 0 0,1 0 1,0 0-1,3 14 0,-1 13 81,7 45-95,1-64-29,-9-19 31,0 1 0,0-1 0,0 0 1,0 1-1,0-1 0,-1 1 0,1-1 0,0 0 0,-1 1 0,1 0 0,-1-1 0,0 1 0,1 2 0,0 1 2,0-1 0,0 1-1,1 0 1,0-1 0,0 1 0,0-1-1,0 1 1,1-1 0,4 7 0,30 36 157,-11-10-119,-19-23 8,-7-13-47,1 0 1,-1 0-1,0 0 1,1 0-1,-1 0 1,1 0-1,-1 0 1,1-1-1,0 1 1,-1 0-1,1 0 1,0-1-1,0 1 1,-1 0 0,1-1-1,0 1 1,2 0-1,22 13-15,49 16-1,34-2 83,-64-18-50,2-2 0,-1-1 0,1-3 0,54-1 0,-11 0 1,-51-1-16,0-1 0,53-6 0,-2-4 23,28-4 15,-94 8-35,-15 3 2,0 0 0,-1 0 0,1 1-1,0 0 1,1 0 0,15 2 0,-15-2-10,0 0 1,0-1 0,1 0-1,-1-1 1,-1 0 0,1 0 0,0-1-1,-1 0 1,16-10 0,-22 13-1,54-26-19,-38 19 45,-1-1 0,0 0 0,0-1 0,17-14 0,25-16-24,-48 30 5,10-8-4,1 1 0,31-19 0,-4-8 55,-42 38-40,1-1 1,-1 0 0,-1 0 0,1 0 0,5-10-1,60-85 20,-56 78-35,-12 21 2,-1-1-1,0 0 1,0 0 0,-1-1-1,1 1 1,-1-1 0,0 1-1,0-1 1,0 0 0,-1 1-1,1-1 1,0-7 0,7-18-6,-7 27-3,-1 0 0,1-1 0,-1 1 1,0 0-1,0-1 0,0 1 0,-1-1 0,1-6 0,9-121 104,-20 74-20,10-12-56,-9 46-28,8 21 5,0 0 0,0 0 0,-1 0 0,1 0 0,1 0 1,-1 0-1,0 0 0,0 0 0,1 0 0,-1-1 1,1-1-1,0-4 6,0 6-4,0 0 1,1 0-1,-1 0 0,0-1 1,-1 1-1,1 0 1,0 0-1,-1 0 1,1 0-1,-1 0 1,0-1-1,1 1 0,-1 0 1,0 1-1,-2-4 1,-7-29 142,7 20-110,3 13-33,0 0 1,0 0-1,0 1 1,0-1-1,0 0 0,0 0 1,0 1-1,0-1 1,0 0-1,0 0 1,-1 1-1,1-1 1,0 0-1,-1 1 1,1-1-1,0 0 1,-1 1-1,1-1 1,-1 0-1,1 1 1,-1-1-1,1 1 1,-2-1-1,-1-16 96,-1 15-85,0-2 16,4-13 13,0 17-42,-1-3 5,-1-1 0,1 1 0,-1-1 0,1 1 1,-1 0-1,0-1 0,0 1 0,-3-3 0,-15-38 17,1 27 63,12 10 15,7 6-97,0 1 1,-1-1-1,1 1 0,0-1 0,-1 1 0,1-1 0,0 1 0,-1-1 0,1 1 0,-1-1 0,1 1 0,-1 0 0,1-1 0,-1 1 0,1 0 1,-1 0-1,1-1 0,-1 1 0,0 0 0,1 0 0,-1 0 0,1 0 0,-1-1 0,-1 1 0,-19-16 26,-26-16 33,14 4 33,-2 1 17,33 26-107,0-1-1,1 1 1,-1-1-1,1 1 1,-1 0-1,0-1 1,0 1-1,0 0 1,0 0-1,0 0 1,0 0-1,0 1 1,0-1-1,0 0 1,-3 1-1,1-1 4,1 1 0,-1 0 0,1-1 0,-1 1 0,1-1 0,-1 0 0,1 0 0,0-1-1,-6-2 1,-8-3-50,-11-3 97,23 8-41,0 0 0,0 1-1,0-1 1,0 1 0,0 0 0,-1 0 0,-8 0 0,-53-15-66,66 16 58,-47-17-38,47 17-77,-40-5 298,25-2-185,-33-8-14,47 15 19,-35-6 67,35 6-28,-35-5 184,35 5-219,1-1-16,-1 0 0,0 0 1,0 0-1,1 0 0,-1 1 0,0-1 1,0 1-1,0-1 0,0 1 0,0 0 1,0 0-1,1 0 0,-1 0 0,0 0 1,0 0-1,-3 1 0,-1-1 104,-50-16-64,55 16 11,-30-6 102,-25 6 125,55 0-257,-11 0 21,-35-1-139,40 3-14,-1-1 0,1 0 0,-1-1 1,1 1-1,-10-2 0,-38 4-1162,-57 25-3716,-1 11-4436,76-24 6155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118 0 16634,'-10'44'85,"10"-31"-97,-1-12 11,1 1 1,0 0-1,0 0 1,-1-1-1,1 1 1,0 0-1,0 0 1,1 0-1,-1-1 0,0 1 1,1 0-1,-1 0 1,1-1-1,-1 1 1,1 0-1,0-1 1,0 1-1,0-1 1,0 1-1,1 1 1,10 35 55,-3 7 360,-7-38-324,0 0 0,0 0 0,0 0 0,-1 0 0,0 12 0,-1 52-44,10-31 18,0 59 286,-10-98-349,-1 1 0,1-1-1,1 1 1,-1 0 0,0-1 0,0 1 0,0-1 0,1 1-1,-1-1 1,1 1 0,-1 0 0,1-1 0,0 0 0,1 3-1,2 7-1,-5-10 2,0-1 1,0 1-1,0 0 1,1-1 0,-1 1-1,0 0 1,1 0-1,-1 0 1,1 0 0,-1-1-1,1 1 1,-1 0-1,1 0 1,0 0 0,0 0-1,-1 0 1,1 0-1,0 0 1,0 1 0,0-1-1,-1 0 0,1 0 0,0 0 0,0 0 1,-1 0-1,1 0 0,0 0 0,-1 0 0,1 0 1,-1 0-1,1-1 0,-1 1 0,0 0 0,1 0 0,-1-1 1,0 1-1,0 0 0,1-1 0,-1 1 0,0 0 1,0-1-1,-1 1 0,2-1-1,0 0 0,0 0 1,1 0-1,-1 0 0,0 0 0,0 0 1,0 0-1,0 0 0,0 0 0,0 0 1,0 0-1,0 0 0,0 1 0,1-1 1,-1 0-1,0 0 0,0 0 0,0 0 1,0 0-1,0 0 0,0 0 0,0 0 1,0 0-1,0 0 0,0 1 0,0-1 1,0 0-1,0 0 0,0 0 0,0 0 1,0 0-1,0 0 0,0 0 0,2 0 30,0 0-26,11 1-3,-17 2-8,3-2 5,0-1 1,-1 1-1,1-1 1,0 1-1,0 0 1,0 0-1,0-1 1,0 1-1,0 0 1,0 0-1,0 0 1,0 0-1,0 0 1,0 0-1,1 0 1,-1 0-1,0 1 1,1-1-1,-1 0 1,1 0-1,-1 0 1,0 3-1,-9 35 43,1-7-36,-1 35-44,10 74 36,-1-136 5,0-1-1,0 1 0,0-1 0,-1 0 0,0 1 0,0-1 0,0 0 1,-3 5-1,-7 19 12,8-17-15,6 0 0,0-8 2,-1 0 0,1 0-1,-1 0 1,0 0 0,1 1 0,-2-1 0,1 1 0,0-1 0,-1 1 0,1-1 0,-1 1 0,-1 6 0,11 34-30,-20 17 2,20 69 27,0-79-40,0-3 51,-10-46-12,1 1 0,-1-1 0,1 0 0,0 1 0,0-1 0,0 0 0,0 0 0,0 0 0,1 0 0,-1 0 0,3 3 0,-3-3 0,1 0 0,0 0 0,-1 0 0,0 0 0,1 1 0,-1-1 0,0 1-1,0-1 1,0 1 0,0-1 0,0 5 0,9 65 33,0-28-17,-20 45-48,0 8 77,30-47-22,-20 132 4,9-123 20,1 1-29,-10 62 43,10-41-12,-9-63-29,0-11-4,0-1 1,-1 1-1,0 0 0,0 0 0,0 0 1,-1-1-1,-3 14 0,6 72-9,7-61 16,-7-27-18,-1 0 1,1 0-1,-1 0 0,0 1 1,0-1-1,0 1 1,0 5-1,-1 78 6,-2-84-12,1-3 1,0 1 0,0-1 1,0 0-1,1 1 0,-1-1 0,0 1 0,1-1 0,-1 1 0,0-1 0,1 1 0,0 0 0,-1-1 0,1 1 0,0-1 1,0 1-1,0 0 0,0-1 0,0 1 0,0 0 0,1-1 0,-1 1 0,0-1 0,1 1 0,0 1 0,0-2 2,0 0-1,-1-1 1,1 1-1,-1 0 0,1 0 1,-1 0-1,1-1 1,-1 1-1,1 0 0,-1 0 1,0 0-1,1 0 1,-1 0-1,0 0 0,0 0 1,0 0-1,0 0 1,0 0-1,0 0 0,0 0 1,0 0-1,0 0 1,0-1-1,0 1 0,-1 0 1,1 0-1,0 0 1,-1 0-1,1 0 1,-1 1-1,-4 19-11,-15 28 11,20 29 6,-19-23-26,16-25 57,-12-16-43,14-14 6,1 0 0,0 1 0,0-1 0,0 0 0,0 1 0,0-1 0,0 0 0,0 0 0,0 1 0,0-1 0,0 0 0,0 0 0,0 1 0,0-1 0,0 0 0,0 1 0,0-1 0,0 0 0,0 0 0,0 1 0,0-1 0,0 0 1,0 1-1,0-1 0,1 0 0,-1 0 0,0 1 0,0-1 0,0 0 0,0 0 0,1 0 0,-1 1 0,0-1 0,0 0 0,1 0 0,-1 0 0,0 1 0,1-1 0,0 0 0,-1 1 0,1-1 0,-1 1 1,0-1-1,1 1 0,-1-1 0,1 1 0,-1-1 1,0 1-1,1-1 0,-1 1 0,0 0 0,0-1 0,1 1 1,-1 0-1,0-1 0,0 1 0,0-1 0,0 1 0,0 0 1,0-1-1,0 1 0,0 0 0,0-1 0,0 1 1,0 0-1,0-1 0,0 1 0,-1 0 0,1-1 0,0 1 1,0 0-1,-1-1 0,1 1 0,0-1 0,-1 1 0,1-1 1,-1 1-1,1-1 0,-1 1 0,1-1 0,-1 1 1,1-1-1,-1 0 0,1 1 0,-1-1 0,0 1 0,-1 0 2,2 4-6,0 22-42,0-27 108,-31-4-2824,-49 13-6397,35-8 5292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1320 308,'-10'18'7130,"10"-18"-7058,0 0 0,0 1-1,0-1 1,0 0 0,0 1 0,-1-1-1,1 0 1,0 0 0,0 1 0,0-1-1,0 0 1,1 1 0,-1-1 0,0 0-1,0 1 1,0-1 0,0 0 0,0 1-1,0-1 1,0 0 0,0 0 0,1 1 0,-1-1-1,0 0 1,0 0 0,0 1 0,1-1-1,-1 0 1,0 0 0,0 0 0,1 1-1,-1-1 1,0 0 0,0 0 0,1 0-1,-1 0 1,0 1 0,1-1 0,-1 0-1,0 0 1,1 0 0,-1 0 0,0 0 0,0 0-1,1 0 1,-1 0 0,0 0 0,3 0 1742,0-4-1749,1 1 0,-1 0 0,1 0 0,0 0-1,0 0 1,0 1 0,0-1 0,1 1 0,-1 0 0,6-1 0,8-6-7,-11 5-43,-1-2 0,1 1 0,-1-1 0,0 0-1,8-10 1,18-17-4,36-33-9,-9 1 36,-53 58-40,1 0 1,-1-1 0,0 1-1,7-16 1,-9 16 5,1-1 0,0 1 0,0 0 1,0 0-1,1 0 0,0 1 0,11-9 0,-8 7 2,0 0 0,0-1-1,-1 0 1,9-12 0,27-27-1,24-25-42,-19 19 70,-13 10-54,-15 16 10,-5 5 16,-14 19-4,0 1-1,0 0 1,0-1 0,1 1 0,-1 0-1,1 0 1,0 1 0,0-1-1,0 0 1,6-3 0,-4 3 0,-1-1 0,0 1 0,0-1 0,0 0 0,-1 1 0,1-2 0,-1 1 0,4-7 0,24-26 15,37-35 85,-47 42 21,-3 1 127,8-10-378,-24 34 111,1 0 0,0 0 1,1 0-1,-1 0 0,1 0 0,0 1 0,6-6 0,19-23 82,-27 31-61,-1 2-1,0-1 0,1 0 1,-1 0-1,0 0 0,0-1 0,0 1 1,0 0-1,0 0 0,0 0 0,0-1 0,0 1 1,0-1-1,0 1 0,-1 0 0,1-1 1,-1 1-1,1-1 0,-1 0 0,0 1 1,1-1-1,-1 1 0,0-1 0,0 0 0,0 1 1,0-3-1,0 3-2,1-1 1,-1 0 0,1 1-1,0-1 1,0 1-1,0-1 1,-1 1-1,2-1 1,-1 1-1,0 0 1,0-1-1,0 1 1,1 0-1,-1 0 1,0 0-1,1 0 1,1-1-1,-1 1-4,0 0 0,0-1 0,0 1 1,0-1-1,0 1 0,0-1 0,-1 1 0,1-1 0,-1 0 0,0 0 0,1 0 0,-1 0 0,0 0 0,0 0 0,0 0 0,0 0 0,0 0 0,-1-1 0,1-2 0,29-19 87,-28 20-86,0 1 0,0-1 1,0 0-1,1 1 0,-1-1 0,1 1 0,0 0 0,0-1 0,7-4 0,-2 0 21,6-1 59,-14 8-77,1 1 1,0 0-1,0 0 0,0-1 0,-1 1 1,1-1-1,0 1 0,-1-1 1,1 1-1,0-1 0,-1 1 1,1-1-1,0 0 0,-1 1 1,1-1-1,-1 0 0,1 1 0,-1-1 1,0 0-1,1 0 0,-1 1 1,0-1-1,0 0 0,1 0 1,-1 0-1,0-1 0,13-10 269,-5-3 251,-8 15-500,0 0-1,-1 0 1,1 0 0,0-1-1,0 1 1,0 0 0,-1 0-1,1 0 1,0 0 0,0 0-1,-1-1 1,1 1 0,0 0-1,0 0 1,0 0 0,0-1-1,-1 1 1,1 0 0,0 0-1,0 0 1,0-1-1,0 1 1,0 0 0,0 0-1,0-1 1,-1 1 0,1 0-1,0 0 1,0-1 0,0 1-1,0 0 1,0 0 0,0-1-1,0 1 1,0 0 0,0-1-1,1 1 1,-1 0 0,0 0-1,0-1 1,0 1 0,0 0-1,0 0 1,0 0 0,0-1-1,1 1 1,-1 0 0,0 0-1,0 0 1,0-1 0,1 1-1,-1 0 1,0 0 0,0 0-1,0 0 1,1-1 0,-1 1-1,0 0 1,0 0-1,1 0 1,-1 0 0,-1 0 235,-4-12 288,5 12-543,-1-1 0,1 1 0,0 0-1,0 0 1,0 0 0,0-1 0,0 1 0,0 0 0,-1 0 0,1-1 0,0 1 0,0 0 0,0 0 0,0-1 0,0 1 0,0 0-1,0 0 1,0-1 0,0 1 0,0 0 0,0 0 0,0-1 0,0 1 0,0 0 0,0 0 0,0-1 0,1 1 0,-1 0-1,0 0 1,0 0 0,0-1 0,0 1 0,0 0 0,0 0 0,1 0 0,-1-1 0,0 1 0,0 0 0,0 0 0,1 0 0,-1 0-1,0 0 1,0-1 0,0 1 0,1 0 0,-1 0 0,0 0 0,0 0 0,1 0 0,0-1-1,-1 1 1,1-1-1,-1 0 0,1 1 1,-1-1-1,0 0 1,1 0-1,-1 1 0,0-1 1,1 0-1,-1 0 0,0 0 1,0 1-1,0-1 1,0 0-1,0 0 0,0 0 1,0 1-1,0-1 0,0 0 1,0 0-1,0 0 1,0 0-1,-1 1 0,1-1 1,0 0-1,-1 0 1,1 1-1,0-1 0,-1 0 1,1 0-1,-1 1 0,1-1 1,-1 1-1,0-1 1,0 0-1,1 0 0,0 1-1,0 0 1,0-1-1,-1 1 1,1 0-1,0-1 1,0 1-1,0 0 1,-1 0-1,1-1 1,0 1-1,0 0 1,-1 0-1,1-1 1,0 1-1,-1 0 1,1 0-1,0 0 1,-1 0 0,1-1-1,0 1 1,-1 0-1,1 0 1,0 0-1,-1 0 1,1 0-1,-1 0 1,1 0-1,0 0 1,-1 0-1,1 0 1,0 0-1,-1 0 1,1 0-1,0 0 1,-1 0-1,1 1 1,-1-1 0,1 0-1,0 0 1,0 0-1,-1 0 1,1 1-1,0-1 1,-1 0-1,1 0 1,0 1-1,0-1 1,-1 0-1,1 1 1,0-1-1,0 0 1,0 0-1,-1 1 1,1 0 0,-31 7-3127,-53 23-6846,62-20 6988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7 548,'0'0'672,"-10"-7"5775,-2 14-4001,11-7-2400,1 0-1,0 0 1,-1 0 0,1 0 0,0 1 0,-1-1-1,1 0 1,0 0 0,-1 0 0,1 1 0,0-1-1,0 0 1,-1 0 0,1 1 0,0-1 0,0 0-1,-1 1 1,1-1 0,0 0 0,0 1 0,0-1-1,0 0 1,0 1 0,-1-1 0,1 0 0,0 1-1,0-1 1,0 1 0,0-1 0,0 0 0,0 1-1,0-1 1,0 0 0,0 1 0,0-1 0,0 1-1,1-1 1,-1 1 0,76 42 1389,82 40 1088,-86-42-2319,136 71 528,-159-84-404,-39-22-274,-1 0 0,1-1-1,0 0 1,0 0 0,0-1 0,12 3 0,3 1 10,-1 0 1,34 18 0,-31-13 0,147 78 754,-141-72-779,17 14 6,-35-23-40,1 0 1,30 15 0,-27-16 11,1 2-1,-1 0 1,27 22 0,38 24 31,-59-42 20,35 28-1,-49-35-65,0 0 0,1-1 0,19 9 0,2 1-6,-18-4 25,-14-12-14,1 1 1,-1-1-1,1 0 0,-1 1 1,1-1-1,0 0 1,-1 0-1,1 0 0,0 0 1,0 0-1,0 0 1,2 0-1,35 21-115,10 0 108,-2 9 12,-35-24 5,-5-4-20,-1 0 0,0 1 0,0-1 0,0 1 0,0 1 0,-1-1 0,1 1 0,5 8 0,-2-8 5,8 3-2,-15-5 0,-2 2-1,8 2 6,-7-7-6,-1 0 0,1 0 1,0 0-1,-1 0 0,1 1 0,-1-1 1,1 0-1,-1 1 0,1-1 0,-1 0 1,1 1-1,-1-1 0,1 0 0,-1 1 1,0-1-1,1 1 0,-1-1 0,1 1 1,-1-1-1,0 1 0,0-1 0,1 1 1,-1-1-1,0 1 0,0 0 0,1 0 1,0 3-1,1-1 1,-1 1-1,1 0 1,0-1-1,0 1 1,1-1 0,-1 0-1,1 0 1,-1 0-1,1 0 1,0 0-1,0-1 1,1 1-1,-1-1 1,0 0 0,5 2-1,15 14-4,-20-15 6,1 0 1,-1 0-1,1 0 0,-1-1 0,1 1 0,0-1 0,0 0 0,0 0 0,0 0 0,6 1 0,3 5-7,-11-5 8,1-1 0,0 0 0,-1-1 0,1 1 0,0 0 0,0-1 0,0 1 0,0-1 0,0 0 0,5 1 0,13 20 900,-21-22-893,0 0 0,-1 0 0,1 1 0,0-1 0,0 0 0,0 0 0,0 0 0,0 0 0,0 0 0,0 0 0,0 0 1,0 0-1,0 0 0,-1 1 0,1-1 0,0 0 0,0 0 0,0 0 0,0 0 0,0 0 0,0 0 0,0 0 0,0 1 0,0-1 0,0 0 0,0 0 0,0 0 0,0 0 0,0 0 0,0 0 0,0 1 0,0-1 0,0 0 0,0 0 0,0 0 0,1 0 0,-1 0 0,0 0 0,0 0 0,0 1 0,0-1 0,0 0 0,0 0 0,0 0 0,0 0 0,0 0 1,1 0-1,-25-2-1273,-34-8-3398,-28-11-2405,37 10 3103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1 276,'18'5'9250,"-46"-5"-7210,47 0 192,-18 0-1330,19 1-517,-20-3-378,2 4-7,1-1-1,0 1 1,-1-1 0,1 1 0,-1 0-1,1 0 1,-1 0 0,0 1-1,4 4 1,-6-7 1,-1-1 1,7 6 3,-1 0 0,1-1-1,0 1 1,0-1 0,1-1 0,12 7 0,26 16 158,23 12 429,69 41-174,-80-48-370,-34-18-195,0 1 131,1-1 1,0-1-1,40 13 0,-16 0 40,-31-20-86,-10-4 62,0 0 0,0 1 0,0 0 0,0 1 0,-1-1 0,1 1 0,-1 1 0,1-1 0,5 5 0,-10-6 1,1 0 1,0 0-1,-1 0 1,1-1-1,0 1 1,0-1-1,0 0 1,0 0-1,5 1 1,-5-1 2,0 0 1,1 0 0,-1 0 0,0 0-1,0 1 1,0-1 0,0 1-1,0 0 1,4 3 0,-4-3-7,0 0 1,0 0-1,1 0 0,-1 0 1,0-1-1,1 0 1,-1 1-1,1-1 1,-1-1-1,5 2 0,-3-1 0,0 0 0,0 0 0,-1 0 0,1 1 0,0 0 0,-1 0 0,8 5 0,8 7 23,0 0-1,0-2 1,29 13-1,-9-4 9,-32-14-18,-8-7-10,1 1 0,-1-1-1,1 1 1,0-1-1,-1 1 1,1-1 0,0 1-1,-1-1 1,1 0-1,0 1 1,0-1-1,-1 0 1,1 0 0,0 0-1,0 0 1,-1 1-1,1-1 1,0 0-1,0 0 1,0 0 0,-1-1-1,3 1 1,-2 0-7,-1 1 0,0 3 1,31 7-69,-28-10 132,-2-1-59,0 0 0,-1 1 0,1-1 0,0 0 0,0 1 0,0-1 0,-1 1 0,1-1 0,0 1 0,0 0-1,-1-1 1,1 1 0,0 0 0,-1-1 0,1 1 0,-1 0 0,1 0 0,-1-1 0,1 1 0,-1 0 0,0 0 0,1 1-1,-1-1-6,0-2-2,0-3 12,0 4 3,0-1 0,-1-2 8,10 1-34,-7 2 39,-1 6-45,6-6 22,-5 0 131,-3 0-196,1 1 16,-1-1 0,1 1-1,-1-1 1,1 1 0,-1-1 0,1 0 0,-1 1 0,1-1 0,-1 0 0,0 1 0,1-1 0,-1 0 0,0 1 0,1-1-1,-1 0 1,0 0 0,1 0 0,-1 0 0,0 0 0,1 0 0,-1 0 0,0 0 0,1 0 0,-1 0 0,0 0-1,1 0 1,-1 0 0,-1-1 0,-30-4-3479,25 4 2502,-32-9-4754,19 4 2674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16 721 224,'10'5'2418,"-14"-5"-2053,-15 0 8302,16 0-8961,16 0 1200,-18 6 164,50-22 358,-3-1-561,-22 10-726,1-1 0,35-21-1,-13 12-102,88-31-10,-2-8 111,-94 38-172,0 1 0,2 3 1,51-15-1,88-37 208,-127 46-238,78-24 157,-108 37-75,0-1 0,-1-1-1,18-11 1,-32 18-25,-3 0 7,-3 3-1,3-3 1,31-17 5,45-13-26,-67 26 20,-7 3 1,1 1-1,0-1 1,0 1-1,0 0 1,1 0-1,-1 1 1,0-1-1,1 1 1,-1 0-1,1 0 1,7 0-1,-11 1-1,-1 0 0,1 0-1,-1 0 1,0 0 0,1 0-1,-1 0 1,1 0 0,-1 0 0,1 0-1,-1 0 1,0 0 0,1 0 0,-1 0-1,1-1 1,-1 1 0,0 0-1,1 0 1,-1 0 0,1 0 0,-1-1-1,0 1 1,1 0 0,-1-1-1,0 1 1,1 0 0,-1 0 0,0-1-1,0 1 1,1-1 0,-1 1 0,0 0-1,0-1 1,0 1 0,1-1-1,4-3-4,-4 4 8,0-1-1,0 1 0,0 0 1,0 0-1,0 0 0,0-1 0,0 1 1,0-1-1,0 1 0,0-1 0,0 1 1,0-1-1,0 1 0,0-1 1,0 0-1,-1 1 0,1-1 0,0 0 1,0-1-1,0 1-2,0 0 0,-1 0 1,1 0-1,0 1 0,0-1 1,-1 0-1,1 1 0,0-1 1,0 0-1,0 1 0,0-1 0,0 1 1,0-1-1,0 1 0,0 0 1,0-1-1,0 1 0,0 0 1,2 0-1,16-13 108,-8 5-131,-10 7-21,3-1 34,-1 0 14,1 0-1,-1 0 1,1 0-1,-1-1 1,0 1 0,4-5-1,-5 4-2,0 0-1,0 1 0,1 0 1,-1-1-1,1 1 0,-1 0 1,1 0-1,0 0 0,0 0 1,0 1-1,5-3 0,41-13-59,-10-3 174,-27 10-112,-11 9-1,1 0 1,-1-1-1,1 1 1,-1 0-1,1 0 1,0 0-1,-1 0 1,1 0-1,0 1 1,0-1-1,0 0 1,0 1-1,-1-1 1,1 1-1,0 0 1,0 0-1,0 0 1,0 0-1,3 0 1,-5-1 11,0-3 0,0 3 5,0 1-13,1 0 0,-1 0 0,0 0 0,0 0 0,0 0 0,0 0 1,1 0-1,-1 0 0,0-1 0,0 1 0,0 0 0,0 0 1,0 0-1,0 0 0,1 0 0,-1-1 0,0 1 0,0 0 1,0 0-1,0 0 0,0 0 0,0-1 0,0 1 0,0 0 1,0 0-1,0 0 0,0-1 0,0 1 0,0 0 0,0 0 1,0 0-1,0 0 0,0-1 0,0 1 0,0 0 0,0 0 1,0 0-1,0-1 0,0 1 0,0 0 0,-1 0 0,1 0 0,0 0 1,0-1-1,0 1 0,0 0 0,0 0 0,0 0 0,-1 0 1,1 0-1,0 0 0,0 0 0,0-1 0,0 1 0,-1 0 1,1 0-1,0 0 0,0 0 0,0 0 0,0 0 0,-1 0 1,1 0-1,0 0 0,0 0 0,0 0 0,-1 0 0,1 0 0,20-3 600,-18 5-287,-2-8-135,-21-6 510,11 14-979,1 0 1,-1 1-1,1 0 0,0 0 1,-16 9-1,9-4-884,1-3-421,0 0 1,0-1 0,-21 3-1,11-2-746,-14 2-1397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39 28,'0'-4'4589,"0"3"-4054,-8-10-368,25 11-170,-16 0-2,1-1-4,4-3 9,-20-3 103,4 4 23,16 1 166,4 1-162,-10 2-132,-1-1 7,-6 0-2,5 0-5,24 6 10,-20-6-4,-1 0-3,0 0 0,0 1 0,0-1 0,0 0 0,-1 0 1,1 0-1,0 0 0,0 0 0,0 0 0,0 0 0,-1 0 1,1 0-1,0 0 0,0-1 0,0 1 0,-1 0 1,1-1-1,0 1 0,0 0 0,-1-1 0,1 1 0,0-1 1,-1 1-1,1-1 0,0 1 0,-1-1 0,1 0 0,-1 1 1,1-1-1,-1 0 0,1 1 0,-1-1 0,1-1 1,-1 2-49,-1 0 0,1 0 1,-1-1-1,1 1 1,-1 0-1,1 0 0,-1 0 1,1 1-1,0-1 1,-1 0-1,1 0 1,-1 0-1,1 0 0,-1 0 1,1 1-1,-1-1 1,1 0-1,0 0 0,-1 0 1,1 1-1,-1-1 1,1 0-1,0 1 0,-1-1 1,1 0-1,-1 2 1,-16-2-3869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33 144,'0'1'84,"0"-1"1,0 0-1,0 0 1,0 0-1,0 1 1,0-1-1,-1 0 0,1 0 1,0 1-1,0-1 1,0 0-1,0 0 1,0 0-1,-1 0 0,1 1 1,0-1-1,0 0 1,0 0-1,-1 0 1,1 0-1,0 0 0,0 1 1,0-1-1,-1 0 1,1 0-1,0 0 1,0 0-1,-1 0 0,1 0 1,0 0-1,0 0 1,-1 0-1,1 0 1,0 0-1,0 0 0,0 0 1,-1 0-1,1 0 1,0 0-1,0 0 1,-1 0-1,1 0 0,0-1 1,0 1-1,-1 0 1,1 0-1,0 0 1,0 0-1,0 0 0,-1-1 1,1 1-25,-1-1-1,0 1 1,1 0 0,-1-1-1,1 1 1,-1-1 0,1 1 0,-1-1-1,1 1 1,-1-1 0,1 1 0,-1-1-1,1 1 1,-1-1 0,1 0-1,0 1 1,0-1 0,-1 0 0,1 1-1,0-1 1,-1-1 0,1 1-2,10-5 697,-10 3-619,-1-1 460,-6 6-556,5-2-28,2-10 21,0 9-4,-29 13 10,29-8-30,0-3 3,0 0-57,0 2 42,0-2 9,12 5 4,-6-6-13,-4 0-6,5 0-258,-6-6-4567,-9 1 2700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 1 172,'29'6'583,"-23"-3"-258,9 4-1004,-15-7 784,0 0-1,1 0 1,-1 0-1,0 0 1,0 0-1,0 0 1,1 0-1,-1 1 1,0-1-1,0 0 1,0 0-1,1 0 1,-1 0-1,0 0 1,0 0-1,1 0 1,-1 0-1,0 0 1,0 0-1,0 0 1,1-1-1,-1 1 1,0 0-1,0 0 1,0 0-1,1 0 1,-1 0-1,0 0 1,0 0-1,0-1 1,1 1-1,-1 0 1,0 0-1,0 0 1,0 0-1,0 0 1,0-1-1,1 1 1,-1 0-1,0 0 1,0 0-1,0-1 1,0 1-1,0 0 1,0 0-1,0-1 1,0 1-1,0 0 1,0-1 265,-1 1-290,0 0-1,0 0 1,0 0 0,0 1-1,0-1 1,1 0-1,-1 1 1,0-1 0,0 1-1,0-1 1,0 1 0,0-1-1,1 1 1,-1 0 0,0-1-1,0 1 1,1 0 0,-1-1-1,1 1 1,-1 0 0,1 0-1,-1 0 1,1 0 0,-1 1-1,-17 16-34,5 26 95,-5-6-95,18-36-44,0-1-1,1 1 1,-1-1 0,0 1 0,0 0-1,0-1 1,0 1 0,0 0 0,-1-1-1,1 1 1,-1-1 0,1 1 0,-1-1-1,1 1 1,-1-1 0,0 1 0,1-1-1,-1 1 1,0-1 0,0 0 0,0 1 0,-2 1-1,-4 4 1,-3 15-3,7-19 2,0 1 0,0-1 0,0 1 1,1-1-1,-1 1 0,1 0 0,0 0 0,0 0 0,0 0 1,1 1-1,-1-1 0,1 0 0,-1 5 0,2-8 6,-10 16 30,1 16-29,9-26-50,0-6 51,0-1 0,1 1-1,-1-1 1,0 1 0,0 0 0,0-1 0,0 1-1,0-1 1,1 1 0,-1 0 0,-1-1-1,1 1 1,0 0 0,0-1 0,0 1 0,0-1-1,0 1 1,0 0 0,-1-1 0,1 1 0,0-1-1,0 1 1,-1-1 0,1 1 0,0-1-1,-1 1 1,1-1 0,-1 1 0,1-1 0,-1 1-1,1-1 1,-1 0 0,1 1 0,-1-1-1,1 0 1,-1 1 0,0-1 0,-1 0 43,10-1 20,-8 1-136,1 0 0,-1 0 1,0 0-1,1 0 0,-1 0 0,0 0 1,1 0-1,-1 0 0,0-1 0,1 1 1,-1 0-1,0 0 0,1 0 0,-1-1 1,0 1-1,0 0 0,1 0 0,-1-1 1,0 1-1,0 0 0,0 0 1,1-1-1,-1 1 0,0 0 0,0-1 1,0 1-1,0 0 0,0-1 0,0 1 1,0 0-1,1-1 0,-1 1 0,0 0 1,0-1-1,0 1 0,0-1 0,-1 1 1,1 0-1,0-1 0,0 1 1,0 0-1,0-1 0,0 1 0,0 0 1,0-1-1,-1 1 0,1 0 0,0 0 1,0-1-1,0 1 0,-1-1 0,-1-1-693,1-8-1392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8 48,'-1'0'186,"1"0"0,-1 0-1,1 0 1,-1 0 0,1 0 0,0 0-1,-1-1 1,1 1 0,-1 0 0,1 0-1,-1 0 1,1 0 0,0-1 0,-1 1-1,1 0 1,0 0 0,-1-1 0,1 1-1,0 0 1,-1-1 0,1 1 0,0 0-1,0-1 1,-1 1 0,1 0 0,0-1-1,0 1 1,0-1 0,-1 0 544,2 9 23,-9-3 599,9-4-1306,1-1 1,-1 1-1,1-1 0,-1 1 1,0-1-1,1 1 0,-1 0 1,0 0-1,1-1 0,-1 1 1,0 0-1,0 0 0,0 1 1,0-1-1,0 0 0,0 0 1,0 0-1,0 1 0,0-1 1,0 0-1,-1 1 0,1-1 1,-1 1-1,1 1 0,-1-2 74,2 27 938,-1-27-1042,1 0 1,-1 0 0,0 0 0,0 0-1,1 1 1,-1-1 0,0 0-1,0 1 1,0-1 0,0 0 0,0 1-1,-1-1 1,1 1 0,0-1 0,-1 1-1,1 0 1,-1-1 0,0 1-1,1 0 1,-1-1 0,0 1 0,0 0-1,0 2 1,1-3 12,-1 0 1,1 0-1,0 0 1,0 0-1,0 0 1,0 0-1,0 0 1,1 0-1,-1 0 0,0-1 1,0 1-1,0 0 1,1-1-1,-1 1 1,0-1-1,3 1 0,6 3 72,39 24 123,-44-25-219,16 8 16,-15-6-7,-9-3 0,1-2 2,40 15 324,-21-9-425,6 6 68,18 3 51,16-4-21,-52-10-7,0 0-1,0 0 1,0-1-1,0 0 1,0 0-1,0 0 1,7-2-1,-10 2 0,94 0 84,-88 3-81,-7-3-7,-1 0-1,1 1 1,-1-1-1,0 0 1,1 0-1,-1 0 1,1 0-1,-1 0 1,1 1-1,-1-1 1,1 0 0,-1 0-1,1 0 1,-1 0-1,1 0 1,-1 0-1,0 0 1,1-1-1,-1 1 1,1 0-1,-1 0 1,1 0-1,-1 0 1,1-1-1,-1 1 1,0 0-1,1 0 1,-1-1-1,1 1 1,-1 0-1,1-1 1,39-9 27,-33 9-20,-1 0 1,1 0-1,-1-1 0,1 1 1,8-5-1,71-33 57,-57 25 51,-22 11 54,-1 0 0,1 0-1,-1-1 1,0 1 0,0-1 0,0-1 0,7-6-1,-10-2 113,-3 12-273,-1 1 0,1-1-1,0 1 1,0 0-1,0-1 1,0 1-1,0-1 1,0 1 0,0-1-1,0 1 1,0 0-1,0-1 1,0 1 0,0-1-1,0 1 1,0-1-1,1 1 1,-1 0 0,0-1-1,0 1 1,0-1-1,1 1 1,-1 0-1,0-1 1,1 1 0,-1 0-1,0-1 1,0 1-1,1 0 1,-1 0 0,1-1-1,-1 1 1,0 0-1,1 0 1,-1 0-1,0-1 1,1 1 0,-1 0-1,1 0 1,-1 0-1,1 0 1,11-22-6193,-11 20 5764,0 0 0,0 0 0,0 0 0,0 1 0,0-1 0,-1 0 0,1 0 0,-1 0 0,1 0 0,-1-1 0,0 1 0,0 0 0,0 0 0,0-2 0,0-3-1114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1041 1 928,'-32'0'1675,"0"0"0,0 3 0,1 0 0,-47 12 1,33-4-706,30-8-741,0 1 0,1 0 1,-1 0-1,1 2 0,-15 7 1,11-3 76,0 1 0,-27 22 0,-20 17 365,-33 16 842,58-32-948,-47 53 0,75-74-501,1 0-1,1 1 1,0 0 0,0 0-1,2 1 1,-11 22-1,14-25 7,0-1-1,-1 1 0,-1-2 1,-11 16-1,-9 13-13,6-10-6,-7 14-6,2 2 33,19-34-38,1 0-1,-1 0 0,-5 17 0,-18 64 250,4 8-34,24-88-239,0-1-1,1 1 0,0 0 0,1 0 1,0 0-1,3 14 0,-1 13 81,7 45-95,1-64-29,-9-19 31,0 1 0,0-1 0,0 0 1,0 1-1,0-1 0,-1 1 0,1-1 0,0 0 0,-1 1 0,1 0 0,-1-1 0,0 1 0,1 2 0,0 1 2,0-1 0,0 1-1,1 0 1,0-1 0,0 1 0,0-1-1,0 1 1,1-1 0,4 7 0,30 36 157,-11-10-119,-19-23 8,-7-13-47,1 0 1,-1 0-1,0 0 1,1 0-1,-1 0 1,1 0-1,-1 0 1,1-1-1,0 1 1,-1 0-1,1 0 1,0-1-1,0 1 1,-1 0 0,1-1-1,0 1 1,2 0-1,22 13-15,49 16-1,34-2 83,-64-18-50,2-2 0,-1-1 0,1-3 0,54-1 0,-11 0 1,-51-1-16,0-1 0,53-6 0,-2-4 23,28-4 15,-94 8-35,-15 3 2,0 0 0,-1 0 0,1 1-1,0 0 1,1 0 0,15 2 0,-15-2-10,0 0 1,0-1 0,1 0-1,-1-1 1,-1 0 0,1 0 0,0-1-1,-1 0 1,16-10 0,-22 13-1,54-26-19,-38 19 45,-1-1 0,0 0 0,0-1 0,17-14 0,25-16-24,-48 30 5,10-8-4,1 1 0,31-19 0,-4-8 55,-42 38-40,1-1 1,-1 0 0,-1 0 0,1 0 0,5-10-1,60-85 20,-56 78-35,-12 21 2,-1-1-1,0 0 1,0 0 0,-1-1-1,1 1 1,-1-1 0,0 1-1,0-1 1,0 0 0,-1 1-1,1-1 1,0-7 0,7-18-6,-7 27-3,-1 0 0,1-1 0,-1 1 1,0 0-1,0-1 0,0 1 0,-1-1 0,1-6 0,9-121 104,-20 74-20,10-12-56,-9 46-28,8 21 5,0 0 0,0 0 0,-1 0 0,1 0 0,1 0 1,-1 0-1,0 0 0,0 0 0,1 0 0,-1-1 1,1-1-1,0-4 6,0 6-4,0 0 1,1 0-1,-1 0 0,0-1 1,-1 1-1,1 0 1,0 0-1,-1 0 1,1 0-1,-1 0 1,0-1-1,1 1 0,-1 0 1,0 1-1,-2-4 1,-7-29 142,7 20-110,3 13-33,0 0 1,0 0-1,0 1 1,0-1-1,0 0 0,0 0 1,0 1-1,0-1 1,0 0-1,0 0 1,-1 1-1,1-1 1,0 0-1,-1 1 1,1-1-1,0 0 1,-1 1-1,1-1 1,-1 0-1,1 1 1,-1-1-1,1 1 1,-2-1-1,-1-16 96,-1 15-85,0-2 16,4-13 13,0 17-42,-1-3 5,-1-1 0,1 1 0,-1-1 0,1 1 1,-1 0-1,0-1 0,0 1 0,-3-3 0,-15-38 17,1 27 63,12 10 15,7 6-97,0 1 1,-1-1-1,1 1 0,0-1 0,-1 1 0,1-1 0,0 1 0,-1-1 0,1 1 0,-1-1 0,1 1 0,-1 0 0,1-1 0,-1 1 0,1 0 1,-1 0-1,1-1 0,-1 1 0,0 0 0,1 0 0,-1 0 0,1 0 0,-1-1 0,-1 1 0,-19-16 26,-26-16 33,14 4 33,-2 1 17,33 26-107,0-1-1,1 1 1,-1-1-1,1 1 1,-1 0-1,0-1 1,0 1-1,0 0 1,0 0-1,0 0 1,0 0-1,0 1 1,0-1-1,0 0 1,-3 1-1,1-1 4,1 1 0,-1 0 0,1-1 0,-1 1 0,1-1 0,-1 0 0,1 0 0,0-1-1,-6-2 1,-8-3-50,-11-3 97,23 8-41,0 0 0,0 1-1,0-1 1,0 1 0,0 0 0,-1 0 0,-8 0 0,-53-15-66,66 16 58,-47-17-38,47 17-77,-40-5 298,25-2-185,-33-8-14,47 15 19,-35-6 67,35 6-28,-35-5 184,35 5-219,1-1-16,-1 0 0,0 0 1,0 0-1,1 0 0,-1 1 0,0-1 1,0 1-1,0-1 0,0 1 0,0 0 1,0 0-1,1 0 0,-1 0 0,0 0 1,0 0-1,-3 1 0,-1-1 104,-50-16-64,55 16 11,-30-6 102,-25 6 125,55 0-257,-11 0 21,-35-1-139,40 3-14,-1-1 0,1 0 0,-1-1 1,1 1-1,-10-2 0,-38 4-1162,-57 25-3716,-1 11-4436,76-24 6155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118 0 16634,'-10'44'85,"10"-31"-97,-1-12 11,1 1 1,0 0-1,0 0 1,-1-1-1,1 1 1,0 0-1,0 0 1,1 0-1,-1-1 0,0 1 1,1 0-1,-1 0 1,1-1-1,-1 1 1,1 0-1,0-1 1,0 1-1,0-1 1,0 1-1,1 1 1,10 35 55,-3 7 360,-7-38-324,0 0 0,0 0 0,0 0 0,-1 0 0,0 12 0,-1 52-44,10-31 18,0 59 286,-10-98-349,-1 1 0,1-1-1,1 1 1,-1 0 0,0-1 0,0 1 0,0-1 0,1 1-1,-1-1 1,1 1 0,-1 0 0,1-1 0,0 0 0,1 3-1,2 7-1,-5-10 2,0-1 1,0 1-1,0 0 1,1-1 0,-1 1-1,0 0 1,1 0-1,-1 0 1,1 0 0,-1-1-1,1 1 1,-1 0-1,1 0 1,0 0 0,0 0-1,-1 0 1,1 0-1,0 0 1,0 1 0,0-1-1,-1 0 0,1 0 0,0 0 0,0 0 1,-1 0-1,1 0 0,0 0 0,-1 0 0,1 0 1,-1 0-1,1-1 0,-1 1 0,0 0 0,1 0 0,-1-1 1,0 1-1,0 0 0,1-1 0,-1 1 0,0 0 1,0-1-1,-1 1 0,2-1-1,0 0 0,0 0 1,1 0-1,-1 0 0,0 0 0,0 0 1,0 0-1,0 0 0,0 0 0,0 0 1,0 0-1,0 0 0,0 1 0,1-1 1,-1 0-1,0 0 0,0 0 0,0 0 1,0 0-1,0 0 0,0 0 0,0 0 1,0 0-1,0 0 0,0 1 0,0-1 1,0 0-1,0 0 0,0 0 0,0 0 1,0 0-1,0 0 0,0 0 0,2 0 30,0 0-26,11 1-3,-17 2-8,3-2 5,0-1 1,-1 1-1,1-1 1,0 1-1,0 0 1,0 0-1,0-1 1,0 1-1,0 0 1,0 0-1,0 0 1,0 0-1,0 0 1,0 0-1,1 0 1,-1 0-1,0 1 1,1-1-1,-1 0 1,1 0-1,-1 0 1,0 3-1,-9 35 43,1-7-36,-1 35-44,10 74 36,-1-136 5,0-1-1,0 1 0,0-1 0,-1 0 0,0 1 0,0-1 0,0 0 1,-3 5-1,-7 19 12,8-17-15,6 0 0,0-8 2,-1 0 0,1 0-1,-1 0 1,0 0 0,1 1 0,-2-1 0,1 1 0,0-1 0,-1 1 0,1-1 0,-1 1 0,-1 6 0,11 34-30,-20 17 2,20 69 27,0-79-40,0-3 51,-10-46-12,1 1 0,-1-1 0,1 0 0,0 1 0,0-1 0,0 0 0,0 0 0,0 0 0,1 0 0,-1 0 0,3 3 0,-3-3 0,1 0 0,0 0 0,-1 0 0,0 0 0,1 1 0,-1-1 0,0 1-1,0-1 1,0 1 0,0-1 0,0 5 0,9 65 33,0-28-17,-20 45-48,0 8 77,30-47-22,-20 132 4,9-123 20,1 1-29,-10 62 43,10-41-12,-9-63-29,0-11-4,0-1 1,-1 1-1,0 0 0,0 0 0,0 0 1,-1-1-1,-3 14 0,6 72-9,7-61 16,-7-27-18,-1 0 1,1 0-1,-1 0 0,0 1 1,0-1-1,0 1 1,0 5-1,-1 78 6,-2-84-12,1-3 1,0 1 0,0-1 1,0 0-1,1 1 0,-1-1 0,0 1 0,1-1 0,-1 1 0,0-1 0,1 1 0,0 0 0,-1-1 0,1 1 0,0-1 1,0 1-1,0 0 0,0-1 0,0 1 0,0 0 0,1-1 0,-1 1 0,0-1 0,1 1 0,0 1 0,0-2 2,0 0-1,-1-1 1,1 1-1,-1 0 0,1 0 1,-1 0-1,1-1 1,-1 1-1,1 0 0,-1 0 1,0 0-1,1 0 1,-1 0-1,0 0 0,0 0 1,0 0-1,0 0 1,0 0-1,0 0 0,0 0 1,0 0-1,0 0 1,0-1-1,0 1 0,-1 0 1,1 0-1,0 0 1,-1 0-1,1 0 1,-1 1-1,-4 19-11,-15 28 11,20 29 6,-19-23-26,16-25 57,-12-16-43,14-14 6,1 0 0,0 1 0,0-1 0,0 0 0,0 1 0,0-1 0,0 0 0,0 0 0,0 1 0,0-1 0,0 0 0,0 0 0,0 1 0,0-1 0,0 0 0,0 1 0,0-1 0,0 0 0,0 0 0,0 1 0,0-1 0,0 0 1,0 1-1,0-1 0,1 0 0,-1 0 0,0 1 0,0-1 0,0 0 0,0 0 0,1 0 0,-1 1 0,0-1 0,0 0 0,1 0 0,-1 0 0,0 1 0,1-1 0,0 0 0,-1 1 0,1-1 0,-1 1 1,0-1-1,1 1 0,-1-1 0,1 1 0,-1-1 1,0 1-1,1-1 0,-1 1 0,0 0 0,0-1 0,1 1 1,-1 0-1,0-1 0,0 1 0,0-1 0,0 1 0,0 0 1,0-1-1,0 1 0,0 0 0,0-1 0,0 1 1,0 0-1,0-1 0,0 1 0,-1 0 0,1-1 0,0 1 1,0 0-1,-1-1 0,1 1 0,0-1 0,-1 1 0,1-1 1,-1 1-1,1-1 0,-1 1 0,1-1 0,-1 1 1,1-1-1,-1 0 0,1 1 0,-1-1 0,0 1 0,-1 0 2,2 4-6,0 22-42,0-27 108,-31-4-2824,-49 13-6397,35-8 5292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1320 308,'-10'18'7130,"10"-18"-7058,0 0 0,0 1-1,0-1 1,0 0 0,0 1 0,-1-1-1,1 0 1,0 0 0,0 1 0,0-1-1,0 0 1,1 1 0,-1-1 0,0 0-1,0 1 1,0-1 0,0 0 0,0 1-1,0-1 1,0 0 0,0 0 0,1 1 0,-1-1-1,0 0 1,0 0 0,0 1 0,1-1-1,-1 0 1,0 0 0,0 0 0,1 1-1,-1-1 1,0 0 0,0 0 0,1 0-1,-1 0 1,0 1 0,1-1 0,-1 0-1,0 0 1,1 0 0,-1 0 0,0 0 0,0 0-1,1 0 1,-1 0 0,0 0 0,3 0 1742,0-4-1749,1 1 0,-1 0 0,1 0 0,0 0-1,0 0 1,0 1 0,0-1 0,1 1 0,-1 0 0,6-1 0,8-6-7,-11 5-43,-1-2 0,1 1 0,-1-1 0,0 0-1,8-10 1,18-17-4,36-33-9,-9 1 36,-53 58-40,1 0 1,-1-1 0,0 1-1,7-16 1,-9 16 5,1-1 0,0 1 0,0 0 1,0 0-1,1 0 0,0 1 0,11-9 0,-8 7 2,0 0 0,0-1-1,-1 0 1,9-12 0,27-27-1,24-25-42,-19 19 70,-13 10-54,-15 16 10,-5 5 16,-14 19-4,0 1-1,0 0 1,0-1 0,1 1 0,-1 0-1,1 0 1,0 1 0,0-1-1,0 0 1,6-3 0,-4 3 0,-1-1 0,0 1 0,0-1 0,0 0 0,-1 1 0,1-2 0,-1 1 0,4-7 0,24-26 15,37-35 85,-47 42 21,-3 1 127,8-10-378,-24 34 111,1 0 0,0 0 1,1 0-1,-1 0 0,1 0 0,0 1 0,6-6 0,19-23 82,-27 31-61,-1 2-1,0-1 0,1 0 1,-1 0-1,0 0 0,0-1 0,0 1 1,0 0-1,0 0 0,0 0 0,0-1 0,0 1 1,0-1-1,0 1 0,-1 0 0,1-1 1,-1 1-1,1-1 0,-1 0 0,0 1 1,1-1-1,-1 1 0,0-1 0,0 0 0,0 1 1,0-3-1,0 3-2,1-1 1,-1 0 0,1 1-1,0-1 1,0 1-1,0-1 1,-1 1-1,2-1 1,-1 1-1,0 0 1,0-1-1,0 1 1,1 0-1,-1 0 1,0 0-1,1 0 1,1-1-1,-1 1-4,0 0 0,0-1 0,0 1 1,0-1-1,0 1 0,0-1 0,-1 1 0,1-1 0,-1 0 0,0 0 0,1 0 0,-1 0 0,0 0 0,0 0 0,0 0 0,0 0 0,0 0 0,-1-1 0,1-2 0,29-19 87,-28 20-86,0 1 0,0-1 1,0 0-1,1 1 0,-1-1 0,1 1 0,0 0 0,0-1 0,7-4 0,-2 0 21,6-1 59,-14 8-77,1 1 1,0 0-1,0 0 0,0-1 0,-1 1 1,1-1-1,0 1 0,-1-1 1,1 1-1,0-1 0,-1 1 1,1-1-1,0 0 0,-1 1 1,1-1-1,-1 0 0,1 1 0,-1-1 1,0 0-1,1 0 0,-1 1 1,0-1-1,0 0 0,1 0 1,-1 0-1,0-1 0,13-10 269,-5-3 251,-8 15-500,0 0-1,-1 0 1,1 0 0,0-1-1,0 1 1,0 0 0,-1 0-1,1 0 1,0 0 0,0 0-1,-1-1 1,1 1 0,0 0-1,0 0 1,0 0 0,0-1-1,-1 1 1,1 0 0,0 0-1,0 0 1,0-1-1,0 1 1,0 0 0,0 0-1,0-1 1,-1 1 0,1 0-1,0 0 1,0-1 0,0 1-1,0 0 1,0 0 0,0-1-1,0 1 1,0 0 0,0-1-1,1 1 1,-1 0 0,0 0-1,0-1 1,0 1 0,0 0-1,0 0 1,0 0 0,0-1-1,1 1 1,-1 0 0,0 0-1,0 0 1,0-1 0,1 1-1,-1 0 1,0 0 0,0 0-1,0 0 1,1-1 0,-1 1-1,0 0 1,0 0-1,1 0 1,-1 0 0,-1 0 235,-4-12 288,5 12-543,-1-1 0,1 1 0,0 0-1,0 0 1,0 0 0,0-1 0,0 1 0,0 0 0,-1 0 0,1-1 0,0 1 0,0 0 0,0 0 0,0-1 0,0 1 0,0 0-1,0 0 1,0-1 0,0 1 0,0 0 0,0 0 0,0-1 0,0 1 0,0 0 0,0 0 0,0-1 0,1 1 0,-1 0-1,0 0 1,0 0 0,0-1 0,0 1 0,0 0 0,0 0 0,1 0 0,-1-1 0,0 1 0,0 0 0,0 0 0,1 0 0,-1 0-1,0 0 1,0-1 0,0 1 0,1 0 0,-1 0 0,0 0 0,0 0 0,1 0 0,0-1-1,-1 1 1,1-1-1,-1 0 0,1 1 1,-1-1-1,0 0 1,1 0-1,-1 1 0,0-1 1,1 0-1,-1 0 0,0 0 1,0 1-1,0-1 1,0 0-1,0 0 0,0 0 1,0 1-1,0-1 0,0 0 1,0 0-1,0 0 1,0 0-1,-1 1 0,1-1 1,0 0-1,-1 0 1,1 1-1,0-1 0,-1 0 1,1 0-1,-1 1 0,1-1 1,-1 1-1,0-1 1,0 0-1,1 0 0,0 1-1,0 0 1,0-1-1,-1 1 1,1 0-1,0-1 1,0 1-1,0 0 1,-1 0-1,1-1 1,0 1-1,0 0 1,-1 0-1,1-1 1,0 1-1,-1 0 1,1 0-1,0 0 1,-1 0 0,1-1-1,0 1 1,-1 0-1,1 0 1,0 0-1,-1 0 1,1 0-1,-1 0 1,1 0-1,0 0 1,-1 0-1,1 0 1,0 0-1,-1 0 1,1 0-1,0 0 1,-1 0-1,1 1 1,-1-1 0,1 0-1,0 0 1,0 0-1,-1 0 1,1 1-1,0-1 1,-1 0-1,1 0 1,0 1-1,0-1 1,-1 0-1,1 1 1,0-1-1,0 0 1,0 0-1,-1 1 1,1 0 0,-31 7-3127,-53 23-6846,62-20 6988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7 548,'0'0'672,"-10"-7"5775,-2 14-4001,11-7-2400,1 0-1,0 0 1,-1 0 0,1 0 0,0 1 0,-1-1-1,1 0 1,0 0 0,-1 0 0,1 1 0,0-1-1,0 0 1,-1 0 0,1 1 0,0-1 0,0 0-1,-1 1 1,1-1 0,0 0 0,0 1 0,0-1-1,0 0 1,0 1 0,-1-1 0,1 0 0,0 1-1,0-1 1,0 1 0,0-1 0,0 0 0,0 1-1,0-1 1,0 0 0,0 1 0,0-1 0,0 1-1,1-1 1,-1 1 0,76 42 1389,82 40 1088,-86-42-2319,136 71 528,-159-84-404,-39-22-274,-1 0 0,1-1-1,0 0 1,0 0 0,0-1 0,12 3 0,3 1 10,-1 0 1,34 18 0,-31-13 0,147 78 754,-141-72-779,17 14 6,-35-23-40,1 0 1,30 15 0,-27-16 11,1 2-1,-1 0 1,27 22 0,38 24 31,-59-42 20,35 28-1,-49-35-65,0 0 0,1-1 0,19 9 0,2 1-6,-18-4 25,-14-12-14,1 1 1,-1-1-1,1 0 0,-1 1 1,1-1-1,0 0 1,-1 0-1,1 0 0,0 0 1,0 0-1,0 0 1,2 0-1,35 21-115,10 0 108,-2 9 12,-35-24 5,-5-4-20,-1 0 0,0 1 0,0-1 0,0 1 0,0 1 0,-1-1 0,1 1 0,5 8 0,-2-8 5,8 3-2,-15-5 0,-2 2-1,8 2 6,-7-7-6,-1 0 0,1 0 1,0 0-1,-1 0 0,1 1 0,-1-1 1,1 0-1,-1 1 0,1-1 0,-1 0 1,1 1-1,-1-1 0,1 0 0,-1 1 1,0-1-1,1 1 0,-1-1 0,1 1 1,-1-1-1,0 1 0,0-1 0,1 1 1,-1-1-1,0 1 0,0 0 0,1 0 1,0 3-1,1-1 1,-1 1-1,1 0 1,0-1-1,0 1 1,1-1 0,-1 0-1,1 0 1,-1 0-1,1 0 1,0 0-1,0-1 1,1 1-1,-1-1 1,0 0 0,5 2-1,15 14-4,-20-15 6,1 0 1,-1 0-1,1 0 0,-1-1 0,1 1 0,0-1 0,0 0 0,0 0 0,0 0 0,6 1 0,3 5-7,-11-5 8,1-1 0,0 0 0,-1-1 0,1 1 0,0 0 0,0-1 0,0 1 0,0-1 0,0 0 0,5 1 0,13 20 900,-21-22-893,0 0 0,-1 0 0,1 1 0,0-1 0,0 0 0,0 0 0,0 0 0,0 0 0,0 0 0,0 0 0,0 0 1,0 0-1,0 0 0,-1 1 0,1-1 0,0 0 0,0 0 0,0 0 0,0 0 0,0 0 0,0 0 0,0 0 0,0 1 0,0-1 0,0 0 0,0 0 0,0 0 0,0 0 0,0 0 0,0 0 0,0 1 0,0-1 0,0 0 0,0 0 0,0 0 0,1 0 0,-1 0 0,0 0 0,0 0 0,0 1 0,0-1 0,0 0 0,0 0 0,0 0 0,0 0 0,0 0 1,1 0-1,-25-2-1273,-34-8-3398,-28-11-2405,37 10 3103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1 276,'18'5'9250,"-46"-5"-7210,47 0 192,-18 0-1330,19 1-517,-20-3-378,2 4-7,1-1-1,0 1 1,-1-1 0,1 1 0,-1 0-1,1 0 1,-1 0 0,0 1-1,4 4 1,-6-7 1,-1-1 1,7 6 3,-1 0 0,1-1-1,0 1 1,0-1 0,1-1 0,12 7 0,26 16 158,23 12 429,69 41-174,-80-48-370,-34-18-195,0 1 131,1-1 1,0-1-1,40 13 0,-16 0 40,-31-20-86,-10-4 62,0 0 0,0 1 0,0 0 0,0 1 0,-1-1 0,1 1 0,-1 1 0,1-1 0,5 5 0,-10-6 1,1 0 1,0 0-1,-1 0 1,1-1-1,0 1 1,0-1-1,0 0 1,0 0-1,5 1 1,-5-1 2,0 0 1,1 0 0,-1 0 0,0 0-1,0 1 1,0-1 0,0 1-1,0 0 1,4 3 0,-4-3-7,0 0 1,0 0-1,1 0 0,-1 0 1,0-1-1,1 0 1,-1 1-1,1-1 1,-1-1-1,5 2 0,-3-1 0,0 0 0,0 0 0,-1 0 0,1 1 0,0 0 0,-1 0 0,8 5 0,8 7 23,0 0-1,0-2 1,29 13-1,-9-4 9,-32-14-18,-8-7-10,1 1 0,-1-1-1,1 1 1,0-1-1,-1 1 1,1-1 0,0 1-1,-1-1 1,1 0-1,0 1 1,0-1-1,-1 0 1,1 0 0,0 0-1,0 0 1,-1 1-1,1-1 1,0 0-1,0 0 1,0 0 0,-1-1-1,3 1 1,-2 0-7,-1 1 0,0 3 1,31 7-69,-28-10 132,-2-1-59,0 0 0,-1 1 0,1-1 0,0 0 0,0 1 0,0-1 0,-1 1 0,1-1 0,0 1 0,0 0-1,-1-1 1,1 1 0,0 0 0,-1-1 0,1 1 0,-1 0 0,1 0 0,-1-1 0,1 1 0,-1 0 0,0 0 0,1 1-1,-1-1-6,0-2-2,0-3 12,0 4 3,0-1 0,-1-2 8,10 1-34,-7 2 39,-1 6-45,6-6 22,-5 0 131,-3 0-196,1 1 16,-1-1 0,1 1-1,-1-1 1,1 1 0,-1-1 0,1 0 0,-1 1 0,1-1 0,-1 0 0,0 1 0,1-1 0,-1 0 0,0 1 0,1-1-1,-1 0 1,0 0 0,1 0 0,-1 0 0,0 0 0,1 0 0,-1 0 0,0 0 0,1 0 0,-1 0 0,0 0-1,1 0 1,-1 0 0,-1-1 0,-30-4-3479,25 4 2502,-32-9-4754,19 4 2674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16 721 224,'10'5'2418,"-14"-5"-2053,-15 0 8302,16 0-8961,16 0 1200,-18 6 164,50-22 358,-3-1-561,-22 10-726,1-1 0,35-21-1,-13 12-102,88-31-10,-2-8 111,-94 38-172,0 1 0,2 3 1,51-15-1,88-37 208,-127 46-238,78-24 157,-108 37-75,0-1 0,-1-1-1,18-11 1,-32 18-25,-3 0 7,-3 3-1,3-3 1,31-17 5,45-13-26,-67 26 20,-7 3 1,1 1-1,0-1 1,0 1-1,0 0 1,1 0-1,-1 1 1,0-1-1,1 1 1,-1 0-1,1 0 1,7 0-1,-11 1-1,-1 0 0,1 0-1,-1 0 1,0 0 0,1 0-1,-1 0 1,1 0 0,-1 0 0,1 0-1,-1 0 1,0 0 0,1 0 0,-1 0-1,1-1 1,-1 1 0,0 0-1,1 0 1,-1 0 0,1 0 0,-1-1-1,0 1 1,1 0 0,-1-1-1,0 1 1,1 0 0,-1 0 0,0-1-1,0 1 1,1-1 0,-1 1 0,0 0-1,0-1 1,0 1 0,1-1-1,4-3-4,-4 4 8,0-1-1,0 1 0,0 0 1,0 0-1,0 0 0,0-1 0,0 1 1,0-1-1,0 1 0,0-1 0,0 1 1,0-1-1,0 1 0,0-1 1,0 0-1,-1 1 0,1-1 0,0 0 1,0-1-1,0 1-2,0 0 0,-1 0 1,1 0-1,0 1 0,0-1 1,-1 0-1,1 1 0,0-1 1,0 0-1,0 1 0,0-1 0,0 1 1,0-1-1,0 1 0,0 0 1,0-1-1,0 1 0,0 0 1,2 0-1,16-13 108,-8 5-131,-10 7-21,3-1 34,-1 0 14,1 0-1,-1 0 1,1 0-1,-1-1 1,0 1 0,4-5-1,-5 4-2,0 0-1,0 1 0,1 0 1,-1-1-1,1 1 0,-1 0 1,1 0-1,0 0 0,0 0 1,0 1-1,5-3 0,41-13-59,-10-3 174,-27 10-112,-11 9-1,1 0 1,-1-1-1,1 1 1,-1 0-1,1 0 1,0 0-1,-1 0 1,1 0-1,0 1 1,0-1-1,0 0 1,0 1-1,-1-1 1,1 1-1,0 0 1,0 0-1,0 0 1,0 0-1,3 0 1,-5-1 11,0-3 0,0 3 5,0 1-13,1 0 0,-1 0 0,0 0 0,0 0 0,0 0 0,0 0 1,1 0-1,-1 0 0,0-1 0,0 1 0,0 0 0,0 0 1,0 0-1,0 0 0,1 0 0,-1-1 0,0 1 0,0 0 1,0 0-1,0 0 0,0 0 0,0-1 0,0 1 0,0 0 1,0 0-1,0 0 0,0-1 0,0 1 0,0 0 0,0 0 1,0 0-1,0 0 0,0-1 0,0 1 0,0 0 0,0 0 1,0 0-1,0-1 0,0 1 0,0 0 0,-1 0 0,1 0 0,0 0 1,0-1-1,0 1 0,0 0 0,0 0 0,0 0 0,-1 0 1,1 0-1,0 0 0,0 0 0,0-1 0,0 1 0,-1 0 1,1 0-1,0 0 0,0 0 0,0 0 0,0 0 0,-1 0 1,1 0-1,0 0 0,0 0 0,0 0 0,-1 0 0,1 0 0,20-3 600,-18 5-287,-2-8-135,-21-6 510,11 14-979,1 0 1,-1 1-1,1 0 0,0 0 1,-16 9-1,9-4-884,1-3-421,0 0 1,0-1 0,-21 3-1,11-2-746,-14 2-1397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39 28,'0'-4'4589,"0"3"-4054,-8-10-368,25 11-170,-16 0-2,1-1-4,4-3 9,-20-3 103,4 4 23,16 1 166,4 1-162,-10 2-132,-1-1 7,-6 0-2,5 0-5,24 6 10,-20-6-4,-1 0-3,0 0 0,0 1 0,0-1 0,0 0 0,-1 0 1,1 0-1,0 0 0,0 0 0,0 0 0,0 0 0,-1 0 1,1 0-1,0 0 0,0-1 0,0 1 0,-1 0 1,1-1-1,0 1 0,0 0 0,-1-1 0,1 1 0,0-1 1,-1 1-1,1-1 0,0 1 0,-1-1 0,1 0 0,-1 1 1,1-1-1,-1 0 0,1 1 0,-1-1 0,1-1 1,-1 2-49,-1 0 0,1 0 1,-1-1-1,1 1 1,-1 0-1,1 0 0,-1 0 1,1 1-1,0-1 1,-1 0-1,1 0 1,-1 0-1,1 0 0,-1 0 1,1 1-1,-1-1 1,1 0-1,0 0 0,-1 0 1,1 1-1,-1-1 1,1 0-1,0 1 0,-1-1 1,1 0-1,-1 2 1,-16-2-3869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49 33 144,'0'1'84,"0"-1"1,0 0-1,0 0 1,0 0-1,0 1 1,0-1-1,-1 0 0,1 0 1,0 1-1,0-1 1,0 0-1,0 0 1,0 0-1,-1 0 0,1 1 1,0-1-1,0 0 1,0 0-1,-1 0 1,1 0-1,0 0 0,0 1 1,0-1-1,-1 0 1,1 0-1,0 0 1,0 0-1,-1 0 0,1 0 1,0 0-1,0 0 1,-1 0-1,1 0 1,0 0-1,0 0 0,0 0 1,-1 0-1,1 0 1,0 0-1,0 0 1,-1 0-1,1 0 0,0-1 1,0 1-1,-1 0 1,1 0-1,0 0 1,0 0-1,0 0 0,-1-1 1,1 1-25,-1-1-1,0 1 1,1 0 0,-1-1-1,1 1 1,-1-1 0,1 1 0,-1-1-1,1 1 1,-1-1 0,1 1 0,-1-1-1,1 1 1,-1-1 0,1 0-1,0 1 1,0-1 0,-1 0 0,1 1-1,0-1 1,-1-1 0,1 1-2,10-5 697,-10 3-619,-1-1 460,-6 6-556,5-2-28,2-10 21,0 9-4,-29 13 10,29-8-30,0-3 3,0 0-57,0 2 42,0-2 9,12 5 4,-6-6-13,-4 0-6,5 0-258,-6-6-4567,-9 1 2700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5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99 1 172,'29'6'583,"-23"-3"-258,9 4-1004,-15-7 784,0 0-1,1 0 1,-1 0-1,0 0 1,0 0-1,0 0 1,1 0-1,-1 1 1,0-1-1,0 0 1,0 0-1,1 0 1,-1 0-1,0 0 1,0 0-1,1 0 1,-1 0-1,0 0 1,0 0-1,0 0 1,1-1-1,-1 1 1,0 0-1,0 0 1,0 0-1,1 0 1,-1 0-1,0 0 1,0 0-1,0-1 1,1 1-1,-1 0 1,0 0-1,0 0 1,0 0-1,0 0 1,0-1-1,1 1 1,-1 0-1,0 0 1,0 0-1,0-1 1,0 1-1,0 0 1,0 0-1,0-1 1,0 1-1,0 0 1,0-1 265,-1 1-290,0 0-1,0 0 1,0 0 0,0 1-1,0-1 1,1 0-1,-1 1 1,0-1 0,0 1-1,0-1 1,0 1 0,0-1-1,1 1 1,-1 0 0,0-1-1,0 1 1,1 0 0,-1-1-1,1 1 1,-1 0 0,1 0-1,-1 0 1,1 0 0,-1 1-1,-17 16-34,5 26 95,-5-6-95,18-36-44,0-1-1,1 1 1,-1-1 0,0 1 0,0 0-1,0-1 1,0 1 0,0 0 0,-1-1-1,1 1 1,-1-1 0,1 1 0,-1-1-1,1 1 1,-1-1 0,0 1 0,1-1-1,-1 1 1,0-1 0,0 0 0,0 1 0,-2 1-1,-4 4 1,-3 15-3,7-19 2,0 1 0,0-1 0,0 1 1,1-1-1,-1 1 0,1 0 0,0 0 0,0 0 0,0 0 1,1 1-1,-1-1 0,1 0 0,-1 5 0,2-8 6,-10 16 30,1 16-29,9-26-50,0-6 51,0-1 0,1 1-1,-1-1 1,0 1 0,0 0 0,0-1 0,0 1-1,0-1 1,1 1 0,-1 0 0,-1-1-1,1 1 1,0 0 0,0-1 0,0 1 0,0-1-1,0 1 1,0 0 0,-1-1 0,1 1 0,0-1-1,0 1 1,-1-1 0,1 1 0,0-1-1,-1 1 1,1-1 0,-1 1 0,1-1 0,-1 1-1,1-1 1,-1 0 0,1 1 0,-1-1-1,1 0 1,-1 1 0,0-1 0,-1 0 43,10-1 20,-8 1-136,1 0 0,-1 0 1,0 0-1,1 0 0,-1 0 0,0 0 1,1 0-1,-1 0 0,0-1 0,1 1 1,-1 0-1,0 0 0,1 0 0,-1-1 1,0 1-1,0 0 0,1 0 0,-1-1 1,0 1-1,0 0 0,0 0 1,1-1-1,-1 1 0,0 0 0,0-1 1,0 1-1,0 0 0,0-1 0,0 1 1,0 0-1,1-1 0,-1 1 0,0 0 1,0-1-1,0 1 0,0-1 0,-1 1 1,1 0-1,0-1 0,0 1 1,0 0-1,0-1 0,0 1 0,0 0 1,0-1-1,-1 1 0,1 0 0,0 0 1,0-1-1,0 1 0,-1-1 0,-1-1-693,1-8-1392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5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8 48,'-1'0'186,"1"0"0,-1 0-1,1 0 1,-1 0 0,1 0 0,0 0-1,-1-1 1,1 1 0,-1 0 0,1 0-1,-1 0 1,1 0 0,0-1 0,-1 1-1,1 0 1,0 0 0,-1-1 0,1 1-1,0 0 1,-1-1 0,1 1 0,0 0-1,0-1 1,-1 1 0,1 0 0,0-1-1,0 1 1,0-1 0,-1 0 544,2 9 23,-9-3 599,9-4-1306,1-1 1,-1 1-1,1-1 0,-1 1 1,0-1-1,1 1 0,-1 0 1,0 0-1,1-1 0,-1 1 1,0 0-1,0 0 0,0 1 1,0-1-1,0 0 0,0 0 1,0 0-1,0 1 0,0-1 1,0 0-1,-1 1 0,1-1 1,-1 1-1,1 1 0,-1-2 74,2 27 938,-1-27-1042,1 0 1,-1 0 0,0 0 0,0 0-1,1 1 1,-1-1 0,0 0-1,0 1 1,0-1 0,0 0 0,0 1-1,-1-1 1,1 1 0,0-1 0,-1 1-1,1 0 1,-1-1 0,0 1-1,1 0 1,-1-1 0,0 1 0,0 0-1,0 2 1,1-3 12,-1 0 1,1 0-1,0 0 1,0 0-1,0 0 1,0 0-1,0 0 1,1 0-1,-1 0 0,0-1 1,0 1-1,0 0 1,1-1-1,-1 1 1,0-1-1,3 1 0,6 3 72,39 24 123,-44-25-219,16 8 16,-15-6-7,-9-3 0,1-2 2,40 15 324,-21-9-425,6 6 68,18 3 51,16-4-21,-52-10-7,0 0-1,0 0 1,0-1-1,0 0 1,0 0-1,0 0 1,7-2-1,-10 2 0,94 0 84,-88 3-81,-7-3-7,-1 0-1,1 1 1,-1-1-1,0 0 1,1 0-1,-1 0 1,1 0-1,-1 0 1,1 1-1,-1-1 1,1 0 0,-1 0-1,1 0 1,-1 0-1,1 0 1,-1 0-1,0 0 1,1-1-1,-1 1 1,1 0-1,-1 0 1,1 0-1,-1 0 1,1-1-1,-1 1 1,0 0-1,1 0 1,-1-1-1,1 1 1,-1 0-1,1-1 1,39-9 27,-33 9-20,-1 0 1,1 0-1,-1-1 0,1 1 1,8-5-1,71-33 57,-57 25 51,-22 11 54,-1 0 0,1 0-1,-1-1 1,0 1 0,0-1 0,0-1 0,7-6-1,-10-2 113,-3 12-273,-1 1 0,1-1-1,0 1 1,0 0-1,0-1 1,0 1-1,0-1 1,0 1 0,0-1-1,0 1 1,0 0-1,0-1 1,0 1 0,0-1-1,0 1 1,0-1-1,1 1 1,-1 0 0,0-1-1,0 1 1,0-1-1,1 1 1,-1 0-1,0-1 1,1 1 0,-1 0-1,0-1 1,0 1-1,1 0 1,-1 0 0,1-1-1,-1 1 1,0 0-1,1 0 1,-1 0-1,0-1 1,1 1 0,-1 0-1,1 0 1,-1 0-1,1 0 1,11-22-6193,-11 20 5764,0 0 0,0 0 0,0 0 0,0 1 0,0-1 0,-1 0 0,1 0 0,-1 0 0,1 0 0,-1-1 0,0 1 0,0 0 0,0 0 0,0-2 0,0-3-1114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11:22:29.7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14 1016,'0'0'1471,"-11"-5"3677,11 7-4568,0-6 1989,0 4-2501,0-1 0,0 1 0,0 0 0,-1-1 0,1 1 0,0 0 0,0 0 0,0-1 0,0 1-1,0 0 1,0 0 0,-1-1 0,1 1 0,0 0 0,0 0 0,0 0 0,0-1 0,-1 1 0,1 0 0,0 0 0,0 0 0,-1 0-1,1-1 1,0 1 0,0 0 0,-1 0 0,1 0 0,0 0 0,-1 0 0,1 0 0,0 0 0,0 0 0,-1 0 0,1 0 0,0 0-1,-1 0 1,1 0 0,0 0 0,0 0 0,-1 0 0,1 0 0,0 0 0,0 0 0,-1 0 0,1 1 0,-1-1 0,6 4 184,-2-3-195,-9 0 260,8 0-264,0-1 0,0 1 0,-1-1-1,1 1 1,0 0 0,0 0 0,-1 0-1,1 0 1,-1 0 0,1 0 0,-1 0-1,1 0 1,-1 1 0,0-1 0,1 1-1,-1-1 1,0 1 0,0-1 0,0 1-1,1 1 1,6 8 163,35 55 633,-38-50-735,2-2-84,-4-10 2,1-1 0,-2 1 1,1 0-1,0 0 0,-1 0 0,0 0 0,0 0 0,2 8 0,-3-9-28,1 1 0,-1-1-1,0 0 1,1 1 0,0-1-1,0 0 1,0 0 0,0 0-1,0 0 1,0-1 0,1 1-1,4 3 1,-5-4 3,0-1-1,0 1 1,0 0 0,0-1 0,0 1 0,-1 0-1,1 0 1,-1 0 0,0 1 0,1-1 0,-1 0-1,0 0 1,0 1 0,1 3 0,-1-3 23,0 0 1,0 0 0,1 0-1,-1 0 1,1-1-1,-1 1 1,1 0 0,0-1-1,4 5 1,14 10 138,-7-5-55,0-1 0,28 17 0,34 32 474,-57-48-531,-15-9-49,1 0-1,0-1 0,0 1 1,0-1-1,0 0 0,0 0 0,5 1 1,23 15 222,-28-17-198,1 1-1,-1 0 1,0 1 0,-1-1-1,1 1 1,0-1-1,3 5 1,-3-4-9,0 0 0,0 0 0,0 0 0,1 0 0,-1-1 0,1 1-1,6 1 1,86 39 230,-11-13 731,-50-20-753,0-1 0,1-2-1,57 4 1,28-5 148,-110-5-356,-7 0-11,0-1 0,0 0 1,1-1-1,-1 1 0,0-1 0,0 0 1,10-3-1,3 1-10,0 1 0,32 0-1,-30 1 31,1-1-1,30-7 1,-32 5-15,1 1 1,30-2 0,-26 4-21,-1-2-1,35-7 1,-33 5 8,50-11 11,-59 12-7,0-1-1,27-11 1,13-4 48,41-16-94,-71 28 61,0-1 0,0-1 1,38-22-1,-14 20-15,-46 10-9,0-1 0,0 1 0,0 0 0,0 1-1,0-1 1,0 1 0,8-2 0,-8 2 24,0 0 1,1 0-1,-1-1 0,0 1 1,0-1-1,0 0 0,6-4 0,-3 2 20,-3 3-30,-1-1 0,0 0-1,0 0 1,0 0 0,0 0-1,0 0 1,-1 0 0,1-1-1,3-3 1,-3 2-42,0 1-1,1-1 0,-1 1 1,1 0-1,0 1 1,0-1-1,0 1 1,0-1-1,5-1 1,-2 1 33,-1 0 1,1-1 0,-1 0-1,0 0 1,10-9 0,-15 11-3,1-1-6,0 1-1,0 0 1,0 0 0,0-1 0,1 1 0,-1 0 0,1 1 0,-1-1 0,1 0 0,-1 1 0,4-2 0,37-20-13,-3 0 56,-5 5-419,-17 7 482,15-21 480,-31 17-442,-2 8-104,0 10-1,0-2-30,-26 6-3323,7-1-1931,-3-12-3764,13 5 5435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11:22:30.7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41 122 292,'-23'11'7557,"23"-10"-7502,0-1 0,0 0 0,0 0-1,0 0 1,0 1 0,-1-1 0,1 0-1,0 0 1,0 0 0,0 1 0,0-1-1,-1 0 1,1 0 0,0 0 0,0 0-1,0 0 1,-1 0 0,1 0 0,0 1-1,0-1 1,0 0 0,-1 0-1,1 0 1,0 0 0,0 0 0,0 0-1,-1 0 1,1 0 0,0 0 0,0 0-1,-1 0 1,1 0 0,0 0 0,0 0-1,0 0 1,-1 0 0,1-1 0,0 1-1,0 0 1,0 0 0,-1 0 0,1 0-1,0 0 1,0 0 0,0-1 0,0 1-1,-1 0 1,1 0 0,0 0 0,0 0-1,0-1 1,0 1 0,0 0 0,0 0-1,-1 0 1,1-1 0,-8-9 3974,11 11-3863,-1 0 1,0-1-1,0 0 1,1 0-1,-1 1 1,0-1-1,0 0 0,1-1 1,-1 1-1,0 0 1,4-2-1,56-5 494,-4 1-339,59-17 68,152-39-403,-234 55-45,-15 2 19,0 1 0,0 1 1,0 0-1,0 1 0,0 2 0,1 0 0,-1 1 0,32 5 0,-49-5 46,0 0 0,0 0-1,0 1 1,-1-1 0,1 1 0,0-1-1,-1 1 1,1 0 0,-1 0 0,0 0-1,1 0 1,-1 1 0,0-1-1,0 1 1,-1-1 0,1 1 0,0-1-1,-1 1 1,1 0 0,-1 0 0,0 0-1,0 0 1,0 0 0,0 4-1,1 8 148,0 1-1,-1-1 1,-2 30-1,0-13 35,0-24-167,0-1 1,-1 0-1,1 1 0,-1-1 1,-1 0-1,-5 13 1,-8 24 14,11-27-16,-1 0 0,0-1-1,-10 18 1,8-17-4,0 1 0,-8 28 0,-9 9-36,11-26-31,1 0-1135,13-53-12772,0 7 10322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A67217-929B-4143-94A9-94A0B9892952}" type="datetimeFigureOut">
              <a:rPr lang="de-AT" smtClean="0"/>
              <a:t>17.09.2023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6FE10-F234-4139-B996-7DAF09A6C84B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40643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de/docs/Web/HTTP/Methods/PATCH" TargetMode="External"/><Relationship Id="rId3" Type="http://schemas.openxmlformats.org/officeDocument/2006/relationships/hyperlink" Target="https://developer.mozilla.org/de/docs/Web/HTTP/Methods/PUT" TargetMode="External"/><Relationship Id="rId7" Type="http://schemas.openxmlformats.org/officeDocument/2006/relationships/hyperlink" Target="https://developer.mozilla.org/de/docs/Web/HTTP/Methods/TRACE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eveloper.mozilla.org/de/docs/Web/HTTP/Methods/OPTIONS" TargetMode="External"/><Relationship Id="rId5" Type="http://schemas.openxmlformats.org/officeDocument/2006/relationships/hyperlink" Target="https://developer.mozilla.org/de/docs/Web/HTTP/Methods/CONNECT" TargetMode="External"/><Relationship Id="rId4" Type="http://schemas.openxmlformats.org/officeDocument/2006/relationships/hyperlink" Target="https://developer.mozilla.org/de/docs/Web/HTTP/Methods/DELETE" TargetMode="Externa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Pausen: Standard 4x5min =&gt; 2x10 min auch ok?</a:t>
            </a:r>
          </a:p>
          <a:p>
            <a:r>
              <a:rPr lang="de-AT" dirty="0"/>
              <a:t>	=&gt; wenn ihr zwischendurch wirklich Pause braucht, einfach melden.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20993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  <a:p>
            <a:endParaRPr lang="de-AT" dirty="0"/>
          </a:p>
          <a:p>
            <a:r>
              <a:rPr lang="de-AT" dirty="0"/>
              <a:t>Notiz für Zukunft: da TLS mittlerweile ein integraler Bestandteil des Webs ist könnte man es auch schon davor beim Verbindungsaufbau beschreiben.</a:t>
            </a:r>
          </a:p>
          <a:p>
            <a:endParaRPr lang="de-AT" dirty="0"/>
          </a:p>
          <a:p>
            <a:r>
              <a:rPr lang="de-DE" dirty="0"/>
              <a:t>https://transparencyreport.google.com/https/overview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76711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TLS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99254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417866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429614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714940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126084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5 - 7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20764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Eigentlich mehr „von welchem </a:t>
            </a:r>
            <a:r>
              <a:rPr lang="de-DE" dirty="0" err="1"/>
              <a:t>user</a:t>
            </a:r>
            <a:r>
              <a:rPr lang="de-DE" dirty="0"/>
              <a:t> kommt der </a:t>
            </a:r>
            <a:r>
              <a:rPr lang="de-DE" dirty="0" err="1"/>
              <a:t>request</a:t>
            </a:r>
            <a:r>
              <a:rPr lang="de-DE" dirty="0"/>
              <a:t>“, denn darüber ob er wirklich der ist, der er angibt zu sein, sprechen wir ja gar nicht genau.</a:t>
            </a:r>
          </a:p>
          <a:p>
            <a:r>
              <a:rPr lang="de-DE" dirty="0"/>
              <a:t>Auf Tonspur besprechen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38611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892797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85793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und 3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047536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TOTP und FIDO2/</a:t>
            </a:r>
            <a:r>
              <a:rPr lang="de-DE" dirty="0" err="1"/>
              <a:t>WebAuthN</a:t>
            </a:r>
            <a:r>
              <a:rPr lang="de-DE" dirty="0"/>
              <a:t> =&gt; </a:t>
            </a:r>
            <a:r>
              <a:rPr lang="de-DE" dirty="0" err="1"/>
              <a:t>Bsp</a:t>
            </a:r>
            <a:r>
              <a:rPr lang="de-DE" dirty="0"/>
              <a:t>: </a:t>
            </a:r>
            <a:r>
              <a:rPr lang="de-DE" dirty="0" err="1"/>
              <a:t>yubikey</a:t>
            </a:r>
            <a:r>
              <a:rPr lang="de-DE" dirty="0"/>
              <a:t>, solo-</a:t>
            </a:r>
            <a:r>
              <a:rPr lang="de-DE" dirty="0" err="1"/>
              <a:t>keys</a:t>
            </a:r>
            <a:r>
              <a:rPr lang="de-DE" dirty="0"/>
              <a:t>, </a:t>
            </a:r>
            <a:r>
              <a:rPr lang="de-DE" dirty="0" err="1"/>
              <a:t>google</a:t>
            </a:r>
            <a:r>
              <a:rPr lang="de-DE" dirty="0"/>
              <a:t>-titan</a:t>
            </a:r>
          </a:p>
          <a:p>
            <a:endParaRPr lang="de-DE" dirty="0"/>
          </a:p>
          <a:p>
            <a:r>
              <a:rPr lang="de-DE" dirty="0"/>
              <a:t>TLS-Clientzertifikate auch erwähnen</a:t>
            </a:r>
          </a:p>
          <a:p>
            <a:endParaRPr lang="de-DE" dirty="0"/>
          </a:p>
          <a:p>
            <a:r>
              <a:rPr lang="de-DE" dirty="0"/>
              <a:t>Hier nochmal darauf eingehen, dass </a:t>
            </a:r>
            <a:r>
              <a:rPr lang="de-DE" dirty="0" err="1"/>
              <a:t>eCard</a:t>
            </a:r>
            <a:r>
              <a:rPr lang="de-DE" dirty="0"/>
              <a:t> eine gewissen Level an Confidence mitgibt, dass es sich auch wirklich um diese Person handelt als die er sich ausgibt.</a:t>
            </a:r>
          </a:p>
          <a:p>
            <a:r>
              <a:rPr lang="de-DE" dirty="0"/>
              <a:t>Leider mit Ende 2019 eingestellt -&gt; man müsste sich jetzt eine separate A-Trust Karte bestellen.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516173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218780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413425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Passworterstellung: https://en.wikipedia.org/wiki/.htpasswd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https://httpd.apache.org/docs/2.4/misc/password_encryptions.html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864070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Positiv: </a:t>
            </a:r>
            <a:r>
              <a:rPr lang="de-AT" dirty="0" err="1"/>
              <a:t>phishing</a:t>
            </a:r>
            <a:r>
              <a:rPr lang="de-AT" dirty="0"/>
              <a:t> nicht möglich -&gt; Klartextpasswort wird ja nie übertragen</a:t>
            </a:r>
          </a:p>
          <a:p>
            <a:endParaRPr lang="de-AT" dirty="0"/>
          </a:p>
          <a:p>
            <a:r>
              <a:rPr lang="de-AT" dirty="0"/>
              <a:t>https://de.wikipedia.org/wiki/HTTP-Authentifizierung</a:t>
            </a:r>
          </a:p>
          <a:p>
            <a:r>
              <a:rPr lang="de-AT" dirty="0"/>
              <a:t>https://security.stackexchange.com/questions/102833/flaw-in-http-digest-authentication</a:t>
            </a:r>
          </a:p>
          <a:p>
            <a:r>
              <a:rPr lang="de-AT" dirty="0"/>
              <a:t>https://avdi.codes/the-trouble-with-http-digest-authentication/</a:t>
            </a:r>
          </a:p>
          <a:p>
            <a:r>
              <a:rPr lang="de-AT" dirty="0"/>
              <a:t>https://en.wikipedia.org/wiki/Digest_access_authentication</a:t>
            </a:r>
          </a:p>
          <a:p>
            <a:endParaRPr lang="de-AT" dirty="0"/>
          </a:p>
          <a:p>
            <a:r>
              <a:rPr lang="de-AT" dirty="0"/>
              <a:t>https://httpd.apache.org/docs/2.4/mod/mod_auth_digest.html =&gt; </a:t>
            </a:r>
            <a:r>
              <a:rPr lang="de-AT" dirty="0" err="1"/>
              <a:t>password</a:t>
            </a:r>
            <a:r>
              <a:rPr lang="de-AT" dirty="0"/>
              <a:t> </a:t>
            </a:r>
            <a:r>
              <a:rPr lang="de-AT" dirty="0" err="1"/>
              <a:t>storage</a:t>
            </a:r>
            <a:r>
              <a:rPr lang="de-AT" dirty="0"/>
              <a:t> bei </a:t>
            </a:r>
            <a:r>
              <a:rPr lang="de-AT" dirty="0" err="1"/>
              <a:t>digest</a:t>
            </a:r>
            <a:r>
              <a:rPr lang="de-AT" dirty="0"/>
              <a:t> ist „</a:t>
            </a:r>
            <a:r>
              <a:rPr lang="de-AT" dirty="0" err="1"/>
              <a:t>less</a:t>
            </a:r>
            <a:r>
              <a:rPr lang="de-AT" dirty="0"/>
              <a:t> </a:t>
            </a:r>
            <a:r>
              <a:rPr lang="de-AT" dirty="0" err="1"/>
              <a:t>secure</a:t>
            </a:r>
            <a:r>
              <a:rPr lang="de-AT" dirty="0"/>
              <a:t>“ als bei </a:t>
            </a:r>
            <a:r>
              <a:rPr lang="de-AT" dirty="0" err="1"/>
              <a:t>basic</a:t>
            </a:r>
            <a:endParaRPr lang="de-AT" dirty="0"/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e-AT" dirty="0"/>
              <a:t>https://httpd.apache.org/docs/2.4/misc/password_encryptions.html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800716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PINGO QUIZ (Authentication)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572196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237659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59873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468229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de-DE" dirty="0"/>
            </a:b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33966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http://web.cs.wpi.edu/~guttman/cs557_website/papers/saltzer1975.pdf</a:t>
            </a:r>
          </a:p>
          <a:p>
            <a:r>
              <a:rPr lang="de-AT" dirty="0"/>
              <a:t>https://adam.shostack.org/blog/the-security-principles-of-saltzer-and-schroeder/</a:t>
            </a:r>
          </a:p>
          <a:p>
            <a:endParaRPr lang="de-AT" dirty="0"/>
          </a:p>
          <a:p>
            <a:r>
              <a:rPr lang="de-AT" dirty="0" err="1"/>
              <a:t>EoM</a:t>
            </a:r>
            <a:r>
              <a:rPr lang="de-AT" dirty="0"/>
              <a:t>: KISS</a:t>
            </a:r>
          </a:p>
          <a:p>
            <a:endParaRPr lang="de-AT" dirty="0"/>
          </a:p>
          <a:p>
            <a:r>
              <a:rPr lang="de-AT" dirty="0" err="1"/>
              <a:t>FsD</a:t>
            </a:r>
            <a:r>
              <a:rPr lang="de-AT" dirty="0"/>
              <a:t>: </a:t>
            </a:r>
            <a:r>
              <a:rPr lang="en-US" b="0" i="0" dirty="0">
                <a:solidFill>
                  <a:srgbClr val="22222A"/>
                </a:solidFill>
                <a:effectLst/>
                <a:latin typeface="Roboto"/>
              </a:rPr>
              <a:t>Base access decisions on permission rather than exclusion. </a:t>
            </a:r>
            <a:r>
              <a:rPr lang="en-US" b="0" i="0" dirty="0" err="1">
                <a:solidFill>
                  <a:srgbClr val="22222A"/>
                </a:solidFill>
                <a:effectLst/>
                <a:latin typeface="Roboto"/>
              </a:rPr>
              <a:t>Damit</a:t>
            </a:r>
            <a:r>
              <a:rPr lang="en-US" b="0" i="0" dirty="0">
                <a:solidFill>
                  <a:srgbClr val="22222A"/>
                </a:solidFill>
                <a:effectLst/>
                <a:latin typeface="Roboto"/>
              </a:rPr>
              <a:t> </a:t>
            </a:r>
            <a:r>
              <a:rPr lang="en-US" b="0" i="0" dirty="0" err="1">
                <a:solidFill>
                  <a:srgbClr val="22222A"/>
                </a:solidFill>
                <a:effectLst/>
                <a:latin typeface="Roboto"/>
              </a:rPr>
              <a:t>rechnen</a:t>
            </a:r>
            <a:r>
              <a:rPr lang="en-US" b="0" i="0" dirty="0">
                <a:solidFill>
                  <a:srgbClr val="22222A"/>
                </a:solidFill>
                <a:effectLst/>
                <a:latin typeface="Roboto"/>
              </a:rPr>
              <a:t>, </a:t>
            </a:r>
            <a:r>
              <a:rPr lang="en-US" b="0" i="0" dirty="0" err="1">
                <a:solidFill>
                  <a:srgbClr val="22222A"/>
                </a:solidFill>
                <a:effectLst/>
                <a:latin typeface="Roboto"/>
              </a:rPr>
              <a:t>dass</a:t>
            </a:r>
            <a:r>
              <a:rPr lang="en-US" b="0" i="0" dirty="0">
                <a:solidFill>
                  <a:srgbClr val="22222A"/>
                </a:solidFill>
                <a:effectLst/>
                <a:latin typeface="Roboto"/>
              </a:rPr>
              <a:t> Fehler </a:t>
            </a:r>
            <a:r>
              <a:rPr lang="en-US" b="0" i="0" dirty="0" err="1">
                <a:solidFill>
                  <a:srgbClr val="22222A"/>
                </a:solidFill>
                <a:effectLst/>
                <a:latin typeface="Roboto"/>
              </a:rPr>
              <a:t>passieren</a:t>
            </a:r>
            <a:r>
              <a:rPr lang="en-US" b="0" i="0" dirty="0">
                <a:solidFill>
                  <a:srgbClr val="22222A"/>
                </a:solidFill>
                <a:effectLst/>
                <a:latin typeface="Roboto"/>
              </a:rPr>
              <a:t> -&gt; </a:t>
            </a:r>
            <a:r>
              <a:rPr lang="en-US" b="0" i="0" dirty="0" err="1">
                <a:solidFill>
                  <a:srgbClr val="22222A"/>
                </a:solidFill>
                <a:effectLst/>
                <a:latin typeface="Roboto"/>
              </a:rPr>
              <a:t>trotzdem</a:t>
            </a:r>
            <a:r>
              <a:rPr lang="en-US" b="0" i="0" dirty="0">
                <a:solidFill>
                  <a:srgbClr val="22222A"/>
                </a:solidFill>
                <a:effectLst/>
                <a:latin typeface="Roboto"/>
              </a:rPr>
              <a:t> </a:t>
            </a:r>
            <a:r>
              <a:rPr lang="en-US" b="0" i="0" dirty="0" err="1">
                <a:solidFill>
                  <a:srgbClr val="22222A"/>
                </a:solidFill>
                <a:effectLst/>
                <a:latin typeface="Roboto"/>
              </a:rPr>
              <a:t>sicheres</a:t>
            </a:r>
            <a:r>
              <a:rPr lang="en-US" b="0" i="0" dirty="0">
                <a:solidFill>
                  <a:srgbClr val="22222A"/>
                </a:solidFill>
                <a:effectLst/>
                <a:latin typeface="Roboto"/>
              </a:rPr>
              <a:t> </a:t>
            </a:r>
            <a:r>
              <a:rPr lang="en-US" b="0" i="0" dirty="0" err="1">
                <a:solidFill>
                  <a:srgbClr val="22222A"/>
                </a:solidFill>
                <a:effectLst/>
                <a:latin typeface="Roboto"/>
              </a:rPr>
              <a:t>Verhalten</a:t>
            </a:r>
            <a:r>
              <a:rPr lang="en-US" b="0" i="0" dirty="0">
                <a:solidFill>
                  <a:srgbClr val="22222A"/>
                </a:solidFill>
                <a:effectLst/>
                <a:latin typeface="Roboto"/>
              </a:rPr>
              <a:t> -&gt; </a:t>
            </a:r>
            <a:r>
              <a:rPr lang="en-US" b="0" i="0" dirty="0" err="1">
                <a:solidFill>
                  <a:srgbClr val="22222A"/>
                </a:solidFill>
                <a:effectLst/>
                <a:latin typeface="Roboto"/>
              </a:rPr>
              <a:t>Grundsätzlich</a:t>
            </a:r>
            <a:r>
              <a:rPr lang="en-US" b="0" i="0" dirty="0">
                <a:solidFill>
                  <a:srgbClr val="22222A"/>
                </a:solidFill>
                <a:effectLst/>
                <a:latin typeface="Roboto"/>
              </a:rPr>
              <a:t> </a:t>
            </a:r>
            <a:r>
              <a:rPr lang="en-US" b="0" i="0" dirty="0" err="1">
                <a:solidFill>
                  <a:srgbClr val="22222A"/>
                </a:solidFill>
                <a:effectLst/>
                <a:latin typeface="Roboto"/>
              </a:rPr>
              <a:t>verbieten</a:t>
            </a:r>
            <a:r>
              <a:rPr lang="en-US" b="0" i="0" dirty="0">
                <a:solidFill>
                  <a:srgbClr val="22222A"/>
                </a:solidFill>
                <a:effectLst/>
                <a:latin typeface="Roboto"/>
              </a:rPr>
              <a:t>, </a:t>
            </a:r>
            <a:r>
              <a:rPr lang="en-US" b="0" i="0" dirty="0" err="1">
                <a:solidFill>
                  <a:srgbClr val="22222A"/>
                </a:solidFill>
                <a:effectLst/>
                <a:latin typeface="Roboto"/>
              </a:rPr>
              <a:t>explizit</a:t>
            </a:r>
            <a:r>
              <a:rPr lang="en-US" b="0" i="0" dirty="0">
                <a:solidFill>
                  <a:srgbClr val="22222A"/>
                </a:solidFill>
                <a:effectLst/>
                <a:latin typeface="Roboto"/>
              </a:rPr>
              <a:t> </a:t>
            </a:r>
            <a:r>
              <a:rPr lang="en-US" b="0" i="0" dirty="0" err="1">
                <a:solidFill>
                  <a:srgbClr val="22222A"/>
                </a:solidFill>
                <a:effectLst/>
                <a:latin typeface="Roboto"/>
              </a:rPr>
              <a:t>erlauben</a:t>
            </a:r>
            <a:r>
              <a:rPr lang="en-US" b="0" i="0" dirty="0">
                <a:solidFill>
                  <a:srgbClr val="22222A"/>
                </a:solidFill>
                <a:effectLst/>
                <a:latin typeface="Roboto"/>
              </a:rPr>
              <a:t>.  -&gt; Security by Default. </a:t>
            </a:r>
          </a:p>
          <a:p>
            <a:endParaRPr lang="en-US" b="0" i="0" dirty="0">
              <a:solidFill>
                <a:srgbClr val="22222A"/>
              </a:solidFill>
              <a:effectLst/>
              <a:latin typeface="Roboto"/>
            </a:endParaRPr>
          </a:p>
          <a:p>
            <a:r>
              <a:rPr lang="en-US" b="0" i="0" dirty="0">
                <a:solidFill>
                  <a:srgbClr val="22222A"/>
                </a:solidFill>
                <a:effectLst/>
                <a:latin typeface="Roboto"/>
              </a:rPr>
              <a:t>CM: strict authorization checks</a:t>
            </a:r>
          </a:p>
          <a:p>
            <a:endParaRPr lang="en-US" b="0" i="0" dirty="0">
              <a:solidFill>
                <a:srgbClr val="22222A"/>
              </a:solidFill>
              <a:effectLst/>
              <a:latin typeface="Roboto"/>
            </a:endParaRPr>
          </a:p>
          <a:p>
            <a:r>
              <a:rPr lang="en-US" b="0" i="0" dirty="0">
                <a:solidFill>
                  <a:srgbClr val="22222A"/>
                </a:solidFill>
                <a:effectLst/>
                <a:latin typeface="Roboto"/>
              </a:rPr>
              <a:t>LP: only the really needed privileges</a:t>
            </a:r>
          </a:p>
          <a:p>
            <a:endParaRPr lang="en-US" b="0" i="0" dirty="0">
              <a:solidFill>
                <a:srgbClr val="22222A"/>
              </a:solidFill>
              <a:effectLst/>
              <a:latin typeface="Roboto"/>
            </a:endParaRPr>
          </a:p>
          <a:p>
            <a:r>
              <a:rPr lang="de-AT" b="0" dirty="0" err="1"/>
              <a:t>LcM</a:t>
            </a:r>
            <a:r>
              <a:rPr lang="de-AT" b="0" dirty="0"/>
              <a:t>: </a:t>
            </a:r>
            <a:r>
              <a:rPr lang="de-AT" b="0" dirty="0" err="1"/>
              <a:t>reduce</a:t>
            </a:r>
            <a:r>
              <a:rPr lang="de-AT" b="0" dirty="0"/>
              <a:t> </a:t>
            </a:r>
            <a:r>
              <a:rPr lang="de-AT" b="0" dirty="0" err="1"/>
              <a:t>communication</a:t>
            </a:r>
            <a:r>
              <a:rPr lang="de-AT" b="0" dirty="0"/>
              <a:t> </a:t>
            </a:r>
            <a:r>
              <a:rPr lang="de-AT" b="0" dirty="0" err="1"/>
              <a:t>path</a:t>
            </a:r>
            <a:endParaRPr lang="de-AT" b="0" dirty="0"/>
          </a:p>
          <a:p>
            <a:endParaRPr lang="de-AT" b="0" dirty="0"/>
          </a:p>
          <a:p>
            <a:r>
              <a:rPr lang="de-AT" b="0" dirty="0" err="1"/>
              <a:t>SoP</a:t>
            </a:r>
            <a:r>
              <a:rPr lang="de-AT" b="0" dirty="0"/>
              <a:t>: at least </a:t>
            </a:r>
            <a:r>
              <a:rPr lang="de-AT" b="0" dirty="0" err="1"/>
              <a:t>two</a:t>
            </a:r>
            <a:r>
              <a:rPr lang="de-AT" b="0" dirty="0"/>
              <a:t> </a:t>
            </a:r>
            <a:r>
              <a:rPr lang="de-AT" b="0" dirty="0" err="1"/>
              <a:t>keys</a:t>
            </a:r>
            <a:r>
              <a:rPr lang="de-AT" b="0" dirty="0"/>
              <a:t> for </a:t>
            </a:r>
            <a:r>
              <a:rPr lang="de-AT" b="0" dirty="0" err="1"/>
              <a:t>criticals</a:t>
            </a:r>
            <a:r>
              <a:rPr lang="de-AT" b="0" dirty="0"/>
              <a:t> </a:t>
            </a:r>
            <a:r>
              <a:rPr lang="de-AT" b="0" dirty="0" err="1"/>
              <a:t>actions</a:t>
            </a:r>
            <a:r>
              <a:rPr lang="de-AT" b="0" dirty="0"/>
              <a:t> | alternative </a:t>
            </a:r>
            <a:r>
              <a:rPr lang="de-AT" b="0" dirty="0" err="1"/>
              <a:t>interpretation</a:t>
            </a:r>
            <a:r>
              <a:rPr lang="de-AT" b="0" dirty="0"/>
              <a:t>: </a:t>
            </a:r>
            <a:r>
              <a:rPr lang="de-AT" b="0" dirty="0" err="1"/>
              <a:t>dividing</a:t>
            </a:r>
            <a:r>
              <a:rPr lang="de-AT" b="0" dirty="0"/>
              <a:t> an </a:t>
            </a:r>
            <a:r>
              <a:rPr lang="de-AT" b="0" dirty="0" err="1"/>
              <a:t>application</a:t>
            </a:r>
            <a:endParaRPr lang="de-AT" b="0" dirty="0"/>
          </a:p>
          <a:p>
            <a:endParaRPr lang="de-AT" b="0" dirty="0"/>
          </a:p>
          <a:p>
            <a:r>
              <a:rPr lang="de-AT" b="0" dirty="0"/>
              <a:t>OD: Security </a:t>
            </a:r>
            <a:r>
              <a:rPr lang="de-AT" b="0" dirty="0" err="1"/>
              <a:t>may</a:t>
            </a:r>
            <a:r>
              <a:rPr lang="de-AT" b="0" dirty="0"/>
              <a:t> not </a:t>
            </a:r>
            <a:r>
              <a:rPr lang="de-AT" b="0" dirty="0" err="1"/>
              <a:t>depend</a:t>
            </a:r>
            <a:r>
              <a:rPr lang="de-AT" b="0" dirty="0"/>
              <a:t> on </a:t>
            </a:r>
            <a:r>
              <a:rPr lang="de-AT" b="0" dirty="0" err="1"/>
              <a:t>the</a:t>
            </a:r>
            <a:r>
              <a:rPr lang="de-AT" b="0" dirty="0"/>
              <a:t> </a:t>
            </a:r>
            <a:r>
              <a:rPr lang="de-AT" b="0" dirty="0" err="1"/>
              <a:t>fact</a:t>
            </a:r>
            <a:r>
              <a:rPr lang="de-AT" b="0" dirty="0"/>
              <a:t> </a:t>
            </a:r>
            <a:r>
              <a:rPr lang="de-AT" b="0" dirty="0" err="1"/>
              <a:t>that</a:t>
            </a:r>
            <a:r>
              <a:rPr lang="de-AT" b="0" dirty="0"/>
              <a:t> </a:t>
            </a:r>
            <a:r>
              <a:rPr lang="de-AT" b="0" dirty="0" err="1"/>
              <a:t>nobody</a:t>
            </a:r>
            <a:r>
              <a:rPr lang="de-AT" b="0" dirty="0"/>
              <a:t> </a:t>
            </a:r>
            <a:r>
              <a:rPr lang="de-AT" b="0" dirty="0" err="1"/>
              <a:t>knows</a:t>
            </a:r>
            <a:r>
              <a:rPr lang="de-AT" b="0" dirty="0"/>
              <a:t> </a:t>
            </a:r>
            <a:r>
              <a:rPr lang="de-AT" b="0" dirty="0" err="1"/>
              <a:t>how</a:t>
            </a:r>
            <a:r>
              <a:rPr lang="de-AT" b="0" dirty="0"/>
              <a:t> </a:t>
            </a:r>
            <a:r>
              <a:rPr lang="de-AT" b="0" dirty="0" err="1"/>
              <a:t>it</a:t>
            </a:r>
            <a:r>
              <a:rPr lang="de-AT" b="0" dirty="0"/>
              <a:t> </a:t>
            </a:r>
            <a:r>
              <a:rPr lang="de-AT" b="0" dirty="0" err="1"/>
              <a:t>works</a:t>
            </a:r>
            <a:endParaRPr lang="de-AT" b="0" dirty="0"/>
          </a:p>
          <a:p>
            <a:endParaRPr lang="de-AT" b="0" dirty="0"/>
          </a:p>
          <a:p>
            <a:r>
              <a:rPr lang="de-AT" b="0" dirty="0"/>
              <a:t>PA: </a:t>
            </a:r>
            <a:r>
              <a:rPr lang="de-AT" b="0" dirty="0" err="1"/>
              <a:t>must</a:t>
            </a:r>
            <a:r>
              <a:rPr lang="de-AT" b="0" dirty="0"/>
              <a:t> </a:t>
            </a:r>
            <a:r>
              <a:rPr lang="de-AT" b="0" dirty="0" err="1"/>
              <a:t>be</a:t>
            </a:r>
            <a:r>
              <a:rPr lang="de-AT" b="0" dirty="0"/>
              <a:t> </a:t>
            </a:r>
            <a:r>
              <a:rPr lang="de-AT" b="0" dirty="0" err="1"/>
              <a:t>useable</a:t>
            </a:r>
            <a:r>
              <a:rPr lang="de-AT" b="0" dirty="0"/>
              <a:t> for </a:t>
            </a:r>
            <a:r>
              <a:rPr lang="de-AT" b="0" dirty="0" err="1"/>
              <a:t>humans</a:t>
            </a:r>
            <a:endParaRPr lang="de-AT" b="0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803424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Same-Site: </a:t>
            </a:r>
            <a:r>
              <a:rPr lang="en-US" dirty="0" err="1"/>
              <a:t>Sagt</a:t>
            </a:r>
            <a:r>
              <a:rPr lang="en-US" dirty="0"/>
              <a:t> Browser </a:t>
            </a:r>
            <a:r>
              <a:rPr lang="en-US" dirty="0" err="1"/>
              <a:t>unter</a:t>
            </a:r>
            <a:r>
              <a:rPr lang="en-US" dirty="0"/>
              <a:t> </a:t>
            </a:r>
            <a:r>
              <a:rPr lang="en-US" dirty="0" err="1"/>
              <a:t>welchen</a:t>
            </a:r>
            <a:r>
              <a:rPr lang="en-US" dirty="0"/>
              <a:t> </a:t>
            </a:r>
            <a:r>
              <a:rPr lang="en-US" dirty="0" err="1"/>
              <a:t>Bedingungen</a:t>
            </a:r>
            <a:r>
              <a:rPr lang="en-US" dirty="0"/>
              <a:t> Session Cookie </a:t>
            </a:r>
            <a:r>
              <a:rPr lang="en-US" dirty="0" err="1"/>
              <a:t>mitgeschickt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soll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strict: Link von fremder </a:t>
            </a:r>
            <a:r>
              <a:rPr lang="en-US" dirty="0" err="1"/>
              <a:t>Seite</a:t>
            </a:r>
            <a:r>
              <a:rPr lang="en-US" dirty="0"/>
              <a:t>: </a:t>
            </a:r>
            <a:r>
              <a:rPr lang="en-US" dirty="0" err="1"/>
              <a:t>kein</a:t>
            </a:r>
            <a:r>
              <a:rPr lang="en-US" dirty="0"/>
              <a:t> Cookie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Lax: von fremder </a:t>
            </a:r>
            <a:r>
              <a:rPr lang="en-US" dirty="0" err="1"/>
              <a:t>Seite</a:t>
            </a:r>
            <a:r>
              <a:rPr lang="en-US" dirty="0"/>
              <a:t> : Cookie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Safe </a:t>
            </a:r>
            <a:r>
              <a:rPr lang="en-US" dirty="0" err="1"/>
              <a:t>Methoden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439476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84266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https://support.mozilla.org/en-US/kb/enhanced-tracking-protection-firefox-desktop</a:t>
            </a:r>
          </a:p>
          <a:p>
            <a:endParaRPr lang="en-US" dirty="0"/>
          </a:p>
          <a:p>
            <a:r>
              <a:rPr lang="en-US" dirty="0"/>
              <a:t>Cookies </a:t>
            </a:r>
            <a:r>
              <a:rPr lang="en-US" dirty="0" err="1"/>
              <a:t>gelten</a:t>
            </a:r>
            <a:r>
              <a:rPr lang="en-US" dirty="0"/>
              <a:t> </a:t>
            </a:r>
            <a:r>
              <a:rPr lang="en-US" dirty="0" err="1"/>
              <a:t>immer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für den </a:t>
            </a:r>
            <a:r>
              <a:rPr lang="en-US" dirty="0" err="1"/>
              <a:t>direkten</a:t>
            </a:r>
            <a:r>
              <a:rPr lang="en-US" dirty="0"/>
              <a:t> </a:t>
            </a:r>
            <a:r>
              <a:rPr lang="en-US" dirty="0" err="1"/>
              <a:t>Seitenaufruf</a:t>
            </a:r>
            <a:r>
              <a:rPr lang="en-US" dirty="0"/>
              <a:t> (also die URL in der </a:t>
            </a:r>
            <a:r>
              <a:rPr lang="en-US" dirty="0" err="1"/>
              <a:t>Adresszeile</a:t>
            </a:r>
            <a:r>
              <a:rPr lang="en-US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617909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Problems </a:t>
            </a:r>
            <a:r>
              <a:rPr lang="de-DE" dirty="0" err="1"/>
              <a:t>with</a:t>
            </a:r>
            <a:r>
              <a:rPr lang="de-DE" dirty="0"/>
              <a:t> Double-</a:t>
            </a:r>
            <a:r>
              <a:rPr lang="de-DE" dirty="0" err="1"/>
              <a:t>Submit</a:t>
            </a:r>
            <a:r>
              <a:rPr lang="de-DE" dirty="0"/>
              <a:t> Pattern: https://owasp.org/www-chapter-london/assets/slides/David_Johansson-Double_Defeat_of_Double-Submit_Cookie.pdf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083922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506168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https://developer.mozilla.org/de/docs/Web/HTTP/CORS</a:t>
            </a:r>
            <a:r>
              <a:rPr lang="de-DE" dirty="0"/>
              <a:t>:</a:t>
            </a:r>
          </a:p>
          <a:p>
            <a:r>
              <a:rPr lang="de-DE" dirty="0"/>
              <a:t>Bei folgenden Methoden gibt’s einen „</a:t>
            </a:r>
            <a:r>
              <a:rPr lang="de-DE" dirty="0" err="1"/>
              <a:t>preflight</a:t>
            </a:r>
            <a:r>
              <a:rPr lang="de-DE" dirty="0"/>
              <a:t>“ </a:t>
            </a:r>
            <a:r>
              <a:rPr lang="de-DE" dirty="0" err="1"/>
              <a:t>request</a:t>
            </a:r>
            <a:r>
              <a:rPr lang="de-DE" dirty="0"/>
              <a:t> um vorher schon zu klären ob es erlaubt ist: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990000"/>
                </a:solidFill>
                <a:effectLst/>
                <a:latin typeface="Arial" panose="020B0604020202020204" pitchFamily="34" charset="0"/>
                <a:hlinkClick r:id="rId3" tooltip="Die Beschreibung hierüber wurde bisher noch nicht geschrieben. Bitte überlege, mitzuwirken!"/>
              </a:rPr>
              <a:t>PUT</a:t>
            </a:r>
            <a:endParaRPr lang="en-US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D7E9A"/>
                </a:solidFill>
                <a:effectLst/>
                <a:latin typeface="Arial" panose="020B0604020202020204" pitchFamily="34" charset="0"/>
                <a:hlinkClick r:id="rId4" tooltip="Die Request-Methode HTTP DELETE löscht die angegebene Ressource."/>
              </a:rPr>
              <a:t>DELETE</a:t>
            </a:r>
            <a:endParaRPr lang="en-US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D7E9A"/>
                </a:solidFill>
                <a:effectLst/>
                <a:latin typeface="Arial" panose="020B0604020202020204" pitchFamily="34" charset="0"/>
                <a:hlinkClick r:id="rId5" tooltip="CONNECT ist eine Hop-by-Hop-Methode."/>
              </a:rPr>
              <a:t>CONNECT</a:t>
            </a:r>
            <a:endParaRPr lang="en-US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990000"/>
                </a:solidFill>
                <a:effectLst/>
                <a:latin typeface="Arial" panose="020B0604020202020204" pitchFamily="34" charset="0"/>
                <a:hlinkClick r:id="rId6" tooltip="Die Beschreibung hierüber wurde bisher noch nicht geschrieben. Bitte überlege, mitzuwirken!"/>
              </a:rPr>
              <a:t>OPTIONS</a:t>
            </a:r>
            <a:endParaRPr lang="en-US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990000"/>
                </a:solidFill>
                <a:effectLst/>
                <a:latin typeface="Arial" panose="020B0604020202020204" pitchFamily="34" charset="0"/>
                <a:hlinkClick r:id="rId7" tooltip="Die Beschreibung hierüber wurde bisher noch nicht geschrieben. Bitte überlege, mitzuwirken!"/>
              </a:rPr>
              <a:t>TRACE</a:t>
            </a:r>
            <a:endParaRPr lang="en-US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990000"/>
                </a:solidFill>
                <a:effectLst/>
                <a:latin typeface="Arial" panose="020B0604020202020204" pitchFamily="34" charset="0"/>
                <a:hlinkClick r:id="rId8" tooltip="Die Beschreibung hierüber wurde bisher noch nicht geschrieben. Bitte überlege, mitzuwirken!"/>
              </a:rPr>
              <a:t>PATCH</a:t>
            </a:r>
            <a:endParaRPr lang="en-US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203735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476565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TODO: um </a:t>
            </a:r>
            <a:r>
              <a:rPr lang="de-DE" dirty="0" err="1"/>
              <a:t>encoding</a:t>
            </a:r>
            <a:r>
              <a:rPr lang="de-DE"/>
              <a:t>-spielereien ergänzen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181694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84614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Warum</a:t>
            </a:r>
            <a:r>
              <a:rPr lang="en-US" dirty="0"/>
              <a:t> das </a:t>
            </a:r>
            <a:r>
              <a:rPr lang="en-US" dirty="0" err="1"/>
              <a:t>ganze</a:t>
            </a:r>
            <a:r>
              <a:rPr lang="en-US" dirty="0"/>
              <a:t>? -&gt; Mapping auf </a:t>
            </a:r>
            <a:r>
              <a:rPr lang="en-US" dirty="0" err="1"/>
              <a:t>Schwachstellen</a:t>
            </a:r>
            <a:r>
              <a:rPr lang="en-US" dirty="0"/>
              <a:t> und </a:t>
            </a:r>
            <a:r>
              <a:rPr lang="en-US" dirty="0" err="1"/>
              <a:t>Auswertung</a:t>
            </a:r>
            <a:endParaRPr lang="en-US"/>
          </a:p>
          <a:p>
            <a:endParaRPr lang="en-US" dirty="0"/>
          </a:p>
          <a:p>
            <a:r>
              <a:rPr lang="en-US" dirty="0"/>
              <a:t>QUIZ: “Principles”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07436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48697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used by</a:t>
            </a:r>
          </a:p>
          <a:p>
            <a:r>
              <a:rPr lang="en-US" dirty="0"/>
              <a:t> - ISPs to display advertisement or collect statistics</a:t>
            </a:r>
          </a:p>
          <a:p>
            <a:pPr marL="171450" indent="-171450">
              <a:buFontTx/>
              <a:buChar char="-"/>
            </a:pPr>
            <a:r>
              <a:rPr lang="en-US" dirty="0"/>
              <a:t>Some Captive Portals for logon page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de-AT" dirty="0"/>
              <a:t>http://labsdetectify.wpengine.com/2014/10/21/hostile-subdomain-takeover-using-herokugithubdesk-more/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71368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REST = Representational State Transfer; </a:t>
            </a:r>
            <a:r>
              <a:rPr lang="en-US" dirty="0" err="1"/>
              <a:t>Architekturstil</a:t>
            </a:r>
            <a:r>
              <a:rPr lang="en-US" dirty="0"/>
              <a:t> / </a:t>
            </a:r>
            <a:r>
              <a:rPr lang="en-US" dirty="0" err="1"/>
              <a:t>Abstraktion</a:t>
            </a:r>
            <a:r>
              <a:rPr lang="en-US" dirty="0"/>
              <a:t> / </a:t>
            </a:r>
            <a:r>
              <a:rPr lang="en-US" dirty="0" err="1"/>
              <a:t>einheitliche</a:t>
            </a:r>
            <a:r>
              <a:rPr lang="en-US" dirty="0"/>
              <a:t> </a:t>
            </a:r>
            <a:r>
              <a:rPr lang="en-US" dirty="0" err="1"/>
              <a:t>Schnittstelle</a:t>
            </a:r>
            <a:r>
              <a:rPr lang="en-US" dirty="0"/>
              <a:t> / </a:t>
            </a:r>
            <a:r>
              <a:rPr lang="en-US" dirty="0" err="1"/>
              <a:t>Zustandslos</a:t>
            </a:r>
            <a:r>
              <a:rPr lang="en-US" dirty="0"/>
              <a:t> / URL-Path </a:t>
            </a:r>
            <a:r>
              <a:rPr lang="en-US" dirty="0" err="1"/>
              <a:t>gibt</a:t>
            </a:r>
            <a:r>
              <a:rPr lang="en-US" dirty="0"/>
              <a:t> Ort und Name der </a:t>
            </a:r>
            <a:r>
              <a:rPr lang="en-US" dirty="0" err="1"/>
              <a:t>Ressource</a:t>
            </a:r>
            <a:r>
              <a:rPr lang="en-US" dirty="0"/>
              <a:t> an</a:t>
            </a:r>
          </a:p>
          <a:p>
            <a:endParaRPr lang="en-US" dirty="0"/>
          </a:p>
          <a:p>
            <a:r>
              <a:rPr lang="en-US" dirty="0"/>
              <a:t>Connect: oft in </a:t>
            </a:r>
            <a:r>
              <a:rPr lang="en-US" dirty="0" err="1"/>
              <a:t>Verbindung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Proxies und HTTPS (https://developer.mozilla.org/en-US/docs/Web/HTTP/Methods/CONNECT)</a:t>
            </a:r>
          </a:p>
          <a:p>
            <a:r>
              <a:rPr lang="en-US" dirty="0"/>
              <a:t>Trace: Server </a:t>
            </a:r>
            <a:r>
              <a:rPr lang="en-US" dirty="0" err="1"/>
              <a:t>spiegelt</a:t>
            </a:r>
            <a:r>
              <a:rPr lang="en-US" dirty="0"/>
              <a:t> </a:t>
            </a:r>
            <a:r>
              <a:rPr lang="en-US" dirty="0" err="1"/>
              <a:t>Anfrage</a:t>
            </a:r>
            <a:r>
              <a:rPr lang="en-US" dirty="0"/>
              <a:t> </a:t>
            </a:r>
            <a:r>
              <a:rPr lang="en-US" dirty="0" err="1"/>
              <a:t>wieder</a:t>
            </a:r>
            <a:r>
              <a:rPr lang="en-US" dirty="0"/>
              <a:t> </a:t>
            </a:r>
            <a:r>
              <a:rPr lang="en-US" dirty="0" err="1"/>
              <a:t>zurück</a:t>
            </a:r>
            <a:r>
              <a:rPr lang="en-US" dirty="0"/>
              <a:t> (https://developer.mozilla.org/en-US/docs/Web/HTTP/Methods/TRACE)</a:t>
            </a:r>
          </a:p>
          <a:p>
            <a:r>
              <a:rPr lang="en-US" dirty="0"/>
              <a:t>	=&gt; man </a:t>
            </a:r>
            <a:r>
              <a:rPr lang="en-US" dirty="0" err="1"/>
              <a:t>sieht</a:t>
            </a:r>
            <a:r>
              <a:rPr lang="en-US" dirty="0"/>
              <a:t> </a:t>
            </a:r>
            <a:r>
              <a:rPr lang="en-US" dirty="0" err="1"/>
              <a:t>z.B.</a:t>
            </a:r>
            <a:r>
              <a:rPr lang="en-US" dirty="0"/>
              <a:t> was Proxies am </a:t>
            </a:r>
            <a:r>
              <a:rPr lang="en-US" dirty="0" err="1"/>
              <a:t>Weg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der </a:t>
            </a:r>
            <a:r>
              <a:rPr lang="en-US" dirty="0" err="1"/>
              <a:t>Anfrage</a:t>
            </a:r>
            <a:r>
              <a:rPr lang="en-US" dirty="0"/>
              <a:t> </a:t>
            </a:r>
            <a:r>
              <a:rPr lang="en-US" dirty="0" err="1"/>
              <a:t>machen</a:t>
            </a:r>
            <a:endParaRPr lang="en-US" dirty="0"/>
          </a:p>
          <a:p>
            <a:endParaRPr lang="en-US" dirty="0"/>
          </a:p>
          <a:p>
            <a:r>
              <a:rPr lang="en-US" dirty="0"/>
              <a:t>Safe: doesn't alter the state of the server – read-only (https://developer.mozilla.org/en-US/docs/Glossary/safe)</a:t>
            </a:r>
          </a:p>
          <a:p>
            <a:r>
              <a:rPr lang="en-US" dirty="0"/>
              <a:t>Idempotent: if an identical request can be made once or several times in a row with the same effect while leaving the server in the same state – no side-effects (https://developer.mozilla.org/en-US/docs/Glossary/idempotent)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30662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15704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79696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B5079-C6C3-409F-A53E-F3E96ABA1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3312B10-396D-4EDC-80F7-460FF5335B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C0CFDB-F078-4E43-990B-35B231FD3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17.09.2023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D12322-226D-4BC9-AD6F-BD12D449D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489F9F-C71C-4D6C-84A5-1AB25F4F0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1227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8C83BF-8CFB-46C8-9E6C-85E52AE50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914BA30-98CA-4F50-BEF2-DA00D90F1C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F1303A5-A0A9-4035-B952-B6BC48EA9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F03B18C-5F9A-4DF7-9E19-EAF903F05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17.09.2023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9CBFEA-B9FA-41D2-8419-621812F4A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CF19DE8-F7C2-461A-A146-EF67FDF02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735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40940D-DD34-4438-8331-75F95C173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0397717-79EA-4059-AFBF-C7315E8A8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9AE15D-0FF7-43A5-9034-C71D1F892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17.09.2023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B89EAE-F298-47CE-903B-1A48839C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0EE937-46CA-4779-8D13-C4B7B81A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7439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D7A6EB9-01C3-4F3D-904C-2F0522D906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9A731BE-AA0E-4886-A7F6-0AC4A400D7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2242CB-CFB2-46C4-9148-E48C2B69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17.09.2023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25F9E0-C922-45C9-9646-BB835E909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21C67E-8102-41AE-9312-75F1AFB3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49749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2D06B-E9A3-4DA2-849D-5BBE3767C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DB8B07-F9AF-44F3-820D-7B7629F64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4CA027-2E9E-4899-ADB9-D1F518033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17.09.2023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2FF3E0-87F9-4470-B63F-8FD89C816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B24722-0035-4B94-BAED-5B37BB69C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41246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71D6CD-D5E2-4219-B51E-F07605C14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232624-D801-48E0-AEA5-748B6488A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C27EDD-2F72-4590-A14C-0093F1F1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17.09.2023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700722-EE2E-492F-A282-1E5D94B49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AA2AE9-5BFE-4389-86F2-BD878711A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83599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DD8030-0566-42D1-B0A4-98FE1E559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640D1E-B217-45C8-BCA2-33F725AFF2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9FB228-D177-4D45-BEEF-B06BE3970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7F16620-E3FD-4F7A-A5E1-594BD7030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17.09.2023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5BFA7E2-A351-482F-A22F-794998378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33098-40AC-4F58-BD4A-8A86D4B53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43720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A253B8-1324-45F6-A4F5-6F0DDD031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F28210-B909-421F-8A01-024B570E4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7B10317-C099-4F19-AC33-994FFB88F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4A27F2C-346F-4445-ADA4-181ABBD3D7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F2E3E9E-ACAA-4AC8-ADA3-FEE14065D6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585AB75-8D66-4B90-8D23-203DABC7B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17.09.2023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451683F-AFBD-4CFE-AE2D-B05C8C96C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8D8C8ED-83A3-467F-B449-0FB1D38C1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30332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596F69-33DB-42A6-8084-462AAB6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68FC73-8F49-4B81-8406-15F61FDA1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17.09.2023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A602DE-1082-4207-9C7B-D32A42A1E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EDCC1AB-9233-476C-B13A-7EF01FE3A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2894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B19595FA-2C3B-439E-ADBD-2E04903B0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0556"/>
            <a:ext cx="10515600" cy="55768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6457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7F6EE5A-C770-46B0-9D67-2FFF66B17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17.09.2023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146F0D5-3EA0-4007-806D-753610DC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EA7D32-B694-4246-BA94-2C20E6E03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20271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718DC3-1529-42C1-896B-BAE9B9453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EBBA68-496A-4684-961F-53B05DFE3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4B05CDA-0290-46E0-8E2C-239910270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8D5455-2A02-4466-8EC1-6F59D759D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17.09.2023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2B18C88-2C80-425B-AB5C-207F6AD6F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C7F9FA-FC37-4D5E-91F4-FA6F77734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84688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85C61B2-9187-49DF-BA65-FFB24675E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B6CE78-7F07-4EC0-B78E-BFA80A0A9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9F3ADE-13F1-4B95-A2D4-F4596A7949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01009-9ECF-4181-90A1-5A0A499163F4}" type="datetimeFigureOut">
              <a:rPr lang="de-AT" smtClean="0"/>
              <a:t>17.09.2023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B4E41A-69ED-499A-8DA9-CD2889753D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2CA838-AE6D-403C-9799-6699F83B6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98726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370.xml"/><Relationship Id="rId769" Type="http://schemas.openxmlformats.org/officeDocument/2006/relationships/customXml" Target="../ink/ink419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299.xml"/><Relationship Id="rId629" Type="http://schemas.openxmlformats.org/officeDocument/2006/relationships/customXml" Target="../ink/ink349.xml"/><Relationship Id="rId170" Type="http://schemas.openxmlformats.org/officeDocument/2006/relationships/customXml" Target="../ink/ink100.xml"/><Relationship Id="rId268" Type="http://schemas.openxmlformats.org/officeDocument/2006/relationships/customXml" Target="../ink/ink153.xml"/><Relationship Id="rId475" Type="http://schemas.openxmlformats.org/officeDocument/2006/relationships/customXml" Target="../ink/ink271.xml"/><Relationship Id="rId682" Type="http://schemas.openxmlformats.org/officeDocument/2006/relationships/image" Target="../media/image306.png"/><Relationship Id="rId32" Type="http://schemas.openxmlformats.org/officeDocument/2006/relationships/customXml" Target="../ink/ink16.xml"/><Relationship Id="rId128" Type="http://schemas.openxmlformats.org/officeDocument/2006/relationships/customXml" Target="../ink/ink79.xml"/><Relationship Id="rId335" Type="http://schemas.openxmlformats.org/officeDocument/2006/relationships/customXml" Target="../ink/ink201.xml"/><Relationship Id="rId542" Type="http://schemas.openxmlformats.org/officeDocument/2006/relationships/image" Target="../media/image237.png"/><Relationship Id="rId181" Type="http://schemas.openxmlformats.org/officeDocument/2006/relationships/customXml" Target="../ink/ink107.xml"/><Relationship Id="rId402" Type="http://schemas.openxmlformats.org/officeDocument/2006/relationships/image" Target="../media/image167.png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381.xml"/><Relationship Id="rId707" Type="http://schemas.openxmlformats.org/officeDocument/2006/relationships/customXml" Target="../ink/ink388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310.xml"/><Relationship Id="rId760" Type="http://schemas.openxmlformats.org/officeDocument/2006/relationships/image" Target="../media/image3451.png"/><Relationship Id="rId192" Type="http://schemas.openxmlformats.org/officeDocument/2006/relationships/customXml" Target="../ink/ink115.xml"/><Relationship Id="rId206" Type="http://schemas.openxmlformats.org/officeDocument/2006/relationships/customXml" Target="../ink/ink122.xml"/><Relationship Id="rId413" Type="http://schemas.openxmlformats.org/officeDocument/2006/relationships/customXml" Target="../ink/ink240.xml"/><Relationship Id="rId497" Type="http://schemas.openxmlformats.org/officeDocument/2006/relationships/customXml" Target="../ink/ink282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212.xml"/><Relationship Id="rId54" Type="http://schemas.openxmlformats.org/officeDocument/2006/relationships/customXml" Target="../ink/ink27.xml"/><Relationship Id="rId96" Type="http://schemas.openxmlformats.org/officeDocument/2006/relationships/customXml" Target="../ink/ink57.xml"/><Relationship Id="rId161" Type="http://schemas.openxmlformats.org/officeDocument/2006/relationships/image" Target="../media/image65.png"/><Relationship Id="rId217" Type="http://schemas.openxmlformats.org/officeDocument/2006/relationships/image" Target="../media/image89.png"/><Relationship Id="rId399" Type="http://schemas.openxmlformats.org/officeDocument/2006/relationships/customXml" Target="../ink/ink233.xml"/><Relationship Id="rId564" Type="http://schemas.openxmlformats.org/officeDocument/2006/relationships/customXml" Target="../ink/ink316.xml"/><Relationship Id="rId771" Type="http://schemas.openxmlformats.org/officeDocument/2006/relationships/customXml" Target="../ink/ink420.xml"/><Relationship Id="rId827" Type="http://schemas.openxmlformats.org/officeDocument/2006/relationships/customXml" Target="../ink/ink448.xml"/><Relationship Id="rId259" Type="http://schemas.openxmlformats.org/officeDocument/2006/relationships/image" Target="../media/image110.png"/><Relationship Id="rId424" Type="http://schemas.openxmlformats.org/officeDocument/2006/relationships/image" Target="../media/image178.png"/><Relationship Id="rId466" Type="http://schemas.openxmlformats.org/officeDocument/2006/relationships/image" Target="../media/image199.png"/><Relationship Id="rId631" Type="http://schemas.openxmlformats.org/officeDocument/2006/relationships/customXml" Target="../ink/ink350.xml"/><Relationship Id="rId673" Type="http://schemas.openxmlformats.org/officeDocument/2006/relationships/customXml" Target="../ink/ink371.xml"/><Relationship Id="rId729" Type="http://schemas.openxmlformats.org/officeDocument/2006/relationships/customXml" Target="../ink/ink399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270" Type="http://schemas.openxmlformats.org/officeDocument/2006/relationships/customXml" Target="../ink/ink154.xml"/><Relationship Id="rId326" Type="http://schemas.openxmlformats.org/officeDocument/2006/relationships/image" Target="../media/image131.png"/><Relationship Id="rId533" Type="http://schemas.openxmlformats.org/officeDocument/2006/relationships/customXml" Target="../ink/ink300.xml"/><Relationship Id="rId65" Type="http://schemas.openxmlformats.org/officeDocument/2006/relationships/image" Target="../media/image32.png"/><Relationship Id="rId130" Type="http://schemas.openxmlformats.org/officeDocument/2006/relationships/customXml" Target="../ink/ink80.xml"/><Relationship Id="rId368" Type="http://schemas.openxmlformats.org/officeDocument/2006/relationships/image" Target="../media/image150.png"/><Relationship Id="rId575" Type="http://schemas.openxmlformats.org/officeDocument/2006/relationships/customXml" Target="../ink/ink322.xml"/><Relationship Id="rId740" Type="http://schemas.openxmlformats.org/officeDocument/2006/relationships/image" Target="../media/image335.png"/><Relationship Id="rId782" Type="http://schemas.openxmlformats.org/officeDocument/2006/relationships/image" Target="../media/image356.png"/><Relationship Id="rId172" Type="http://schemas.openxmlformats.org/officeDocument/2006/relationships/customXml" Target="../ink/ink101.xml"/><Relationship Id="rId228" Type="http://schemas.openxmlformats.org/officeDocument/2006/relationships/customXml" Target="../ink/ink133.xml"/><Relationship Id="rId435" Type="http://schemas.openxmlformats.org/officeDocument/2006/relationships/customXml" Target="../ink/ink251.xml"/><Relationship Id="rId477" Type="http://schemas.openxmlformats.org/officeDocument/2006/relationships/customXml" Target="../ink/ink272.xml"/><Relationship Id="rId600" Type="http://schemas.openxmlformats.org/officeDocument/2006/relationships/image" Target="../media/image265.png"/><Relationship Id="rId642" Type="http://schemas.openxmlformats.org/officeDocument/2006/relationships/image" Target="../media/image286.png"/><Relationship Id="rId684" Type="http://schemas.openxmlformats.org/officeDocument/2006/relationships/image" Target="../media/image307.png"/><Relationship Id="rId281" Type="http://schemas.openxmlformats.org/officeDocument/2006/relationships/image" Target="../media/image121.png"/><Relationship Id="rId337" Type="http://schemas.openxmlformats.org/officeDocument/2006/relationships/customXml" Target="../ink/ink202.xml"/><Relationship Id="rId502" Type="http://schemas.openxmlformats.org/officeDocument/2006/relationships/image" Target="../media/image217.png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55.png"/><Relationship Id="rId379" Type="http://schemas.openxmlformats.org/officeDocument/2006/relationships/customXml" Target="../ink/ink223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410.xml"/><Relationship Id="rId793" Type="http://schemas.openxmlformats.org/officeDocument/2006/relationships/customXml" Target="../ink/ink431.xml"/><Relationship Id="rId807" Type="http://schemas.openxmlformats.org/officeDocument/2006/relationships/customXml" Target="../ink/ink438.xml"/><Relationship Id="rId7" Type="http://schemas.openxmlformats.org/officeDocument/2006/relationships/image" Target="../media/image339.png"/><Relationship Id="rId183" Type="http://schemas.openxmlformats.org/officeDocument/2006/relationships/customXml" Target="../ink/ink109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340.xml"/><Relationship Id="rId653" Type="http://schemas.openxmlformats.org/officeDocument/2006/relationships/customXml" Target="../ink/ink361.xml"/><Relationship Id="rId250" Type="http://schemas.openxmlformats.org/officeDocument/2006/relationships/customXml" Target="../ink/ink144.xml"/><Relationship Id="rId292" Type="http://schemas.openxmlformats.org/officeDocument/2006/relationships/customXml" Target="../ink/ink165.xml"/><Relationship Id="rId306" Type="http://schemas.openxmlformats.org/officeDocument/2006/relationships/customXml" Target="../ink/ink176.xml"/><Relationship Id="rId488" Type="http://schemas.openxmlformats.org/officeDocument/2006/relationships/image" Target="../media/image210.png"/><Relationship Id="rId695" Type="http://schemas.openxmlformats.org/officeDocument/2006/relationships/customXml" Target="../ink/ink382.xml"/><Relationship Id="rId709" Type="http://schemas.openxmlformats.org/officeDocument/2006/relationships/customXml" Target="../ink/ink389.xml"/><Relationship Id="rId45" Type="http://schemas.openxmlformats.org/officeDocument/2006/relationships/image" Target="../media/image22.png"/><Relationship Id="rId87" Type="http://schemas.openxmlformats.org/officeDocument/2006/relationships/customXml" Target="../ink/ink48.xml"/><Relationship Id="rId110" Type="http://schemas.openxmlformats.org/officeDocument/2006/relationships/customXml" Target="../ink/ink70.xml"/><Relationship Id="rId348" Type="http://schemas.openxmlformats.org/officeDocument/2006/relationships/image" Target="../media/image140.png"/><Relationship Id="rId513" Type="http://schemas.openxmlformats.org/officeDocument/2006/relationships/customXml" Target="../ink/ink290.xml"/><Relationship Id="rId555" Type="http://schemas.openxmlformats.org/officeDocument/2006/relationships/customXml" Target="../ink/ink311.xml"/><Relationship Id="rId597" Type="http://schemas.openxmlformats.org/officeDocument/2006/relationships/customXml" Target="../ink/ink333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91.xml"/><Relationship Id="rId194" Type="http://schemas.openxmlformats.org/officeDocument/2006/relationships/customXml" Target="../ink/ink116.xml"/><Relationship Id="rId208" Type="http://schemas.openxmlformats.org/officeDocument/2006/relationships/customXml" Target="../ink/ink123.xml"/><Relationship Id="rId415" Type="http://schemas.openxmlformats.org/officeDocument/2006/relationships/customXml" Target="../ink/ink241.xml"/><Relationship Id="rId457" Type="http://schemas.openxmlformats.org/officeDocument/2006/relationships/customXml" Target="../ink/ink262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283.xml"/><Relationship Id="rId664" Type="http://schemas.openxmlformats.org/officeDocument/2006/relationships/image" Target="../media/image2971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customXml" Target="../ink/ink187.xml"/><Relationship Id="rId359" Type="http://schemas.openxmlformats.org/officeDocument/2006/relationships/customXml" Target="../ink/ink213.xml"/><Relationship Id="rId524" Type="http://schemas.openxmlformats.org/officeDocument/2006/relationships/image" Target="../media/image228.png"/><Relationship Id="rId566" Type="http://schemas.openxmlformats.org/officeDocument/2006/relationships/customXml" Target="../ink/ink317.xml"/><Relationship Id="rId731" Type="http://schemas.openxmlformats.org/officeDocument/2006/relationships/customXml" Target="../ink/ink400.xml"/><Relationship Id="rId773" Type="http://schemas.openxmlformats.org/officeDocument/2006/relationships/customXml" Target="../ink/ink421.xml"/><Relationship Id="rId98" Type="http://schemas.openxmlformats.org/officeDocument/2006/relationships/customXml" Target="../ink/ink59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351.xml"/><Relationship Id="rId829" Type="http://schemas.openxmlformats.org/officeDocument/2006/relationships/customXml" Target="../ink/ink449.xml"/><Relationship Id="rId230" Type="http://schemas.openxmlformats.org/officeDocument/2006/relationships/customXml" Target="../ink/ink134.xml"/><Relationship Id="rId468" Type="http://schemas.openxmlformats.org/officeDocument/2006/relationships/image" Target="../media/image200.png"/><Relationship Id="rId675" Type="http://schemas.openxmlformats.org/officeDocument/2006/relationships/customXml" Target="../ink/ink372.xml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55.xml"/><Relationship Id="rId328" Type="http://schemas.openxmlformats.org/officeDocument/2006/relationships/image" Target="../media/image132.png"/><Relationship Id="rId535" Type="http://schemas.openxmlformats.org/officeDocument/2006/relationships/customXml" Target="../ink/ink301.xml"/><Relationship Id="rId577" Type="http://schemas.openxmlformats.org/officeDocument/2006/relationships/customXml" Target="../ink/ink323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81.xml"/><Relationship Id="rId174" Type="http://schemas.openxmlformats.org/officeDocument/2006/relationships/customXml" Target="../ink/ink102.xml"/><Relationship Id="rId381" Type="http://schemas.openxmlformats.org/officeDocument/2006/relationships/customXml" Target="../ink/ink224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252.xml"/><Relationship Id="rId479" Type="http://schemas.openxmlformats.org/officeDocument/2006/relationships/customXml" Target="../ink/ink273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36" Type="http://schemas.openxmlformats.org/officeDocument/2006/relationships/customXml" Target="../ink/ink18.xml"/><Relationship Id="rId283" Type="http://schemas.openxmlformats.org/officeDocument/2006/relationships/image" Target="../media/image122.png"/><Relationship Id="rId339" Type="http://schemas.openxmlformats.org/officeDocument/2006/relationships/customXml" Target="../ink/ink203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390.xml"/><Relationship Id="rId753" Type="http://schemas.openxmlformats.org/officeDocument/2006/relationships/customXml" Target="../ink/ink411.xml"/><Relationship Id="rId78" Type="http://schemas.openxmlformats.org/officeDocument/2006/relationships/customXml" Target="../ink/ink39.xml"/><Relationship Id="rId101" Type="http://schemas.openxmlformats.org/officeDocument/2006/relationships/customXml" Target="../ink/ink62.xml"/><Relationship Id="rId143" Type="http://schemas.openxmlformats.org/officeDocument/2006/relationships/image" Target="../media/image56.png"/><Relationship Id="rId185" Type="http://schemas.openxmlformats.org/officeDocument/2006/relationships/customXml" Target="../ink/ink111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432.xml"/><Relationship Id="rId809" Type="http://schemas.openxmlformats.org/officeDocument/2006/relationships/customXml" Target="../ink/ink439.xml"/><Relationship Id="rId9" Type="http://schemas.openxmlformats.org/officeDocument/2006/relationships/image" Target="../media/image410.png"/><Relationship Id="rId210" Type="http://schemas.openxmlformats.org/officeDocument/2006/relationships/customXml" Target="../ink/ink124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341.xml"/><Relationship Id="rId655" Type="http://schemas.openxmlformats.org/officeDocument/2006/relationships/customXml" Target="../ink/ink362.xml"/><Relationship Id="rId697" Type="http://schemas.openxmlformats.org/officeDocument/2006/relationships/customXml" Target="../ink/ink383.xml"/><Relationship Id="rId820" Type="http://schemas.openxmlformats.org/officeDocument/2006/relationships/image" Target="../media/image375.png"/><Relationship Id="rId252" Type="http://schemas.openxmlformats.org/officeDocument/2006/relationships/customXml" Target="../ink/ink145.xml"/><Relationship Id="rId294" Type="http://schemas.openxmlformats.org/officeDocument/2006/relationships/customXml" Target="../ink/ink166.xml"/><Relationship Id="rId308" Type="http://schemas.openxmlformats.org/officeDocument/2006/relationships/customXml" Target="../ink/ink178.xml"/><Relationship Id="rId515" Type="http://schemas.openxmlformats.org/officeDocument/2006/relationships/customXml" Target="../ink/ink291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50.xml"/><Relationship Id="rId112" Type="http://schemas.openxmlformats.org/officeDocument/2006/relationships/customXml" Target="../ink/ink71.xml"/><Relationship Id="rId154" Type="http://schemas.openxmlformats.org/officeDocument/2006/relationships/customXml" Target="../ink/ink92.xml"/><Relationship Id="rId361" Type="http://schemas.openxmlformats.org/officeDocument/2006/relationships/customXml" Target="../ink/ink214.xml"/><Relationship Id="rId557" Type="http://schemas.openxmlformats.org/officeDocument/2006/relationships/customXml" Target="../ink/ink312.xml"/><Relationship Id="rId599" Type="http://schemas.openxmlformats.org/officeDocument/2006/relationships/customXml" Target="../ink/ink334.xml"/><Relationship Id="rId764" Type="http://schemas.openxmlformats.org/officeDocument/2006/relationships/image" Target="../media/image347.png"/><Relationship Id="rId196" Type="http://schemas.openxmlformats.org/officeDocument/2006/relationships/customXml" Target="../ink/ink117.xml"/><Relationship Id="rId417" Type="http://schemas.openxmlformats.org/officeDocument/2006/relationships/customXml" Target="../ink/ink242.xml"/><Relationship Id="rId459" Type="http://schemas.openxmlformats.org/officeDocument/2006/relationships/customXml" Target="../ink/ink263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450.xml"/><Relationship Id="rId16" Type="http://schemas.openxmlformats.org/officeDocument/2006/relationships/customXml" Target="../ink/ink8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189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29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318.xml"/><Relationship Id="rId733" Type="http://schemas.openxmlformats.org/officeDocument/2006/relationships/customXml" Target="../ink/ink401.xml"/><Relationship Id="rId775" Type="http://schemas.openxmlformats.org/officeDocument/2006/relationships/customXml" Target="../ink/ink422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352.xml"/><Relationship Id="rId677" Type="http://schemas.openxmlformats.org/officeDocument/2006/relationships/customXml" Target="../ink/ink373.xml"/><Relationship Id="rId800" Type="http://schemas.openxmlformats.org/officeDocument/2006/relationships/image" Target="../media/image365.png"/><Relationship Id="rId232" Type="http://schemas.openxmlformats.org/officeDocument/2006/relationships/customXml" Target="../ink/ink135.xml"/><Relationship Id="rId274" Type="http://schemas.openxmlformats.org/officeDocument/2006/relationships/customXml" Target="../ink/ink156.xml"/><Relationship Id="rId481" Type="http://schemas.openxmlformats.org/officeDocument/2006/relationships/customXml" Target="../ink/ink274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82.xml"/><Relationship Id="rId537" Type="http://schemas.openxmlformats.org/officeDocument/2006/relationships/customXml" Target="../ink/ink302.xml"/><Relationship Id="rId579" Type="http://schemas.openxmlformats.org/officeDocument/2006/relationships/customXml" Target="../ink/ink324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41.xml"/><Relationship Id="rId176" Type="http://schemas.openxmlformats.org/officeDocument/2006/relationships/customXml" Target="../ink/ink103.xml"/><Relationship Id="rId341" Type="http://schemas.openxmlformats.org/officeDocument/2006/relationships/customXml" Target="../ink/ink204.xml"/><Relationship Id="rId383" Type="http://schemas.openxmlformats.org/officeDocument/2006/relationships/customXml" Target="../ink/ink225.xml"/><Relationship Id="rId439" Type="http://schemas.openxmlformats.org/officeDocument/2006/relationships/customXml" Target="../ink/ink253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440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38" Type="http://schemas.openxmlformats.org/officeDocument/2006/relationships/customXml" Target="../ink/ink19.xml"/><Relationship Id="rId103" Type="http://schemas.openxmlformats.org/officeDocument/2006/relationships/customXml" Target="../ink/ink64.xml"/><Relationship Id="rId310" Type="http://schemas.openxmlformats.org/officeDocument/2006/relationships/customXml" Target="../ink/ink180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391.xml"/><Relationship Id="rId755" Type="http://schemas.openxmlformats.org/officeDocument/2006/relationships/customXml" Target="../ink/ink412.xml"/><Relationship Id="rId797" Type="http://schemas.openxmlformats.org/officeDocument/2006/relationships/customXml" Target="../ink/ink433.xml"/><Relationship Id="rId91" Type="http://schemas.openxmlformats.org/officeDocument/2006/relationships/customXml" Target="../ink/ink52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342.xml"/><Relationship Id="rId822" Type="http://schemas.openxmlformats.org/officeDocument/2006/relationships/image" Target="../media/image376.png"/><Relationship Id="rId212" Type="http://schemas.openxmlformats.org/officeDocument/2006/relationships/customXml" Target="../ink/ink125.xml"/><Relationship Id="rId254" Type="http://schemas.openxmlformats.org/officeDocument/2006/relationships/customXml" Target="../ink/ink146.xml"/><Relationship Id="rId657" Type="http://schemas.openxmlformats.org/officeDocument/2006/relationships/customXml" Target="../ink/ink363.xml"/><Relationship Id="rId699" Type="http://schemas.openxmlformats.org/officeDocument/2006/relationships/customXml" Target="../ink/ink384.xml"/><Relationship Id="rId49" Type="http://schemas.openxmlformats.org/officeDocument/2006/relationships/image" Target="../media/image24.png"/><Relationship Id="rId114" Type="http://schemas.openxmlformats.org/officeDocument/2006/relationships/customXml" Target="../ink/ink72.xml"/><Relationship Id="rId296" Type="http://schemas.openxmlformats.org/officeDocument/2006/relationships/customXml" Target="../ink/ink167.xml"/><Relationship Id="rId461" Type="http://schemas.openxmlformats.org/officeDocument/2006/relationships/customXml" Target="../ink/ink264.xml"/><Relationship Id="rId517" Type="http://schemas.openxmlformats.org/officeDocument/2006/relationships/customXml" Target="../ink/ink292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30.xml"/><Relationship Id="rId156" Type="http://schemas.openxmlformats.org/officeDocument/2006/relationships/customXml" Target="../ink/ink93.xml"/><Relationship Id="rId198" Type="http://schemas.openxmlformats.org/officeDocument/2006/relationships/customXml" Target="../ink/ink118.xml"/><Relationship Id="rId321" Type="http://schemas.openxmlformats.org/officeDocument/2006/relationships/customXml" Target="../ink/ink191.xml"/><Relationship Id="rId363" Type="http://schemas.openxmlformats.org/officeDocument/2006/relationships/customXml" Target="../ink/ink215.xml"/><Relationship Id="rId419" Type="http://schemas.openxmlformats.org/officeDocument/2006/relationships/customXml" Target="../ink/ink243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451.xml"/><Relationship Id="rId18" Type="http://schemas.openxmlformats.org/officeDocument/2006/relationships/customXml" Target="../ink/ink9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402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198.xml"/><Relationship Id="rId374" Type="http://schemas.openxmlformats.org/officeDocument/2006/relationships/image" Target="../media/image153.png"/><Relationship Id="rId581" Type="http://schemas.openxmlformats.org/officeDocument/2006/relationships/customXml" Target="../ink/ink325.xml"/><Relationship Id="rId777" Type="http://schemas.openxmlformats.org/officeDocument/2006/relationships/customXml" Target="../ink/ink423.xml"/><Relationship Id="rId71" Type="http://schemas.openxmlformats.org/officeDocument/2006/relationships/image" Target="../media/image35.png"/><Relationship Id="rId234" Type="http://schemas.openxmlformats.org/officeDocument/2006/relationships/customXml" Target="../ink/ink136.xml"/><Relationship Id="rId637" Type="http://schemas.openxmlformats.org/officeDocument/2006/relationships/customXml" Target="../ink/ink353.xml"/><Relationship Id="rId679" Type="http://schemas.openxmlformats.org/officeDocument/2006/relationships/customXml" Target="../ink/ink374.xml"/><Relationship Id="rId802" Type="http://schemas.openxmlformats.org/officeDocument/2006/relationships/image" Target="../media/image366.png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76" Type="http://schemas.openxmlformats.org/officeDocument/2006/relationships/customXml" Target="../ink/ink157.xml"/><Relationship Id="rId441" Type="http://schemas.openxmlformats.org/officeDocument/2006/relationships/customXml" Target="../ink/ink254.xml"/><Relationship Id="rId483" Type="http://schemas.openxmlformats.org/officeDocument/2006/relationships/customXml" Target="../ink/ink275.xml"/><Relationship Id="rId539" Type="http://schemas.openxmlformats.org/officeDocument/2006/relationships/customXml" Target="../ink/ink303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20.xml"/><Relationship Id="rId136" Type="http://schemas.openxmlformats.org/officeDocument/2006/relationships/customXml" Target="../ink/ink83.xml"/><Relationship Id="rId178" Type="http://schemas.openxmlformats.org/officeDocument/2006/relationships/customXml" Target="../ink/ink104.xml"/><Relationship Id="rId301" Type="http://schemas.openxmlformats.org/officeDocument/2006/relationships/customXml" Target="../ink/ink171.xml"/><Relationship Id="rId343" Type="http://schemas.openxmlformats.org/officeDocument/2006/relationships/customXml" Target="../ink/ink205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43.xml"/><Relationship Id="rId203" Type="http://schemas.openxmlformats.org/officeDocument/2006/relationships/image" Target="../media/image82.png"/><Relationship Id="rId385" Type="http://schemas.openxmlformats.org/officeDocument/2006/relationships/customXml" Target="../ink/ink226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441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392.xml"/><Relationship Id="rId105" Type="http://schemas.openxmlformats.org/officeDocument/2006/relationships/customXml" Target="../ink/ink66.xml"/><Relationship Id="rId147" Type="http://schemas.openxmlformats.org/officeDocument/2006/relationships/image" Target="../media/image58.png"/><Relationship Id="rId312" Type="http://schemas.openxmlformats.org/officeDocument/2006/relationships/customXml" Target="../ink/ink182.xml"/><Relationship Id="rId354" Type="http://schemas.openxmlformats.org/officeDocument/2006/relationships/image" Target="../media/image143.png"/><Relationship Id="rId757" Type="http://schemas.openxmlformats.org/officeDocument/2006/relationships/customXml" Target="../ink/ink413.xml"/><Relationship Id="rId799" Type="http://schemas.openxmlformats.org/officeDocument/2006/relationships/customXml" Target="../ink/ink434.xml"/><Relationship Id="rId51" Type="http://schemas.openxmlformats.org/officeDocument/2006/relationships/image" Target="../media/image25.png"/><Relationship Id="rId93" Type="http://schemas.openxmlformats.org/officeDocument/2006/relationships/customXml" Target="../ink/ink54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343.xml"/><Relationship Id="rId659" Type="http://schemas.openxmlformats.org/officeDocument/2006/relationships/customXml" Target="../ink/ink364.xml"/><Relationship Id="rId824" Type="http://schemas.openxmlformats.org/officeDocument/2006/relationships/image" Target="../media/image377.png"/><Relationship Id="rId214" Type="http://schemas.openxmlformats.org/officeDocument/2006/relationships/customXml" Target="../ink/ink126.xml"/><Relationship Id="rId256" Type="http://schemas.openxmlformats.org/officeDocument/2006/relationships/customXml" Target="../ink/ink147.xml"/><Relationship Id="rId298" Type="http://schemas.openxmlformats.org/officeDocument/2006/relationships/customXml" Target="../ink/ink168.xml"/><Relationship Id="rId421" Type="http://schemas.openxmlformats.org/officeDocument/2006/relationships/customXml" Target="../ink/ink244.xml"/><Relationship Id="rId463" Type="http://schemas.openxmlformats.org/officeDocument/2006/relationships/customXml" Target="../ink/ink265.xml"/><Relationship Id="rId519" Type="http://schemas.openxmlformats.org/officeDocument/2006/relationships/customXml" Target="../ink/ink293.xml"/><Relationship Id="rId670" Type="http://schemas.openxmlformats.org/officeDocument/2006/relationships/image" Target="../media/image300.png"/><Relationship Id="rId116" Type="http://schemas.openxmlformats.org/officeDocument/2006/relationships/customXml" Target="../ink/ink73.xml"/><Relationship Id="rId158" Type="http://schemas.openxmlformats.org/officeDocument/2006/relationships/customXml" Target="../ink/ink94.xml"/><Relationship Id="rId323" Type="http://schemas.openxmlformats.org/officeDocument/2006/relationships/customXml" Target="../ink/ink193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10.xml"/><Relationship Id="rId62" Type="http://schemas.openxmlformats.org/officeDocument/2006/relationships/customXml" Target="../ink/ink31.xml"/><Relationship Id="rId365" Type="http://schemas.openxmlformats.org/officeDocument/2006/relationships/customXml" Target="../ink/ink216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375.xml"/><Relationship Id="rId737" Type="http://schemas.openxmlformats.org/officeDocument/2006/relationships/customXml" Target="../ink/ink403.xml"/><Relationship Id="rId779" Type="http://schemas.openxmlformats.org/officeDocument/2006/relationships/customXml" Target="../ink/ink424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200.xml"/><Relationship Id="rId376" Type="http://schemas.openxmlformats.org/officeDocument/2006/relationships/image" Target="../media/image154.png"/><Relationship Id="rId541" Type="http://schemas.openxmlformats.org/officeDocument/2006/relationships/customXml" Target="../ink/ink304.xml"/><Relationship Id="rId583" Type="http://schemas.openxmlformats.org/officeDocument/2006/relationships/customXml" Target="../ink/ink326.xml"/><Relationship Id="rId639" Type="http://schemas.openxmlformats.org/officeDocument/2006/relationships/customXml" Target="../ink/ink354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2.xml"/><Relationship Id="rId180" Type="http://schemas.openxmlformats.org/officeDocument/2006/relationships/customXml" Target="../ink/ink106.xml"/><Relationship Id="rId236" Type="http://schemas.openxmlformats.org/officeDocument/2006/relationships/customXml" Target="../ink/ink137.xml"/><Relationship Id="rId278" Type="http://schemas.openxmlformats.org/officeDocument/2006/relationships/customXml" Target="../ink/ink158.xml"/><Relationship Id="rId401" Type="http://schemas.openxmlformats.org/officeDocument/2006/relationships/customXml" Target="../ink/ink234.xml"/><Relationship Id="rId443" Type="http://schemas.openxmlformats.org/officeDocument/2006/relationships/customXml" Target="../ink/ink255.xml"/><Relationship Id="rId650" Type="http://schemas.openxmlformats.org/officeDocument/2006/relationships/image" Target="../media/image290.png"/><Relationship Id="rId303" Type="http://schemas.openxmlformats.org/officeDocument/2006/relationships/customXml" Target="../ink/ink173.xml"/><Relationship Id="rId485" Type="http://schemas.openxmlformats.org/officeDocument/2006/relationships/customXml" Target="../ink/ink276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21.xml"/><Relationship Id="rId84" Type="http://schemas.openxmlformats.org/officeDocument/2006/relationships/customXml" Target="../ink/ink45.xml"/><Relationship Id="rId138" Type="http://schemas.openxmlformats.org/officeDocument/2006/relationships/customXml" Target="../ink/ink84.xml"/><Relationship Id="rId345" Type="http://schemas.openxmlformats.org/officeDocument/2006/relationships/customXml" Target="../ink/ink206.xml"/><Relationship Id="rId387" Type="http://schemas.openxmlformats.org/officeDocument/2006/relationships/customXml" Target="../ink/ink227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442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107" Type="http://schemas.openxmlformats.org/officeDocument/2006/relationships/customXml" Target="../ink/ink68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365.xml"/><Relationship Id="rId717" Type="http://schemas.openxmlformats.org/officeDocument/2006/relationships/customXml" Target="../ink/ink393.xml"/><Relationship Id="rId759" Type="http://schemas.openxmlformats.org/officeDocument/2006/relationships/customXml" Target="../ink/ink414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184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294.xml"/><Relationship Id="rId563" Type="http://schemas.openxmlformats.org/officeDocument/2006/relationships/image" Target="../media/image247.png"/><Relationship Id="rId619" Type="http://schemas.openxmlformats.org/officeDocument/2006/relationships/customXml" Target="../ink/ink344.xml"/><Relationship Id="rId770" Type="http://schemas.openxmlformats.org/officeDocument/2006/relationships/image" Target="../media/image3501.png"/><Relationship Id="rId95" Type="http://schemas.openxmlformats.org/officeDocument/2006/relationships/customXml" Target="../ink/ink56.xml"/><Relationship Id="rId160" Type="http://schemas.openxmlformats.org/officeDocument/2006/relationships/customXml" Target="../ink/ink95.xml"/><Relationship Id="rId216" Type="http://schemas.openxmlformats.org/officeDocument/2006/relationships/customXml" Target="../ink/ink127.xml"/><Relationship Id="rId423" Type="http://schemas.openxmlformats.org/officeDocument/2006/relationships/customXml" Target="../ink/ink245.xml"/><Relationship Id="rId826" Type="http://schemas.openxmlformats.org/officeDocument/2006/relationships/image" Target="../media/image378.png"/><Relationship Id="rId258" Type="http://schemas.openxmlformats.org/officeDocument/2006/relationships/customXml" Target="../ink/ink148.xml"/><Relationship Id="rId465" Type="http://schemas.openxmlformats.org/officeDocument/2006/relationships/customXml" Target="../ink/ink266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74.xml"/><Relationship Id="rId325" Type="http://schemas.openxmlformats.org/officeDocument/2006/relationships/customXml" Target="../ink/ink194.xml"/><Relationship Id="rId367" Type="http://schemas.openxmlformats.org/officeDocument/2006/relationships/customXml" Target="../ink/ink217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425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355.xml"/><Relationship Id="rId683" Type="http://schemas.openxmlformats.org/officeDocument/2006/relationships/customXml" Target="../ink/ink376.xml"/><Relationship Id="rId739" Type="http://schemas.openxmlformats.org/officeDocument/2006/relationships/customXml" Target="../ink/ink404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159.xml"/><Relationship Id="rId336" Type="http://schemas.openxmlformats.org/officeDocument/2006/relationships/image" Target="../media/image134.png"/><Relationship Id="rId501" Type="http://schemas.openxmlformats.org/officeDocument/2006/relationships/customXml" Target="../ink/ink284.xml"/><Relationship Id="rId543" Type="http://schemas.openxmlformats.org/officeDocument/2006/relationships/customXml" Target="../ink/ink305.xml"/><Relationship Id="rId75" Type="http://schemas.openxmlformats.org/officeDocument/2006/relationships/image" Target="../media/image37.png"/><Relationship Id="rId140" Type="http://schemas.openxmlformats.org/officeDocument/2006/relationships/customXml" Target="../ink/ink85.xml"/><Relationship Id="rId182" Type="http://schemas.openxmlformats.org/officeDocument/2006/relationships/customXml" Target="../ink/ink108.xml"/><Relationship Id="rId378" Type="http://schemas.openxmlformats.org/officeDocument/2006/relationships/image" Target="../media/image155.png"/><Relationship Id="rId403" Type="http://schemas.openxmlformats.org/officeDocument/2006/relationships/customXml" Target="../ink/ink235.xml"/><Relationship Id="rId585" Type="http://schemas.openxmlformats.org/officeDocument/2006/relationships/customXml" Target="../ink/ink327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6" Type="http://schemas.openxmlformats.org/officeDocument/2006/relationships/customXml" Target="../ink/ink3.xml"/><Relationship Id="rId238" Type="http://schemas.openxmlformats.org/officeDocument/2006/relationships/customXml" Target="../ink/ink138.xml"/><Relationship Id="rId445" Type="http://schemas.openxmlformats.org/officeDocument/2006/relationships/customXml" Target="../ink/ink256.xml"/><Relationship Id="rId487" Type="http://schemas.openxmlformats.org/officeDocument/2006/relationships/customXml" Target="../ink/ink277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175.xml"/><Relationship Id="rId347" Type="http://schemas.openxmlformats.org/officeDocument/2006/relationships/customXml" Target="../ink/ink207.xml"/><Relationship Id="rId512" Type="http://schemas.openxmlformats.org/officeDocument/2006/relationships/image" Target="../media/image222.png"/><Relationship Id="rId44" Type="http://schemas.openxmlformats.org/officeDocument/2006/relationships/customXml" Target="../ink/ink22.xml"/><Relationship Id="rId86" Type="http://schemas.openxmlformats.org/officeDocument/2006/relationships/customXml" Target="../ink/ink47.xml"/><Relationship Id="rId151" Type="http://schemas.openxmlformats.org/officeDocument/2006/relationships/image" Target="../media/image60.png"/><Relationship Id="rId389" Type="http://schemas.openxmlformats.org/officeDocument/2006/relationships/customXml" Target="../ink/ink228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415.xml"/><Relationship Id="rId817" Type="http://schemas.openxmlformats.org/officeDocument/2006/relationships/customXml" Target="../ink/ink443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345.xml"/><Relationship Id="rId663" Type="http://schemas.openxmlformats.org/officeDocument/2006/relationships/customXml" Target="../ink/ink366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149.xml"/><Relationship Id="rId316" Type="http://schemas.openxmlformats.org/officeDocument/2006/relationships/customXml" Target="../ink/ink186.xml"/><Relationship Id="rId523" Type="http://schemas.openxmlformats.org/officeDocument/2006/relationships/customXml" Target="../ink/ink295.xml"/><Relationship Id="rId719" Type="http://schemas.openxmlformats.org/officeDocument/2006/relationships/customXml" Target="../ink/ink394.xml"/><Relationship Id="rId55" Type="http://schemas.openxmlformats.org/officeDocument/2006/relationships/image" Target="../media/image27.png"/><Relationship Id="rId97" Type="http://schemas.openxmlformats.org/officeDocument/2006/relationships/customXml" Target="../ink/ink58.xml"/><Relationship Id="rId120" Type="http://schemas.openxmlformats.org/officeDocument/2006/relationships/customXml" Target="../ink/ink75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96.xml"/><Relationship Id="rId218" Type="http://schemas.openxmlformats.org/officeDocument/2006/relationships/customXml" Target="../ink/ink128.xml"/><Relationship Id="rId425" Type="http://schemas.openxmlformats.org/officeDocument/2006/relationships/customXml" Target="../ink/ink246.xml"/><Relationship Id="rId467" Type="http://schemas.openxmlformats.org/officeDocument/2006/relationships/customXml" Target="../ink/ink267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50.png"/><Relationship Id="rId327" Type="http://schemas.openxmlformats.org/officeDocument/2006/relationships/customXml" Target="../ink/ink195.xml"/><Relationship Id="rId369" Type="http://schemas.openxmlformats.org/officeDocument/2006/relationships/customXml" Target="../ink/ink218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405.xml"/><Relationship Id="rId783" Type="http://schemas.openxmlformats.org/officeDocument/2006/relationships/customXml" Target="../ink/ink426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335.xml"/><Relationship Id="rId643" Type="http://schemas.openxmlformats.org/officeDocument/2006/relationships/customXml" Target="../ink/ink356.xml"/><Relationship Id="rId240" Type="http://schemas.openxmlformats.org/officeDocument/2006/relationships/customXml" Target="../ink/ink139.xml"/><Relationship Id="rId478" Type="http://schemas.openxmlformats.org/officeDocument/2006/relationships/image" Target="../media/image205.png"/><Relationship Id="rId685" Type="http://schemas.openxmlformats.org/officeDocument/2006/relationships/customXml" Target="../ink/ink377.xml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61.xml"/><Relationship Id="rId282" Type="http://schemas.openxmlformats.org/officeDocument/2006/relationships/customXml" Target="../ink/ink160.xml"/><Relationship Id="rId338" Type="http://schemas.openxmlformats.org/officeDocument/2006/relationships/image" Target="../media/image135.png"/><Relationship Id="rId503" Type="http://schemas.openxmlformats.org/officeDocument/2006/relationships/customXml" Target="../ink/ink285.xml"/><Relationship Id="rId545" Type="http://schemas.openxmlformats.org/officeDocument/2006/relationships/customXml" Target="../ink/ink306.xml"/><Relationship Id="rId587" Type="http://schemas.openxmlformats.org/officeDocument/2006/relationships/customXml" Target="../ink/ink328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4.xml"/><Relationship Id="rId142" Type="http://schemas.openxmlformats.org/officeDocument/2006/relationships/customXml" Target="../ink/ink86.xml"/><Relationship Id="rId184" Type="http://schemas.openxmlformats.org/officeDocument/2006/relationships/customXml" Target="../ink/ink110.xml"/><Relationship Id="rId391" Type="http://schemas.openxmlformats.org/officeDocument/2006/relationships/customXml" Target="../ink/ink229.xml"/><Relationship Id="rId405" Type="http://schemas.openxmlformats.org/officeDocument/2006/relationships/customXml" Target="../ink/ink236.xml"/><Relationship Id="rId447" Type="http://schemas.openxmlformats.org/officeDocument/2006/relationships/customXml" Target="../ink/ink257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278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46" Type="http://schemas.openxmlformats.org/officeDocument/2006/relationships/customXml" Target="../ink/ink23.xml"/><Relationship Id="rId293" Type="http://schemas.openxmlformats.org/officeDocument/2006/relationships/image" Target="../media/image127.png"/><Relationship Id="rId307" Type="http://schemas.openxmlformats.org/officeDocument/2006/relationships/customXml" Target="../ink/ink177.xml"/><Relationship Id="rId349" Type="http://schemas.openxmlformats.org/officeDocument/2006/relationships/customXml" Target="../ink/ink208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395.xml"/><Relationship Id="rId763" Type="http://schemas.openxmlformats.org/officeDocument/2006/relationships/customXml" Target="../ink/ink416.xml"/><Relationship Id="rId88" Type="http://schemas.openxmlformats.org/officeDocument/2006/relationships/customXml" Target="../ink/ink49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444.xml"/><Relationship Id="rId220" Type="http://schemas.openxmlformats.org/officeDocument/2006/relationships/customXml" Target="../ink/ink129.xml"/><Relationship Id="rId458" Type="http://schemas.openxmlformats.org/officeDocument/2006/relationships/image" Target="../media/image195.png"/><Relationship Id="rId623" Type="http://schemas.openxmlformats.org/officeDocument/2006/relationships/customXml" Target="../ink/ink346.xml"/><Relationship Id="rId665" Type="http://schemas.openxmlformats.org/officeDocument/2006/relationships/customXml" Target="../ink/ink367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50.xml"/><Relationship Id="rId318" Type="http://schemas.openxmlformats.org/officeDocument/2006/relationships/customXml" Target="../ink/ink188.xml"/><Relationship Id="rId525" Type="http://schemas.openxmlformats.org/officeDocument/2006/relationships/customXml" Target="../ink/ink296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60.xml"/><Relationship Id="rId122" Type="http://schemas.openxmlformats.org/officeDocument/2006/relationships/customXml" Target="../ink/ink76.xml"/><Relationship Id="rId164" Type="http://schemas.openxmlformats.org/officeDocument/2006/relationships/customXml" Target="../ink/ink97.xml"/><Relationship Id="rId371" Type="http://schemas.openxmlformats.org/officeDocument/2006/relationships/customXml" Target="../ink/ink219.xml"/><Relationship Id="rId774" Type="http://schemas.openxmlformats.org/officeDocument/2006/relationships/image" Target="../media/image352.png"/><Relationship Id="rId427" Type="http://schemas.openxmlformats.org/officeDocument/2006/relationships/customXml" Target="../ink/ink247.xml"/><Relationship Id="rId469" Type="http://schemas.openxmlformats.org/officeDocument/2006/relationships/customXml" Target="../ink/ink268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26" Type="http://schemas.openxmlformats.org/officeDocument/2006/relationships/customXml" Target="../ink/ink13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196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385.xml"/><Relationship Id="rId68" Type="http://schemas.openxmlformats.org/officeDocument/2006/relationships/customXml" Target="../ink/ink34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406.xml"/><Relationship Id="rId785" Type="http://schemas.openxmlformats.org/officeDocument/2006/relationships/customXml" Target="../ink/ink427.xml"/><Relationship Id="rId200" Type="http://schemas.openxmlformats.org/officeDocument/2006/relationships/customXml" Target="../ink/ink119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336.xml"/><Relationship Id="rId645" Type="http://schemas.openxmlformats.org/officeDocument/2006/relationships/customXml" Target="../ink/ink357.xml"/><Relationship Id="rId687" Type="http://schemas.openxmlformats.org/officeDocument/2006/relationships/customXml" Target="../ink/ink378.xml"/><Relationship Id="rId810" Type="http://schemas.openxmlformats.org/officeDocument/2006/relationships/image" Target="../media/image370.png"/><Relationship Id="rId242" Type="http://schemas.openxmlformats.org/officeDocument/2006/relationships/customXml" Target="../ink/ink140.xml"/><Relationship Id="rId284" Type="http://schemas.openxmlformats.org/officeDocument/2006/relationships/customXml" Target="../ink/ink161.xml"/><Relationship Id="rId491" Type="http://schemas.openxmlformats.org/officeDocument/2006/relationships/customXml" Target="../ink/ink279.xml"/><Relationship Id="rId505" Type="http://schemas.openxmlformats.org/officeDocument/2006/relationships/customXml" Target="../ink/ink286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40.xml"/><Relationship Id="rId102" Type="http://schemas.openxmlformats.org/officeDocument/2006/relationships/customXml" Target="../ink/ink63.xml"/><Relationship Id="rId144" Type="http://schemas.openxmlformats.org/officeDocument/2006/relationships/customXml" Target="../ink/ink87.xml"/><Relationship Id="rId547" Type="http://schemas.openxmlformats.org/officeDocument/2006/relationships/customXml" Target="../ink/ink307.xml"/><Relationship Id="rId589" Type="http://schemas.openxmlformats.org/officeDocument/2006/relationships/customXml" Target="../ink/ink329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51.xml"/><Relationship Id="rId186" Type="http://schemas.openxmlformats.org/officeDocument/2006/relationships/customXml" Target="../ink/ink112.xml"/><Relationship Id="rId351" Type="http://schemas.openxmlformats.org/officeDocument/2006/relationships/customXml" Target="../ink/ink209.xml"/><Relationship Id="rId393" Type="http://schemas.openxmlformats.org/officeDocument/2006/relationships/customXml" Target="../ink/ink230.xml"/><Relationship Id="rId407" Type="http://schemas.openxmlformats.org/officeDocument/2006/relationships/customXml" Target="../ink/ink237.xml"/><Relationship Id="rId449" Type="http://schemas.openxmlformats.org/officeDocument/2006/relationships/customXml" Target="../ink/ink258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445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179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24.xml"/><Relationship Id="rId113" Type="http://schemas.openxmlformats.org/officeDocument/2006/relationships/image" Target="../media/image41.png"/><Relationship Id="rId320" Type="http://schemas.openxmlformats.org/officeDocument/2006/relationships/customXml" Target="../ink/ink190.xml"/><Relationship Id="rId558" Type="http://schemas.openxmlformats.org/officeDocument/2006/relationships/customXml" Target="../ink/ink313.xml"/><Relationship Id="rId723" Type="http://schemas.openxmlformats.org/officeDocument/2006/relationships/customXml" Target="../ink/ink396.xml"/><Relationship Id="rId765" Type="http://schemas.openxmlformats.org/officeDocument/2006/relationships/customXml" Target="../ink/ink417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347.xml"/><Relationship Id="rId832" Type="http://schemas.openxmlformats.org/officeDocument/2006/relationships/image" Target="../media/image381.png"/><Relationship Id="rId222" Type="http://schemas.openxmlformats.org/officeDocument/2006/relationships/customXml" Target="../ink/ink130.xml"/><Relationship Id="rId264" Type="http://schemas.openxmlformats.org/officeDocument/2006/relationships/customXml" Target="../ink/ink151.xml"/><Relationship Id="rId471" Type="http://schemas.openxmlformats.org/officeDocument/2006/relationships/customXml" Target="../ink/ink269.xml"/><Relationship Id="rId667" Type="http://schemas.openxmlformats.org/officeDocument/2006/relationships/customXml" Target="../ink/ink368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77.xml"/><Relationship Id="rId527" Type="http://schemas.openxmlformats.org/officeDocument/2006/relationships/customXml" Target="../ink/ink297.xml"/><Relationship Id="rId569" Type="http://schemas.openxmlformats.org/officeDocument/2006/relationships/customXml" Target="../ink/ink319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35.xml"/><Relationship Id="rId166" Type="http://schemas.openxmlformats.org/officeDocument/2006/relationships/customXml" Target="../ink/ink98.xml"/><Relationship Id="rId331" Type="http://schemas.openxmlformats.org/officeDocument/2006/relationships/customXml" Target="../ink/ink197.xml"/><Relationship Id="rId373" Type="http://schemas.openxmlformats.org/officeDocument/2006/relationships/customXml" Target="../ink/ink220.xml"/><Relationship Id="rId429" Type="http://schemas.openxmlformats.org/officeDocument/2006/relationships/customXml" Target="../ink/ink248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435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28" Type="http://schemas.openxmlformats.org/officeDocument/2006/relationships/customXml" Target="../ink/ink14.xml"/><Relationship Id="rId275" Type="http://schemas.openxmlformats.org/officeDocument/2006/relationships/image" Target="../media/image118.png"/><Relationship Id="rId300" Type="http://schemas.openxmlformats.org/officeDocument/2006/relationships/customXml" Target="../ink/ink170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386.xml"/><Relationship Id="rId745" Type="http://schemas.openxmlformats.org/officeDocument/2006/relationships/customXml" Target="../ink/ink407.xml"/><Relationship Id="rId81" Type="http://schemas.openxmlformats.org/officeDocument/2006/relationships/customXml" Target="../ink/ink42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330.xml"/><Relationship Id="rId605" Type="http://schemas.openxmlformats.org/officeDocument/2006/relationships/customXml" Target="../ink/ink337.xml"/><Relationship Id="rId787" Type="http://schemas.openxmlformats.org/officeDocument/2006/relationships/customXml" Target="../ink/ink428.xml"/><Relationship Id="rId812" Type="http://schemas.openxmlformats.org/officeDocument/2006/relationships/image" Target="../media/image371.png"/><Relationship Id="rId202" Type="http://schemas.openxmlformats.org/officeDocument/2006/relationships/customXml" Target="../ink/ink120.xml"/><Relationship Id="rId244" Type="http://schemas.openxmlformats.org/officeDocument/2006/relationships/customXml" Target="../ink/ink141.xml"/><Relationship Id="rId647" Type="http://schemas.openxmlformats.org/officeDocument/2006/relationships/customXml" Target="../ink/ink358.xml"/><Relationship Id="rId689" Type="http://schemas.openxmlformats.org/officeDocument/2006/relationships/customXml" Target="../ink/ink379.xml"/><Relationship Id="rId39" Type="http://schemas.openxmlformats.org/officeDocument/2006/relationships/image" Target="../media/image19.png"/><Relationship Id="rId286" Type="http://schemas.openxmlformats.org/officeDocument/2006/relationships/customXml" Target="../ink/ink162.xml"/><Relationship Id="rId451" Type="http://schemas.openxmlformats.org/officeDocument/2006/relationships/customXml" Target="../ink/ink259.xml"/><Relationship Id="rId493" Type="http://schemas.openxmlformats.org/officeDocument/2006/relationships/customXml" Target="../ink/ink280.xml"/><Relationship Id="rId507" Type="http://schemas.openxmlformats.org/officeDocument/2006/relationships/customXml" Target="../ink/ink287.xml"/><Relationship Id="rId549" Type="http://schemas.openxmlformats.org/officeDocument/2006/relationships/customXml" Target="../ink/ink308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25.xml"/><Relationship Id="rId104" Type="http://schemas.openxmlformats.org/officeDocument/2006/relationships/customXml" Target="../ink/ink65.xml"/><Relationship Id="rId146" Type="http://schemas.openxmlformats.org/officeDocument/2006/relationships/customXml" Target="../ink/ink88.xml"/><Relationship Id="rId188" Type="http://schemas.openxmlformats.org/officeDocument/2006/relationships/customXml" Target="../ink/ink113.xml"/><Relationship Id="rId311" Type="http://schemas.openxmlformats.org/officeDocument/2006/relationships/customXml" Target="../ink/ink181.xml"/><Relationship Id="rId353" Type="http://schemas.openxmlformats.org/officeDocument/2006/relationships/customXml" Target="../ink/ink210.xml"/><Relationship Id="rId395" Type="http://schemas.openxmlformats.org/officeDocument/2006/relationships/customXml" Target="../ink/ink231.xml"/><Relationship Id="rId409" Type="http://schemas.openxmlformats.org/officeDocument/2006/relationships/customXml" Target="../ink/ink238.xml"/><Relationship Id="rId560" Type="http://schemas.openxmlformats.org/officeDocument/2006/relationships/customXml" Target="../ink/ink314.xml"/><Relationship Id="rId798" Type="http://schemas.openxmlformats.org/officeDocument/2006/relationships/image" Target="../media/image364.png"/><Relationship Id="rId92" Type="http://schemas.openxmlformats.org/officeDocument/2006/relationships/customXml" Target="../ink/ink53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446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397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192.xml"/><Relationship Id="rId364" Type="http://schemas.openxmlformats.org/officeDocument/2006/relationships/image" Target="../media/image148.png"/><Relationship Id="rId767" Type="http://schemas.openxmlformats.org/officeDocument/2006/relationships/customXml" Target="../ink/ink418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320.xml"/><Relationship Id="rId627" Type="http://schemas.openxmlformats.org/officeDocument/2006/relationships/customXml" Target="../ink/ink348.xml"/><Relationship Id="rId669" Type="http://schemas.openxmlformats.org/officeDocument/2006/relationships/customXml" Target="../ink/ink369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131.xml"/><Relationship Id="rId266" Type="http://schemas.openxmlformats.org/officeDocument/2006/relationships/customXml" Target="../ink/ink152.xml"/><Relationship Id="rId431" Type="http://schemas.openxmlformats.org/officeDocument/2006/relationships/customXml" Target="../ink/ink249.xml"/><Relationship Id="rId473" Type="http://schemas.openxmlformats.org/officeDocument/2006/relationships/customXml" Target="../ink/ink270.xml"/><Relationship Id="rId529" Type="http://schemas.openxmlformats.org/officeDocument/2006/relationships/customXml" Target="../ink/ink298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15.xml"/><Relationship Id="rId126" Type="http://schemas.openxmlformats.org/officeDocument/2006/relationships/customXml" Target="../ink/ink78.xml"/><Relationship Id="rId168" Type="http://schemas.openxmlformats.org/officeDocument/2006/relationships/customXml" Target="../ink/ink99.xml"/><Relationship Id="rId333" Type="http://schemas.openxmlformats.org/officeDocument/2006/relationships/customXml" Target="../ink/ink199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36.xml"/><Relationship Id="rId375" Type="http://schemas.openxmlformats.org/officeDocument/2006/relationships/customXml" Target="../ink/ink221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436.xml"/><Relationship Id="rId3" Type="http://schemas.openxmlformats.org/officeDocument/2006/relationships/image" Target="../media/image1100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387.xml"/><Relationship Id="rId137" Type="http://schemas.openxmlformats.org/officeDocument/2006/relationships/image" Target="../media/image53.png"/><Relationship Id="rId302" Type="http://schemas.openxmlformats.org/officeDocument/2006/relationships/customXml" Target="../ink/ink172.xml"/><Relationship Id="rId344" Type="http://schemas.openxmlformats.org/officeDocument/2006/relationships/image" Target="../media/image138.png"/><Relationship Id="rId691" Type="http://schemas.openxmlformats.org/officeDocument/2006/relationships/customXml" Target="../ink/ink380.xml"/><Relationship Id="rId747" Type="http://schemas.openxmlformats.org/officeDocument/2006/relationships/customXml" Target="../ink/ink408.xml"/><Relationship Id="rId789" Type="http://schemas.openxmlformats.org/officeDocument/2006/relationships/customXml" Target="../ink/ink429.xml"/><Relationship Id="rId41" Type="http://schemas.openxmlformats.org/officeDocument/2006/relationships/image" Target="../media/image20.png"/><Relationship Id="rId83" Type="http://schemas.openxmlformats.org/officeDocument/2006/relationships/customXml" Target="../ink/ink44.xml"/><Relationship Id="rId179" Type="http://schemas.openxmlformats.org/officeDocument/2006/relationships/customXml" Target="../ink/ink105.xml"/><Relationship Id="rId386" Type="http://schemas.openxmlformats.org/officeDocument/2006/relationships/image" Target="../media/image159.png"/><Relationship Id="rId551" Type="http://schemas.openxmlformats.org/officeDocument/2006/relationships/customXml" Target="../ink/ink309.xml"/><Relationship Id="rId593" Type="http://schemas.openxmlformats.org/officeDocument/2006/relationships/customXml" Target="../ink/ink331.xml"/><Relationship Id="rId607" Type="http://schemas.openxmlformats.org/officeDocument/2006/relationships/customXml" Target="../ink/ink338.xml"/><Relationship Id="rId649" Type="http://schemas.openxmlformats.org/officeDocument/2006/relationships/customXml" Target="../ink/ink359.xml"/><Relationship Id="rId814" Type="http://schemas.openxmlformats.org/officeDocument/2006/relationships/image" Target="../media/image372.png"/><Relationship Id="rId190" Type="http://schemas.openxmlformats.org/officeDocument/2006/relationships/customXml" Target="../ink/ink114.xml"/><Relationship Id="rId204" Type="http://schemas.openxmlformats.org/officeDocument/2006/relationships/customXml" Target="../ink/ink121.xml"/><Relationship Id="rId246" Type="http://schemas.openxmlformats.org/officeDocument/2006/relationships/customXml" Target="../ink/ink142.xml"/><Relationship Id="rId288" Type="http://schemas.openxmlformats.org/officeDocument/2006/relationships/customXml" Target="../ink/ink163.xml"/><Relationship Id="rId411" Type="http://schemas.openxmlformats.org/officeDocument/2006/relationships/customXml" Target="../ink/ink239.xml"/><Relationship Id="rId453" Type="http://schemas.openxmlformats.org/officeDocument/2006/relationships/customXml" Target="../ink/ink260.xml"/><Relationship Id="rId509" Type="http://schemas.openxmlformats.org/officeDocument/2006/relationships/customXml" Target="../ink/ink288.xml"/><Relationship Id="rId660" Type="http://schemas.openxmlformats.org/officeDocument/2006/relationships/image" Target="../media/image2951.png"/><Relationship Id="rId106" Type="http://schemas.openxmlformats.org/officeDocument/2006/relationships/customXml" Target="../ink/ink67.xml"/><Relationship Id="rId313" Type="http://schemas.openxmlformats.org/officeDocument/2006/relationships/customXml" Target="../ink/ink183.xml"/><Relationship Id="rId495" Type="http://schemas.openxmlformats.org/officeDocument/2006/relationships/customXml" Target="../ink/ink281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5.xml"/><Relationship Id="rId52" Type="http://schemas.openxmlformats.org/officeDocument/2006/relationships/customXml" Target="../ink/ink26.xml"/><Relationship Id="rId94" Type="http://schemas.openxmlformats.org/officeDocument/2006/relationships/customXml" Target="../ink/ink55.xml"/><Relationship Id="rId148" Type="http://schemas.openxmlformats.org/officeDocument/2006/relationships/customXml" Target="../ink/ink89.xml"/><Relationship Id="rId355" Type="http://schemas.openxmlformats.org/officeDocument/2006/relationships/customXml" Target="../ink/ink211.xml"/><Relationship Id="rId397" Type="http://schemas.openxmlformats.org/officeDocument/2006/relationships/customXml" Target="../ink/ink232.xml"/><Relationship Id="rId520" Type="http://schemas.openxmlformats.org/officeDocument/2006/relationships/image" Target="../media/image226.png"/><Relationship Id="rId562" Type="http://schemas.openxmlformats.org/officeDocument/2006/relationships/customXml" Target="../ink/ink315.xml"/><Relationship Id="rId618" Type="http://schemas.openxmlformats.org/officeDocument/2006/relationships/image" Target="../media/image274.png"/><Relationship Id="rId825" Type="http://schemas.openxmlformats.org/officeDocument/2006/relationships/customXml" Target="../ink/ink447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169.xml"/><Relationship Id="rId727" Type="http://schemas.openxmlformats.org/officeDocument/2006/relationships/customXml" Target="../ink/ink398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321.xml"/><Relationship Id="rId780" Type="http://schemas.openxmlformats.org/officeDocument/2006/relationships/image" Target="../media/image355.png"/><Relationship Id="rId226" Type="http://schemas.openxmlformats.org/officeDocument/2006/relationships/customXml" Target="../ink/ink132.xml"/><Relationship Id="rId433" Type="http://schemas.openxmlformats.org/officeDocument/2006/relationships/customXml" Target="../ink/ink250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37.xml"/><Relationship Id="rId377" Type="http://schemas.openxmlformats.org/officeDocument/2006/relationships/customXml" Target="../ink/ink222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437.xml"/><Relationship Id="rId5" Type="http://schemas.openxmlformats.org/officeDocument/2006/relationships/image" Target="../media/image257.png"/><Relationship Id="rId237" Type="http://schemas.openxmlformats.org/officeDocument/2006/relationships/image" Target="../media/image99.png"/><Relationship Id="rId791" Type="http://schemas.openxmlformats.org/officeDocument/2006/relationships/customXml" Target="../ink/ink430.xml"/><Relationship Id="rId444" Type="http://schemas.openxmlformats.org/officeDocument/2006/relationships/image" Target="../media/image188.png"/><Relationship Id="rId651" Type="http://schemas.openxmlformats.org/officeDocument/2006/relationships/customXml" Target="../ink/ink360.xml"/><Relationship Id="rId749" Type="http://schemas.openxmlformats.org/officeDocument/2006/relationships/customXml" Target="../ink/ink409.xml"/><Relationship Id="rId290" Type="http://schemas.openxmlformats.org/officeDocument/2006/relationships/customXml" Target="../ink/ink164.xml"/><Relationship Id="rId304" Type="http://schemas.openxmlformats.org/officeDocument/2006/relationships/customXml" Target="../ink/ink174.xml"/><Relationship Id="rId388" Type="http://schemas.openxmlformats.org/officeDocument/2006/relationships/image" Target="../media/image160.png"/><Relationship Id="rId511" Type="http://schemas.openxmlformats.org/officeDocument/2006/relationships/customXml" Target="../ink/ink289.xml"/><Relationship Id="rId609" Type="http://schemas.openxmlformats.org/officeDocument/2006/relationships/customXml" Target="../ink/ink339.xml"/><Relationship Id="rId85" Type="http://schemas.openxmlformats.org/officeDocument/2006/relationships/customXml" Target="../ink/ink46.xml"/><Relationship Id="rId150" Type="http://schemas.openxmlformats.org/officeDocument/2006/relationships/customXml" Target="../ink/ink90.xml"/><Relationship Id="rId595" Type="http://schemas.openxmlformats.org/officeDocument/2006/relationships/customXml" Target="../ink/ink332.xml"/><Relationship Id="rId816" Type="http://schemas.openxmlformats.org/officeDocument/2006/relationships/image" Target="../media/image373.png"/><Relationship Id="rId248" Type="http://schemas.openxmlformats.org/officeDocument/2006/relationships/customXml" Target="../ink/ink143.xml"/><Relationship Id="rId455" Type="http://schemas.openxmlformats.org/officeDocument/2006/relationships/customXml" Target="../ink/ink261.xml"/><Relationship Id="rId662" Type="http://schemas.openxmlformats.org/officeDocument/2006/relationships/image" Target="../media/image2961.png"/><Relationship Id="rId12" Type="http://schemas.openxmlformats.org/officeDocument/2006/relationships/customXml" Target="../ink/ink6.xml"/><Relationship Id="rId108" Type="http://schemas.openxmlformats.org/officeDocument/2006/relationships/customXml" Target="../ink/ink69.xml"/><Relationship Id="rId315" Type="http://schemas.openxmlformats.org/officeDocument/2006/relationships/customXml" Target="../ink/ink185.xml"/><Relationship Id="rId522" Type="http://schemas.openxmlformats.org/officeDocument/2006/relationships/image" Target="../media/image2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24.xml"/><Relationship Id="rId671" Type="http://schemas.openxmlformats.org/officeDocument/2006/relationships/image" Target="../media/image3002.png"/><Relationship Id="rId769" Type="http://schemas.openxmlformats.org/officeDocument/2006/relationships/image" Target="../media/image34911.png"/><Relationship Id="rId21" Type="http://schemas.openxmlformats.org/officeDocument/2006/relationships/customXml" Target="../ink/ink461.xml"/><Relationship Id="rId324" Type="http://schemas.openxmlformats.org/officeDocument/2006/relationships/customXml" Target="../ink/ink644.xml"/><Relationship Id="rId531" Type="http://schemas.openxmlformats.org/officeDocument/2006/relationships/image" Target="../media/image2317.png"/><Relationship Id="rId629" Type="http://schemas.openxmlformats.org/officeDocument/2006/relationships/image" Target="../media/image2792.png"/><Relationship Id="rId170" Type="http://schemas.openxmlformats.org/officeDocument/2006/relationships/image" Target="../media/image691.png"/><Relationship Id="rId836" Type="http://schemas.openxmlformats.org/officeDocument/2006/relationships/customXml" Target="../ink/ink903.xml"/><Relationship Id="rId268" Type="http://schemas.openxmlformats.org/officeDocument/2006/relationships/image" Target="../media/image1141.png"/><Relationship Id="rId475" Type="http://schemas.openxmlformats.org/officeDocument/2006/relationships/image" Target="../media/image2031.png"/><Relationship Id="rId682" Type="http://schemas.openxmlformats.org/officeDocument/2006/relationships/customXml" Target="../ink/ink826.xml"/><Relationship Id="rId32" Type="http://schemas.openxmlformats.org/officeDocument/2006/relationships/image" Target="../media/image1515.png"/><Relationship Id="rId128" Type="http://schemas.openxmlformats.org/officeDocument/2006/relationships/image" Target="../media/image4812.png"/><Relationship Id="rId335" Type="http://schemas.openxmlformats.org/officeDocument/2006/relationships/customXml" Target="../ink/ink651.xml"/><Relationship Id="rId542" Type="http://schemas.openxmlformats.org/officeDocument/2006/relationships/customXml" Target="../ink/ink755.xml"/><Relationship Id="rId181" Type="http://schemas.openxmlformats.org/officeDocument/2006/relationships/customXml" Target="../ink/ink557.xml"/><Relationship Id="rId402" Type="http://schemas.openxmlformats.org/officeDocument/2006/relationships/customXml" Target="../ink/ink685.xml"/><Relationship Id="rId847" Type="http://schemas.openxmlformats.org/officeDocument/2006/relationships/image" Target="../media/image465.png"/><Relationship Id="rId279" Type="http://schemas.openxmlformats.org/officeDocument/2006/relationships/customXml" Target="../ink/ink609.xml"/><Relationship Id="rId486" Type="http://schemas.openxmlformats.org/officeDocument/2006/relationships/customXml" Target="../ink/ink727.xml"/><Relationship Id="rId693" Type="http://schemas.openxmlformats.org/officeDocument/2006/relationships/image" Target="../media/image3114.png"/><Relationship Id="rId707" Type="http://schemas.openxmlformats.org/officeDocument/2006/relationships/image" Target="../media/image3182.png"/><Relationship Id="rId43" Type="http://schemas.openxmlformats.org/officeDocument/2006/relationships/customXml" Target="../ink/ink472.xml"/><Relationship Id="rId139" Type="http://schemas.openxmlformats.org/officeDocument/2006/relationships/customXml" Target="../ink/ink535.xml"/><Relationship Id="rId346" Type="http://schemas.openxmlformats.org/officeDocument/2006/relationships/customXml" Target="../ink/ink657.xml"/><Relationship Id="rId553" Type="http://schemas.openxmlformats.org/officeDocument/2006/relationships/image" Target="../media/image2422.png"/><Relationship Id="rId760" Type="http://schemas.openxmlformats.org/officeDocument/2006/relationships/customXml" Target="../ink/ink865.xml"/><Relationship Id="rId192" Type="http://schemas.openxmlformats.org/officeDocument/2006/relationships/image" Target="../media/image761.png"/><Relationship Id="rId206" Type="http://schemas.openxmlformats.org/officeDocument/2006/relationships/image" Target="../media/image831.png"/><Relationship Id="rId413" Type="http://schemas.openxmlformats.org/officeDocument/2006/relationships/image" Target="../media/image1721.png"/><Relationship Id="rId497" Type="http://schemas.openxmlformats.org/officeDocument/2006/relationships/image" Target="../media/image2141.png"/><Relationship Id="rId620" Type="http://schemas.openxmlformats.org/officeDocument/2006/relationships/customXml" Target="../ink/ink795.xml"/><Relationship Id="rId718" Type="http://schemas.openxmlformats.org/officeDocument/2006/relationships/customXml" Target="../ink/ink844.xml"/><Relationship Id="rId357" Type="http://schemas.openxmlformats.org/officeDocument/2006/relationships/image" Target="../media/image1441.png"/><Relationship Id="rId54" Type="http://schemas.openxmlformats.org/officeDocument/2006/relationships/image" Target="../media/image2613.png"/><Relationship Id="rId217" Type="http://schemas.openxmlformats.org/officeDocument/2006/relationships/customXml" Target="../ink/ink578.xml"/><Relationship Id="rId564" Type="http://schemas.openxmlformats.org/officeDocument/2006/relationships/image" Target="../media/image2472.png"/><Relationship Id="rId771" Type="http://schemas.openxmlformats.org/officeDocument/2006/relationships/image" Target="../media/image35011.png"/><Relationship Id="rId424" Type="http://schemas.openxmlformats.org/officeDocument/2006/relationships/customXml" Target="../ink/ink696.xml"/><Relationship Id="rId631" Type="http://schemas.openxmlformats.org/officeDocument/2006/relationships/image" Target="../media/image28011.png"/><Relationship Id="rId729" Type="http://schemas.openxmlformats.org/officeDocument/2006/relationships/image" Target="../media/image3292.png"/><Relationship Id="rId270" Type="http://schemas.openxmlformats.org/officeDocument/2006/relationships/image" Target="../media/image1151.png"/><Relationship Id="rId65" Type="http://schemas.openxmlformats.org/officeDocument/2006/relationships/customXml" Target="../ink/ink483.xml"/><Relationship Id="rId130" Type="http://schemas.openxmlformats.org/officeDocument/2006/relationships/image" Target="../media/image497.png"/><Relationship Id="rId368" Type="http://schemas.openxmlformats.org/officeDocument/2006/relationships/customXml" Target="../ink/ink668.xml"/><Relationship Id="rId575" Type="http://schemas.openxmlformats.org/officeDocument/2006/relationships/image" Target="../media/image2522.png"/><Relationship Id="rId740" Type="http://schemas.openxmlformats.org/officeDocument/2006/relationships/customXml" Target="../ink/ink855.xml"/><Relationship Id="rId782" Type="http://schemas.openxmlformats.org/officeDocument/2006/relationships/customXml" Target="../ink/ink876.xml"/><Relationship Id="rId838" Type="http://schemas.openxmlformats.org/officeDocument/2006/relationships/customXml" Target="../ink/ink904.xml"/><Relationship Id="rId172" Type="http://schemas.openxmlformats.org/officeDocument/2006/relationships/image" Target="../media/image701.png"/><Relationship Id="rId228" Type="http://schemas.openxmlformats.org/officeDocument/2006/relationships/image" Target="../media/image941.png"/><Relationship Id="rId435" Type="http://schemas.openxmlformats.org/officeDocument/2006/relationships/image" Target="../media/image1831.png"/><Relationship Id="rId477" Type="http://schemas.openxmlformats.org/officeDocument/2006/relationships/image" Target="../media/image2041.png"/><Relationship Id="rId600" Type="http://schemas.openxmlformats.org/officeDocument/2006/relationships/customXml" Target="../ink/ink785.xml"/><Relationship Id="rId642" Type="http://schemas.openxmlformats.org/officeDocument/2006/relationships/customXml" Target="../ink/ink806.xml"/><Relationship Id="rId684" Type="http://schemas.openxmlformats.org/officeDocument/2006/relationships/customXml" Target="../ink/ink827.xml"/><Relationship Id="rId281" Type="http://schemas.openxmlformats.org/officeDocument/2006/relationships/customXml" Target="../ink/ink610.xml"/><Relationship Id="rId337" Type="http://schemas.openxmlformats.org/officeDocument/2006/relationships/image" Target="../media/image1341.png"/><Relationship Id="rId502" Type="http://schemas.openxmlformats.org/officeDocument/2006/relationships/customXml" Target="../ink/ink735.xml"/><Relationship Id="rId34" Type="http://schemas.openxmlformats.org/officeDocument/2006/relationships/image" Target="../media/image1615.png"/><Relationship Id="rId76" Type="http://schemas.openxmlformats.org/officeDocument/2006/relationships/image" Target="../media/image3713.png"/><Relationship Id="rId141" Type="http://schemas.openxmlformats.org/officeDocument/2006/relationships/customXml" Target="../ink/ink536.xml"/><Relationship Id="rId379" Type="http://schemas.openxmlformats.org/officeDocument/2006/relationships/image" Target="../media/image1551.png"/><Relationship Id="rId544" Type="http://schemas.openxmlformats.org/officeDocument/2006/relationships/customXml" Target="../ink/ink756.xml"/><Relationship Id="rId586" Type="http://schemas.openxmlformats.org/officeDocument/2006/relationships/customXml" Target="../ink/ink778.xml"/><Relationship Id="rId751" Type="http://schemas.openxmlformats.org/officeDocument/2006/relationships/image" Target="../media/image3402.png"/><Relationship Id="rId793" Type="http://schemas.openxmlformats.org/officeDocument/2006/relationships/image" Target="../media/image3614.png"/><Relationship Id="rId807" Type="http://schemas.openxmlformats.org/officeDocument/2006/relationships/image" Target="../media/image3682.png"/><Relationship Id="rId849" Type="http://schemas.openxmlformats.org/officeDocument/2006/relationships/image" Target="../media/image466.png"/><Relationship Id="rId7" Type="http://schemas.openxmlformats.org/officeDocument/2006/relationships/customXml" Target="../ink/ink454.xml"/><Relationship Id="rId183" Type="http://schemas.openxmlformats.org/officeDocument/2006/relationships/customXml" Target="../ink/ink559.xml"/><Relationship Id="rId239" Type="http://schemas.openxmlformats.org/officeDocument/2006/relationships/customXml" Target="../ink/ink589.xml"/><Relationship Id="rId390" Type="http://schemas.openxmlformats.org/officeDocument/2006/relationships/customXml" Target="../ink/ink679.xml"/><Relationship Id="rId404" Type="http://schemas.openxmlformats.org/officeDocument/2006/relationships/customXml" Target="../ink/ink686.xml"/><Relationship Id="rId446" Type="http://schemas.openxmlformats.org/officeDocument/2006/relationships/customXml" Target="../ink/ink707.xml"/><Relationship Id="rId611" Type="http://schemas.openxmlformats.org/officeDocument/2006/relationships/image" Target="../media/image2702.png"/><Relationship Id="rId653" Type="http://schemas.openxmlformats.org/officeDocument/2006/relationships/image" Target="../media/image2914.png"/><Relationship Id="rId250" Type="http://schemas.openxmlformats.org/officeDocument/2006/relationships/image" Target="../media/image1051.png"/><Relationship Id="rId292" Type="http://schemas.openxmlformats.org/officeDocument/2006/relationships/image" Target="../media/image1261.png"/><Relationship Id="rId306" Type="http://schemas.openxmlformats.org/officeDocument/2006/relationships/customXml" Target="../ink/ink626.xml"/><Relationship Id="rId488" Type="http://schemas.openxmlformats.org/officeDocument/2006/relationships/customXml" Target="../ink/ink728.xml"/><Relationship Id="rId695" Type="http://schemas.openxmlformats.org/officeDocument/2006/relationships/image" Target="../media/image3122.png"/><Relationship Id="rId709" Type="http://schemas.openxmlformats.org/officeDocument/2006/relationships/image" Target="../media/image3192.png"/><Relationship Id="rId45" Type="http://schemas.openxmlformats.org/officeDocument/2006/relationships/customXml" Target="../ink/ink473.xml"/><Relationship Id="rId87" Type="http://schemas.openxmlformats.org/officeDocument/2006/relationships/customXml" Target="../ink/ink498.xml"/><Relationship Id="rId110" Type="http://schemas.openxmlformats.org/officeDocument/2006/relationships/image" Target="../media/image3911.png"/><Relationship Id="rId348" Type="http://schemas.openxmlformats.org/officeDocument/2006/relationships/customXml" Target="../ink/ink658.xml"/><Relationship Id="rId513" Type="http://schemas.openxmlformats.org/officeDocument/2006/relationships/image" Target="../media/image2221.png"/><Relationship Id="rId555" Type="http://schemas.openxmlformats.org/officeDocument/2006/relationships/image" Target="../media/image2432.png"/><Relationship Id="rId597" Type="http://schemas.openxmlformats.org/officeDocument/2006/relationships/image" Target="../media/image2632.png"/><Relationship Id="rId720" Type="http://schemas.openxmlformats.org/officeDocument/2006/relationships/customXml" Target="../ink/ink845.xml"/><Relationship Id="rId762" Type="http://schemas.openxmlformats.org/officeDocument/2006/relationships/customXml" Target="../ink/ink866.xml"/><Relationship Id="rId818" Type="http://schemas.openxmlformats.org/officeDocument/2006/relationships/customXml" Target="../ink/ink894.xml"/><Relationship Id="rId152" Type="http://schemas.openxmlformats.org/officeDocument/2006/relationships/image" Target="../media/image601.png"/><Relationship Id="rId194" Type="http://schemas.openxmlformats.org/officeDocument/2006/relationships/image" Target="../media/image771.png"/><Relationship Id="rId208" Type="http://schemas.openxmlformats.org/officeDocument/2006/relationships/image" Target="../media/image842.png"/><Relationship Id="rId415" Type="http://schemas.openxmlformats.org/officeDocument/2006/relationships/image" Target="../media/image1731.png"/><Relationship Id="rId457" Type="http://schemas.openxmlformats.org/officeDocument/2006/relationships/image" Target="../media/image1941.png"/><Relationship Id="rId622" Type="http://schemas.openxmlformats.org/officeDocument/2006/relationships/customXml" Target="../ink/ink796.xml"/><Relationship Id="rId261" Type="http://schemas.openxmlformats.org/officeDocument/2006/relationships/customXml" Target="../ink/ink600.xml"/><Relationship Id="rId499" Type="http://schemas.openxmlformats.org/officeDocument/2006/relationships/image" Target="../media/image2151.png"/><Relationship Id="rId664" Type="http://schemas.openxmlformats.org/officeDocument/2006/relationships/customXml" Target="../ink/ink817.xml"/><Relationship Id="rId14" Type="http://schemas.openxmlformats.org/officeDocument/2006/relationships/image" Target="../media/image615.png"/><Relationship Id="rId56" Type="http://schemas.openxmlformats.org/officeDocument/2006/relationships/image" Target="../media/image2713.png"/><Relationship Id="rId317" Type="http://schemas.openxmlformats.org/officeDocument/2006/relationships/customXml" Target="../ink/ink637.xml"/><Relationship Id="rId359" Type="http://schemas.openxmlformats.org/officeDocument/2006/relationships/image" Target="../media/image1451.png"/><Relationship Id="rId524" Type="http://schemas.openxmlformats.org/officeDocument/2006/relationships/customXml" Target="../ink/ink746.xml"/><Relationship Id="rId566" Type="http://schemas.openxmlformats.org/officeDocument/2006/relationships/image" Target="../media/image24811.png"/><Relationship Id="rId731" Type="http://schemas.openxmlformats.org/officeDocument/2006/relationships/image" Target="../media/image3302.png"/><Relationship Id="rId773" Type="http://schemas.openxmlformats.org/officeDocument/2006/relationships/image" Target="../media/image3515.png"/><Relationship Id="rId98" Type="http://schemas.openxmlformats.org/officeDocument/2006/relationships/customXml" Target="../ink/ink509.xml"/><Relationship Id="rId121" Type="http://schemas.openxmlformats.org/officeDocument/2006/relationships/customXml" Target="../ink/ink526.xml"/><Relationship Id="rId163" Type="http://schemas.openxmlformats.org/officeDocument/2006/relationships/customXml" Target="../ink/ink547.xml"/><Relationship Id="rId219" Type="http://schemas.openxmlformats.org/officeDocument/2006/relationships/customXml" Target="../ink/ink579.xml"/><Relationship Id="rId370" Type="http://schemas.openxmlformats.org/officeDocument/2006/relationships/customXml" Target="../ink/ink669.xml"/><Relationship Id="rId426" Type="http://schemas.openxmlformats.org/officeDocument/2006/relationships/customXml" Target="../ink/ink697.xml"/><Relationship Id="rId633" Type="http://schemas.openxmlformats.org/officeDocument/2006/relationships/image" Target="../media/image2814.png"/><Relationship Id="rId829" Type="http://schemas.openxmlformats.org/officeDocument/2006/relationships/image" Target="../media/image3792.png"/><Relationship Id="rId230" Type="http://schemas.openxmlformats.org/officeDocument/2006/relationships/image" Target="../media/image951.png"/><Relationship Id="rId468" Type="http://schemas.openxmlformats.org/officeDocument/2006/relationships/customXml" Target="../ink/ink718.xml"/><Relationship Id="rId675" Type="http://schemas.openxmlformats.org/officeDocument/2006/relationships/image" Target="../media/image3022.png"/><Relationship Id="rId840" Type="http://schemas.openxmlformats.org/officeDocument/2006/relationships/customXml" Target="../ink/ink905.xml"/><Relationship Id="rId25" Type="http://schemas.openxmlformats.org/officeDocument/2006/relationships/customXml" Target="../ink/ink463.xml"/><Relationship Id="rId67" Type="http://schemas.openxmlformats.org/officeDocument/2006/relationships/customXml" Target="../ink/ink484.xml"/><Relationship Id="rId272" Type="http://schemas.openxmlformats.org/officeDocument/2006/relationships/image" Target="../media/image1161.png"/><Relationship Id="rId328" Type="http://schemas.openxmlformats.org/officeDocument/2006/relationships/customXml" Target="../ink/ink646.xml"/><Relationship Id="rId535" Type="http://schemas.openxmlformats.org/officeDocument/2006/relationships/image" Target="../media/image2332.png"/><Relationship Id="rId577" Type="http://schemas.openxmlformats.org/officeDocument/2006/relationships/image" Target="../media/image2532.png"/><Relationship Id="rId700" Type="http://schemas.openxmlformats.org/officeDocument/2006/relationships/customXml" Target="../ink/ink835.xml"/><Relationship Id="rId742" Type="http://schemas.openxmlformats.org/officeDocument/2006/relationships/customXml" Target="../ink/ink856.xml"/><Relationship Id="rId132" Type="http://schemas.openxmlformats.org/officeDocument/2006/relationships/image" Target="../media/image501.png"/><Relationship Id="rId174" Type="http://schemas.openxmlformats.org/officeDocument/2006/relationships/image" Target="../media/image716.png"/><Relationship Id="rId381" Type="http://schemas.openxmlformats.org/officeDocument/2006/relationships/image" Target="../media/image1561.png"/><Relationship Id="rId602" Type="http://schemas.openxmlformats.org/officeDocument/2006/relationships/customXml" Target="../ink/ink786.xml"/><Relationship Id="rId784" Type="http://schemas.openxmlformats.org/officeDocument/2006/relationships/customXml" Target="../ink/ink877.xml"/><Relationship Id="rId241" Type="http://schemas.openxmlformats.org/officeDocument/2006/relationships/customXml" Target="../ink/ink590.xml"/><Relationship Id="rId437" Type="http://schemas.openxmlformats.org/officeDocument/2006/relationships/image" Target="../media/image1841.png"/><Relationship Id="rId479" Type="http://schemas.openxmlformats.org/officeDocument/2006/relationships/image" Target="../media/image2051.png"/><Relationship Id="rId644" Type="http://schemas.openxmlformats.org/officeDocument/2006/relationships/customXml" Target="../ink/ink807.xml"/><Relationship Id="rId686" Type="http://schemas.openxmlformats.org/officeDocument/2006/relationships/customXml" Target="../ink/ink828.xml"/><Relationship Id="rId851" Type="http://schemas.openxmlformats.org/officeDocument/2006/relationships/image" Target="../media/image467.png"/><Relationship Id="rId36" Type="http://schemas.openxmlformats.org/officeDocument/2006/relationships/image" Target="../media/image1715.png"/><Relationship Id="rId283" Type="http://schemas.openxmlformats.org/officeDocument/2006/relationships/customXml" Target="../ink/ink611.xml"/><Relationship Id="rId339" Type="http://schemas.openxmlformats.org/officeDocument/2006/relationships/image" Target="../media/image1351.png"/><Relationship Id="rId490" Type="http://schemas.openxmlformats.org/officeDocument/2006/relationships/customXml" Target="../ink/ink729.xml"/><Relationship Id="rId504" Type="http://schemas.openxmlformats.org/officeDocument/2006/relationships/customXml" Target="../ink/ink736.xml"/><Relationship Id="rId546" Type="http://schemas.openxmlformats.org/officeDocument/2006/relationships/customXml" Target="../ink/ink757.xml"/><Relationship Id="rId711" Type="http://schemas.openxmlformats.org/officeDocument/2006/relationships/image" Target="../media/image3202.png"/><Relationship Id="rId753" Type="http://schemas.openxmlformats.org/officeDocument/2006/relationships/image" Target="../media/image3415.png"/><Relationship Id="rId78" Type="http://schemas.openxmlformats.org/officeDocument/2006/relationships/image" Target="../media/image384.png"/><Relationship Id="rId101" Type="http://schemas.openxmlformats.org/officeDocument/2006/relationships/customXml" Target="../ink/ink512.xml"/><Relationship Id="rId143" Type="http://schemas.openxmlformats.org/officeDocument/2006/relationships/customXml" Target="../ink/ink537.xml"/><Relationship Id="rId185" Type="http://schemas.openxmlformats.org/officeDocument/2006/relationships/customXml" Target="../ink/ink561.xml"/><Relationship Id="rId350" Type="http://schemas.openxmlformats.org/officeDocument/2006/relationships/customXml" Target="../ink/ink659.xml"/><Relationship Id="rId406" Type="http://schemas.openxmlformats.org/officeDocument/2006/relationships/customXml" Target="../ink/ink687.xml"/><Relationship Id="rId588" Type="http://schemas.openxmlformats.org/officeDocument/2006/relationships/customXml" Target="../ink/ink779.xml"/><Relationship Id="rId795" Type="http://schemas.openxmlformats.org/officeDocument/2006/relationships/image" Target="../media/image3622.png"/><Relationship Id="rId809" Type="http://schemas.openxmlformats.org/officeDocument/2006/relationships/image" Target="../media/image3692.png"/><Relationship Id="rId9" Type="http://schemas.openxmlformats.org/officeDocument/2006/relationships/customXml" Target="../ink/ink455.xml"/><Relationship Id="rId210" Type="http://schemas.openxmlformats.org/officeDocument/2006/relationships/image" Target="../media/image852.png"/><Relationship Id="rId392" Type="http://schemas.openxmlformats.org/officeDocument/2006/relationships/customXml" Target="../ink/ink680.xml"/><Relationship Id="rId448" Type="http://schemas.openxmlformats.org/officeDocument/2006/relationships/customXml" Target="../ink/ink708.xml"/><Relationship Id="rId613" Type="http://schemas.openxmlformats.org/officeDocument/2006/relationships/image" Target="../media/image2714.png"/><Relationship Id="rId655" Type="http://schemas.openxmlformats.org/officeDocument/2006/relationships/image" Target="../media/image29211.png"/><Relationship Id="rId697" Type="http://schemas.openxmlformats.org/officeDocument/2006/relationships/image" Target="../media/image3132.png"/><Relationship Id="rId820" Type="http://schemas.openxmlformats.org/officeDocument/2006/relationships/customXml" Target="../ink/ink895.xml"/><Relationship Id="rId252" Type="http://schemas.openxmlformats.org/officeDocument/2006/relationships/image" Target="../media/image1061.png"/><Relationship Id="rId294" Type="http://schemas.openxmlformats.org/officeDocument/2006/relationships/image" Target="../media/image1271.png"/><Relationship Id="rId308" Type="http://schemas.openxmlformats.org/officeDocument/2006/relationships/customXml" Target="../ink/ink628.xml"/><Relationship Id="rId515" Type="http://schemas.openxmlformats.org/officeDocument/2006/relationships/image" Target="../media/image2231.png"/><Relationship Id="rId722" Type="http://schemas.openxmlformats.org/officeDocument/2006/relationships/customXml" Target="../ink/ink846.xml"/><Relationship Id="rId47" Type="http://schemas.openxmlformats.org/officeDocument/2006/relationships/customXml" Target="../ink/ink474.xml"/><Relationship Id="rId89" Type="http://schemas.openxmlformats.org/officeDocument/2006/relationships/customXml" Target="../ink/ink500.xml"/><Relationship Id="rId112" Type="http://schemas.openxmlformats.org/officeDocument/2006/relationships/image" Target="../media/image4011.png"/><Relationship Id="rId154" Type="http://schemas.openxmlformats.org/officeDocument/2006/relationships/image" Target="../media/image616.png"/><Relationship Id="rId361" Type="http://schemas.openxmlformats.org/officeDocument/2006/relationships/image" Target="../media/image1461.png"/><Relationship Id="rId557" Type="http://schemas.openxmlformats.org/officeDocument/2006/relationships/image" Target="../media/image2442.png"/><Relationship Id="rId599" Type="http://schemas.openxmlformats.org/officeDocument/2006/relationships/image" Target="../media/image2642.png"/><Relationship Id="rId764" Type="http://schemas.openxmlformats.org/officeDocument/2006/relationships/customXml" Target="../ink/ink867.xml"/><Relationship Id="rId196" Type="http://schemas.openxmlformats.org/officeDocument/2006/relationships/image" Target="../media/image781.png"/><Relationship Id="rId417" Type="http://schemas.openxmlformats.org/officeDocument/2006/relationships/image" Target="../media/image1741.png"/><Relationship Id="rId459" Type="http://schemas.openxmlformats.org/officeDocument/2006/relationships/image" Target="../media/image1951.png"/><Relationship Id="rId624" Type="http://schemas.openxmlformats.org/officeDocument/2006/relationships/customXml" Target="../ink/ink797.xml"/><Relationship Id="rId666" Type="http://schemas.openxmlformats.org/officeDocument/2006/relationships/customXml" Target="../ink/ink818.xml"/><Relationship Id="rId831" Type="http://schemas.openxmlformats.org/officeDocument/2006/relationships/image" Target="../media/image3802.png"/><Relationship Id="rId16" Type="http://schemas.openxmlformats.org/officeDocument/2006/relationships/image" Target="../media/image715.png"/><Relationship Id="rId221" Type="http://schemas.openxmlformats.org/officeDocument/2006/relationships/customXml" Target="../ink/ink580.xml"/><Relationship Id="rId263" Type="http://schemas.openxmlformats.org/officeDocument/2006/relationships/customXml" Target="../ink/ink601.xml"/><Relationship Id="rId319" Type="http://schemas.openxmlformats.org/officeDocument/2006/relationships/customXml" Target="../ink/ink639.xml"/><Relationship Id="rId470" Type="http://schemas.openxmlformats.org/officeDocument/2006/relationships/customXml" Target="../ink/ink719.xml"/><Relationship Id="rId526" Type="http://schemas.openxmlformats.org/officeDocument/2006/relationships/customXml" Target="../ink/ink747.xml"/><Relationship Id="rId58" Type="http://schemas.openxmlformats.org/officeDocument/2006/relationships/image" Target="../media/image2813.png"/><Relationship Id="rId123" Type="http://schemas.openxmlformats.org/officeDocument/2006/relationships/customXml" Target="../ink/ink527.xml"/><Relationship Id="rId330" Type="http://schemas.openxmlformats.org/officeDocument/2006/relationships/customXml" Target="../ink/ink647.xml"/><Relationship Id="rId568" Type="http://schemas.openxmlformats.org/officeDocument/2006/relationships/image" Target="../media/image2492.png"/><Relationship Id="rId733" Type="http://schemas.openxmlformats.org/officeDocument/2006/relationships/image" Target="../media/image3314.png"/><Relationship Id="rId775" Type="http://schemas.openxmlformats.org/officeDocument/2006/relationships/image" Target="../media/image3522.png"/><Relationship Id="rId165" Type="http://schemas.openxmlformats.org/officeDocument/2006/relationships/customXml" Target="../ink/ink548.xml"/><Relationship Id="rId372" Type="http://schemas.openxmlformats.org/officeDocument/2006/relationships/customXml" Target="../ink/ink670.xml"/><Relationship Id="rId428" Type="http://schemas.openxmlformats.org/officeDocument/2006/relationships/customXml" Target="../ink/ink698.xml"/><Relationship Id="rId635" Type="http://schemas.openxmlformats.org/officeDocument/2006/relationships/image" Target="../media/image2822.png"/><Relationship Id="rId677" Type="http://schemas.openxmlformats.org/officeDocument/2006/relationships/image" Target="../media/image3032.png"/><Relationship Id="rId800" Type="http://schemas.openxmlformats.org/officeDocument/2006/relationships/customXml" Target="../ink/ink885.xml"/><Relationship Id="rId842" Type="http://schemas.openxmlformats.org/officeDocument/2006/relationships/customXml" Target="../ink/ink906.xml"/><Relationship Id="rId232" Type="http://schemas.openxmlformats.org/officeDocument/2006/relationships/image" Target="../media/image961.png"/><Relationship Id="rId274" Type="http://schemas.openxmlformats.org/officeDocument/2006/relationships/image" Target="../media/image1171.png"/><Relationship Id="rId481" Type="http://schemas.openxmlformats.org/officeDocument/2006/relationships/image" Target="../media/image2061.png"/><Relationship Id="rId702" Type="http://schemas.openxmlformats.org/officeDocument/2006/relationships/customXml" Target="../ink/ink836.xml"/><Relationship Id="rId27" Type="http://schemas.openxmlformats.org/officeDocument/2006/relationships/customXml" Target="../ink/ink464.xml"/><Relationship Id="rId69" Type="http://schemas.openxmlformats.org/officeDocument/2006/relationships/customXml" Target="../ink/ink485.xml"/><Relationship Id="rId134" Type="http://schemas.openxmlformats.org/officeDocument/2006/relationships/image" Target="../media/image516.png"/><Relationship Id="rId537" Type="http://schemas.openxmlformats.org/officeDocument/2006/relationships/image" Target="../media/image2342.png"/><Relationship Id="rId579" Type="http://schemas.openxmlformats.org/officeDocument/2006/relationships/image" Target="../media/image2542.png"/><Relationship Id="rId744" Type="http://schemas.openxmlformats.org/officeDocument/2006/relationships/customXml" Target="../ink/ink857.xml"/><Relationship Id="rId786" Type="http://schemas.openxmlformats.org/officeDocument/2006/relationships/customXml" Target="../ink/ink878.xml"/><Relationship Id="rId80" Type="http://schemas.openxmlformats.org/officeDocument/2006/relationships/customXml" Target="../ink/ink491.xml"/><Relationship Id="rId176" Type="http://schemas.openxmlformats.org/officeDocument/2006/relationships/image" Target="../media/image721.png"/><Relationship Id="rId341" Type="http://schemas.openxmlformats.org/officeDocument/2006/relationships/image" Target="../media/image1361.png"/><Relationship Id="rId383" Type="http://schemas.openxmlformats.org/officeDocument/2006/relationships/image" Target="../media/image1571.png"/><Relationship Id="rId439" Type="http://schemas.openxmlformats.org/officeDocument/2006/relationships/image" Target="../media/image1851.png"/><Relationship Id="rId590" Type="http://schemas.openxmlformats.org/officeDocument/2006/relationships/customXml" Target="../ink/ink780.xml"/><Relationship Id="rId604" Type="http://schemas.openxmlformats.org/officeDocument/2006/relationships/customXml" Target="../ink/ink787.xml"/><Relationship Id="rId646" Type="http://schemas.openxmlformats.org/officeDocument/2006/relationships/customXml" Target="../ink/ink808.xml"/><Relationship Id="rId811" Type="http://schemas.openxmlformats.org/officeDocument/2006/relationships/image" Target="../media/image3702.png"/><Relationship Id="rId201" Type="http://schemas.openxmlformats.org/officeDocument/2006/relationships/customXml" Target="../ink/ink570.xml"/><Relationship Id="rId243" Type="http://schemas.openxmlformats.org/officeDocument/2006/relationships/customXml" Target="../ink/ink591.xml"/><Relationship Id="rId285" Type="http://schemas.openxmlformats.org/officeDocument/2006/relationships/customXml" Target="../ink/ink612.xml"/><Relationship Id="rId450" Type="http://schemas.openxmlformats.org/officeDocument/2006/relationships/customXml" Target="../ink/ink709.xml"/><Relationship Id="rId506" Type="http://schemas.openxmlformats.org/officeDocument/2006/relationships/customXml" Target="../ink/ink737.xml"/><Relationship Id="rId688" Type="http://schemas.openxmlformats.org/officeDocument/2006/relationships/customXml" Target="../ink/ink829.xml"/><Relationship Id="rId38" Type="http://schemas.openxmlformats.org/officeDocument/2006/relationships/image" Target="../media/image1815.png"/><Relationship Id="rId103" Type="http://schemas.openxmlformats.org/officeDocument/2006/relationships/customXml" Target="../ink/ink514.xml"/><Relationship Id="rId310" Type="http://schemas.openxmlformats.org/officeDocument/2006/relationships/customXml" Target="../ink/ink630.xml"/><Relationship Id="rId492" Type="http://schemas.openxmlformats.org/officeDocument/2006/relationships/customXml" Target="../ink/ink730.xml"/><Relationship Id="rId548" Type="http://schemas.openxmlformats.org/officeDocument/2006/relationships/customXml" Target="../ink/ink758.xml"/><Relationship Id="rId713" Type="http://schemas.openxmlformats.org/officeDocument/2006/relationships/image" Target="../media/image3214.png"/><Relationship Id="rId755" Type="http://schemas.openxmlformats.org/officeDocument/2006/relationships/image" Target="../media/image3422.png"/><Relationship Id="rId797" Type="http://schemas.openxmlformats.org/officeDocument/2006/relationships/image" Target="../media/image3632.png"/><Relationship Id="rId91" Type="http://schemas.openxmlformats.org/officeDocument/2006/relationships/customXml" Target="../ink/ink502.xml"/><Relationship Id="rId145" Type="http://schemas.openxmlformats.org/officeDocument/2006/relationships/customXml" Target="../ink/ink538.xml"/><Relationship Id="rId187" Type="http://schemas.openxmlformats.org/officeDocument/2006/relationships/customXml" Target="../ink/ink563.xml"/><Relationship Id="rId352" Type="http://schemas.openxmlformats.org/officeDocument/2006/relationships/customXml" Target="../ink/ink660.xml"/><Relationship Id="rId394" Type="http://schemas.openxmlformats.org/officeDocument/2006/relationships/customXml" Target="../ink/ink681.xml"/><Relationship Id="rId408" Type="http://schemas.openxmlformats.org/officeDocument/2006/relationships/customXml" Target="../ink/ink688.xml"/><Relationship Id="rId615" Type="http://schemas.openxmlformats.org/officeDocument/2006/relationships/image" Target="../media/image2722.png"/><Relationship Id="rId822" Type="http://schemas.openxmlformats.org/officeDocument/2006/relationships/customXml" Target="../ink/ink896.xml"/><Relationship Id="rId212" Type="http://schemas.openxmlformats.org/officeDocument/2006/relationships/image" Target="../media/image862.png"/><Relationship Id="rId254" Type="http://schemas.openxmlformats.org/officeDocument/2006/relationships/image" Target="../media/image1071.png"/><Relationship Id="rId657" Type="http://schemas.openxmlformats.org/officeDocument/2006/relationships/image" Target="../media/image29311.png"/><Relationship Id="rId699" Type="http://schemas.openxmlformats.org/officeDocument/2006/relationships/image" Target="../media/image3142.png"/><Relationship Id="rId49" Type="http://schemas.openxmlformats.org/officeDocument/2006/relationships/customXml" Target="../ink/ink475.xml"/><Relationship Id="rId114" Type="http://schemas.openxmlformats.org/officeDocument/2006/relationships/image" Target="../media/image4111.png"/><Relationship Id="rId296" Type="http://schemas.openxmlformats.org/officeDocument/2006/relationships/image" Target="../media/image1281.png"/><Relationship Id="rId461" Type="http://schemas.openxmlformats.org/officeDocument/2006/relationships/image" Target="../media/image1961.png"/><Relationship Id="rId517" Type="http://schemas.openxmlformats.org/officeDocument/2006/relationships/image" Target="../media/image2241.png"/><Relationship Id="rId559" Type="http://schemas.openxmlformats.org/officeDocument/2006/relationships/customXml" Target="../ink/ink764.xml"/><Relationship Id="rId724" Type="http://schemas.openxmlformats.org/officeDocument/2006/relationships/customXml" Target="../ink/ink847.xml"/><Relationship Id="rId766" Type="http://schemas.openxmlformats.org/officeDocument/2006/relationships/customXml" Target="../ink/ink868.xml"/><Relationship Id="rId60" Type="http://schemas.openxmlformats.org/officeDocument/2006/relationships/image" Target="../media/image2913.png"/><Relationship Id="rId156" Type="http://schemas.openxmlformats.org/officeDocument/2006/relationships/image" Target="../media/image621.png"/><Relationship Id="rId198" Type="http://schemas.openxmlformats.org/officeDocument/2006/relationships/image" Target="../media/image791.png"/><Relationship Id="rId321" Type="http://schemas.openxmlformats.org/officeDocument/2006/relationships/customXml" Target="../ink/ink641.xml"/><Relationship Id="rId363" Type="http://schemas.openxmlformats.org/officeDocument/2006/relationships/image" Target="../media/image1471.png"/><Relationship Id="rId419" Type="http://schemas.openxmlformats.org/officeDocument/2006/relationships/image" Target="../media/image1751.png"/><Relationship Id="rId570" Type="http://schemas.openxmlformats.org/officeDocument/2006/relationships/customXml" Target="../ink/ink770.xml"/><Relationship Id="rId626" Type="http://schemas.openxmlformats.org/officeDocument/2006/relationships/customXml" Target="../ink/ink798.xml"/><Relationship Id="rId223" Type="http://schemas.openxmlformats.org/officeDocument/2006/relationships/customXml" Target="../ink/ink581.xml"/><Relationship Id="rId430" Type="http://schemas.openxmlformats.org/officeDocument/2006/relationships/customXml" Target="../ink/ink699.xml"/><Relationship Id="rId668" Type="http://schemas.openxmlformats.org/officeDocument/2006/relationships/customXml" Target="../ink/ink819.xml"/><Relationship Id="rId833" Type="http://schemas.openxmlformats.org/officeDocument/2006/relationships/image" Target="../media/image3813.png"/><Relationship Id="rId18" Type="http://schemas.openxmlformats.org/officeDocument/2006/relationships/image" Target="../media/image815.png"/><Relationship Id="rId265" Type="http://schemas.openxmlformats.org/officeDocument/2006/relationships/customXml" Target="../ink/ink602.xml"/><Relationship Id="rId472" Type="http://schemas.openxmlformats.org/officeDocument/2006/relationships/customXml" Target="../ink/ink720.xml"/><Relationship Id="rId528" Type="http://schemas.openxmlformats.org/officeDocument/2006/relationships/customXml" Target="../ink/ink748.xml"/><Relationship Id="rId735" Type="http://schemas.openxmlformats.org/officeDocument/2006/relationships/image" Target="../media/image3322.png"/><Relationship Id="rId125" Type="http://schemas.openxmlformats.org/officeDocument/2006/relationships/customXml" Target="../ink/ink528.xml"/><Relationship Id="rId167" Type="http://schemas.openxmlformats.org/officeDocument/2006/relationships/customXml" Target="../ink/ink549.xml"/><Relationship Id="rId332" Type="http://schemas.openxmlformats.org/officeDocument/2006/relationships/customXml" Target="../ink/ink648.xml"/><Relationship Id="rId374" Type="http://schemas.openxmlformats.org/officeDocument/2006/relationships/customXml" Target="../ink/ink671.xml"/><Relationship Id="rId581" Type="http://schemas.openxmlformats.org/officeDocument/2006/relationships/image" Target="../media/image2552.png"/><Relationship Id="rId777" Type="http://schemas.openxmlformats.org/officeDocument/2006/relationships/image" Target="../media/image3532.png"/><Relationship Id="rId71" Type="http://schemas.openxmlformats.org/officeDocument/2006/relationships/customXml" Target="../ink/ink486.xml"/><Relationship Id="rId234" Type="http://schemas.openxmlformats.org/officeDocument/2006/relationships/image" Target="../media/image971.png"/><Relationship Id="rId637" Type="http://schemas.openxmlformats.org/officeDocument/2006/relationships/image" Target="../media/image2832.png"/><Relationship Id="rId679" Type="http://schemas.openxmlformats.org/officeDocument/2006/relationships/image" Target="../media/image3042.png"/><Relationship Id="rId802" Type="http://schemas.openxmlformats.org/officeDocument/2006/relationships/customXml" Target="../ink/ink886.xml"/><Relationship Id="rId844" Type="http://schemas.openxmlformats.org/officeDocument/2006/relationships/customXml" Target="../ink/ink907.xml"/><Relationship Id="rId2" Type="http://schemas.openxmlformats.org/officeDocument/2006/relationships/notesSlide" Target="../notesSlides/notesSlide14.xml"/><Relationship Id="rId29" Type="http://schemas.openxmlformats.org/officeDocument/2006/relationships/customXml" Target="../ink/ink465.xml"/><Relationship Id="rId276" Type="http://schemas.openxmlformats.org/officeDocument/2006/relationships/image" Target="../media/image1181.png"/><Relationship Id="rId441" Type="http://schemas.openxmlformats.org/officeDocument/2006/relationships/image" Target="../media/image1861.png"/><Relationship Id="rId483" Type="http://schemas.openxmlformats.org/officeDocument/2006/relationships/image" Target="../media/image2071.png"/><Relationship Id="rId539" Type="http://schemas.openxmlformats.org/officeDocument/2006/relationships/image" Target="../media/image2352.png"/><Relationship Id="rId690" Type="http://schemas.openxmlformats.org/officeDocument/2006/relationships/customXml" Target="../ink/ink830.xml"/><Relationship Id="rId704" Type="http://schemas.openxmlformats.org/officeDocument/2006/relationships/customXml" Target="../ink/ink837.xml"/><Relationship Id="rId746" Type="http://schemas.openxmlformats.org/officeDocument/2006/relationships/customXml" Target="../ink/ink858.xml"/><Relationship Id="rId40" Type="http://schemas.openxmlformats.org/officeDocument/2006/relationships/image" Target="../media/image1915.png"/><Relationship Id="rId136" Type="http://schemas.openxmlformats.org/officeDocument/2006/relationships/image" Target="../media/image521.png"/><Relationship Id="rId178" Type="http://schemas.openxmlformats.org/officeDocument/2006/relationships/image" Target="../media/image731.png"/><Relationship Id="rId301" Type="http://schemas.openxmlformats.org/officeDocument/2006/relationships/customXml" Target="../ink/ink621.xml"/><Relationship Id="rId343" Type="http://schemas.openxmlformats.org/officeDocument/2006/relationships/image" Target="../media/image1371.png"/><Relationship Id="rId550" Type="http://schemas.openxmlformats.org/officeDocument/2006/relationships/customXml" Target="../ink/ink759.xml"/><Relationship Id="rId788" Type="http://schemas.openxmlformats.org/officeDocument/2006/relationships/customXml" Target="../ink/ink879.xml"/><Relationship Id="rId82" Type="http://schemas.openxmlformats.org/officeDocument/2006/relationships/customXml" Target="../ink/ink493.xml"/><Relationship Id="rId203" Type="http://schemas.openxmlformats.org/officeDocument/2006/relationships/customXml" Target="../ink/ink571.xml"/><Relationship Id="rId385" Type="http://schemas.openxmlformats.org/officeDocument/2006/relationships/image" Target="../media/image1581.png"/><Relationship Id="rId592" Type="http://schemas.openxmlformats.org/officeDocument/2006/relationships/customXml" Target="../ink/ink781.xml"/><Relationship Id="rId606" Type="http://schemas.openxmlformats.org/officeDocument/2006/relationships/customXml" Target="../ink/ink788.xml"/><Relationship Id="rId648" Type="http://schemas.openxmlformats.org/officeDocument/2006/relationships/customXml" Target="../ink/ink809.xml"/><Relationship Id="rId813" Type="http://schemas.openxmlformats.org/officeDocument/2006/relationships/image" Target="../media/image3714.png"/><Relationship Id="rId245" Type="http://schemas.openxmlformats.org/officeDocument/2006/relationships/customXml" Target="../ink/ink592.xml"/><Relationship Id="rId287" Type="http://schemas.openxmlformats.org/officeDocument/2006/relationships/customXml" Target="../ink/ink613.xml"/><Relationship Id="rId410" Type="http://schemas.openxmlformats.org/officeDocument/2006/relationships/customXml" Target="../ink/ink689.xml"/><Relationship Id="rId452" Type="http://schemas.openxmlformats.org/officeDocument/2006/relationships/customXml" Target="../ink/ink710.xml"/><Relationship Id="rId494" Type="http://schemas.openxmlformats.org/officeDocument/2006/relationships/customXml" Target="../ink/ink731.xml"/><Relationship Id="rId508" Type="http://schemas.openxmlformats.org/officeDocument/2006/relationships/customXml" Target="../ink/ink738.xml"/><Relationship Id="rId715" Type="http://schemas.openxmlformats.org/officeDocument/2006/relationships/image" Target="../media/image3222.png"/><Relationship Id="rId105" Type="http://schemas.openxmlformats.org/officeDocument/2006/relationships/customXml" Target="../ink/ink516.xml"/><Relationship Id="rId147" Type="http://schemas.openxmlformats.org/officeDocument/2006/relationships/customXml" Target="../ink/ink539.xml"/><Relationship Id="rId312" Type="http://schemas.openxmlformats.org/officeDocument/2006/relationships/customXml" Target="../ink/ink632.xml"/><Relationship Id="rId354" Type="http://schemas.openxmlformats.org/officeDocument/2006/relationships/customXml" Target="../ink/ink661.xml"/><Relationship Id="rId757" Type="http://schemas.openxmlformats.org/officeDocument/2006/relationships/image" Target="../media/image3432.png"/><Relationship Id="rId799" Type="http://schemas.openxmlformats.org/officeDocument/2006/relationships/image" Target="../media/image3642.png"/><Relationship Id="rId51" Type="http://schemas.openxmlformats.org/officeDocument/2006/relationships/customXml" Target="../ink/ink476.xml"/><Relationship Id="rId93" Type="http://schemas.openxmlformats.org/officeDocument/2006/relationships/customXml" Target="../ink/ink504.xml"/><Relationship Id="rId189" Type="http://schemas.openxmlformats.org/officeDocument/2006/relationships/customXml" Target="../ink/ink564.xml"/><Relationship Id="rId396" Type="http://schemas.openxmlformats.org/officeDocument/2006/relationships/customXml" Target="../ink/ink682.xml"/><Relationship Id="rId561" Type="http://schemas.openxmlformats.org/officeDocument/2006/relationships/customXml" Target="../ink/ink765.xml"/><Relationship Id="rId617" Type="http://schemas.openxmlformats.org/officeDocument/2006/relationships/image" Target="../media/image2732.png"/><Relationship Id="rId659" Type="http://schemas.openxmlformats.org/officeDocument/2006/relationships/image" Target="../media/image29411.png"/><Relationship Id="rId824" Type="http://schemas.openxmlformats.org/officeDocument/2006/relationships/customXml" Target="../ink/ink897.xml"/><Relationship Id="rId214" Type="http://schemas.openxmlformats.org/officeDocument/2006/relationships/image" Target="../media/image872.png"/><Relationship Id="rId256" Type="http://schemas.openxmlformats.org/officeDocument/2006/relationships/image" Target="../media/image1081.png"/><Relationship Id="rId298" Type="http://schemas.openxmlformats.org/officeDocument/2006/relationships/image" Target="../media/image1291.png"/><Relationship Id="rId421" Type="http://schemas.openxmlformats.org/officeDocument/2006/relationships/image" Target="../media/image1761.png"/><Relationship Id="rId463" Type="http://schemas.openxmlformats.org/officeDocument/2006/relationships/image" Target="../media/image1971.png"/><Relationship Id="rId519" Type="http://schemas.openxmlformats.org/officeDocument/2006/relationships/image" Target="../media/image2251.png"/><Relationship Id="rId670" Type="http://schemas.openxmlformats.org/officeDocument/2006/relationships/customXml" Target="../ink/ink820.xml"/><Relationship Id="rId116" Type="http://schemas.openxmlformats.org/officeDocument/2006/relationships/image" Target="../media/image4211.png"/><Relationship Id="rId158" Type="http://schemas.openxmlformats.org/officeDocument/2006/relationships/image" Target="../media/image631.png"/><Relationship Id="rId323" Type="http://schemas.openxmlformats.org/officeDocument/2006/relationships/customXml" Target="../ink/ink643.xml"/><Relationship Id="rId530" Type="http://schemas.openxmlformats.org/officeDocument/2006/relationships/customXml" Target="../ink/ink749.xml"/><Relationship Id="rId726" Type="http://schemas.openxmlformats.org/officeDocument/2006/relationships/customXml" Target="../ink/ink848.xml"/><Relationship Id="rId768" Type="http://schemas.openxmlformats.org/officeDocument/2006/relationships/customXml" Target="../ink/ink869.xml"/><Relationship Id="rId20" Type="http://schemas.openxmlformats.org/officeDocument/2006/relationships/image" Target="../media/image916.png"/><Relationship Id="rId62" Type="http://schemas.openxmlformats.org/officeDocument/2006/relationships/image" Target="../media/image3013.png"/><Relationship Id="rId365" Type="http://schemas.openxmlformats.org/officeDocument/2006/relationships/image" Target="../media/image1481.png"/><Relationship Id="rId572" Type="http://schemas.openxmlformats.org/officeDocument/2006/relationships/customXml" Target="../ink/ink771.xml"/><Relationship Id="rId628" Type="http://schemas.openxmlformats.org/officeDocument/2006/relationships/customXml" Target="../ink/ink799.xml"/><Relationship Id="rId835" Type="http://schemas.openxmlformats.org/officeDocument/2006/relationships/image" Target="../media/image3822.png"/><Relationship Id="rId225" Type="http://schemas.openxmlformats.org/officeDocument/2006/relationships/customXml" Target="../ink/ink582.xml"/><Relationship Id="rId267" Type="http://schemas.openxmlformats.org/officeDocument/2006/relationships/customXml" Target="../ink/ink603.xml"/><Relationship Id="rId432" Type="http://schemas.openxmlformats.org/officeDocument/2006/relationships/customXml" Target="../ink/ink700.xml"/><Relationship Id="rId474" Type="http://schemas.openxmlformats.org/officeDocument/2006/relationships/customXml" Target="../ink/ink721.xml"/><Relationship Id="rId127" Type="http://schemas.openxmlformats.org/officeDocument/2006/relationships/customXml" Target="../ink/ink529.xml"/><Relationship Id="rId681" Type="http://schemas.openxmlformats.org/officeDocument/2006/relationships/image" Target="../media/image3052.png"/><Relationship Id="rId737" Type="http://schemas.openxmlformats.org/officeDocument/2006/relationships/image" Target="../media/image3332.png"/><Relationship Id="rId779" Type="http://schemas.openxmlformats.org/officeDocument/2006/relationships/image" Target="../media/image3542.png"/><Relationship Id="rId31" Type="http://schemas.openxmlformats.org/officeDocument/2006/relationships/customXml" Target="../ink/ink466.xml"/><Relationship Id="rId73" Type="http://schemas.openxmlformats.org/officeDocument/2006/relationships/customXml" Target="../ink/ink487.xml"/><Relationship Id="rId169" Type="http://schemas.openxmlformats.org/officeDocument/2006/relationships/customXml" Target="../ink/ink550.xml"/><Relationship Id="rId334" Type="http://schemas.openxmlformats.org/officeDocument/2006/relationships/customXml" Target="../ink/ink650.xml"/><Relationship Id="rId376" Type="http://schemas.openxmlformats.org/officeDocument/2006/relationships/customXml" Target="../ink/ink672.xml"/><Relationship Id="rId541" Type="http://schemas.openxmlformats.org/officeDocument/2006/relationships/image" Target="../media/image2362.png"/><Relationship Id="rId583" Type="http://schemas.openxmlformats.org/officeDocument/2006/relationships/image" Target="../media/image2562.png"/><Relationship Id="rId639" Type="http://schemas.openxmlformats.org/officeDocument/2006/relationships/image" Target="../media/image2842.png"/><Relationship Id="rId790" Type="http://schemas.openxmlformats.org/officeDocument/2006/relationships/customXml" Target="../ink/ink880.xml"/><Relationship Id="rId804" Type="http://schemas.openxmlformats.org/officeDocument/2006/relationships/customXml" Target="../ink/ink887.xml"/><Relationship Id="rId4" Type="http://schemas.openxmlformats.org/officeDocument/2006/relationships/image" Target="../media/image1104.png"/><Relationship Id="rId180" Type="http://schemas.openxmlformats.org/officeDocument/2006/relationships/customXml" Target="../ink/ink556.xml"/><Relationship Id="rId236" Type="http://schemas.openxmlformats.org/officeDocument/2006/relationships/image" Target="../media/image981.png"/><Relationship Id="rId278" Type="http://schemas.openxmlformats.org/officeDocument/2006/relationships/image" Target="../media/image1191.png"/><Relationship Id="rId401" Type="http://schemas.openxmlformats.org/officeDocument/2006/relationships/image" Target="../media/image1661.png"/><Relationship Id="rId443" Type="http://schemas.openxmlformats.org/officeDocument/2006/relationships/image" Target="../media/image1871.png"/><Relationship Id="rId650" Type="http://schemas.openxmlformats.org/officeDocument/2006/relationships/customXml" Target="../ink/ink810.xml"/><Relationship Id="rId846" Type="http://schemas.openxmlformats.org/officeDocument/2006/relationships/customXml" Target="../ink/ink908.xml"/><Relationship Id="rId303" Type="http://schemas.openxmlformats.org/officeDocument/2006/relationships/customXml" Target="../ink/ink623.xml"/><Relationship Id="rId485" Type="http://schemas.openxmlformats.org/officeDocument/2006/relationships/image" Target="../media/image2081.png"/><Relationship Id="rId692" Type="http://schemas.openxmlformats.org/officeDocument/2006/relationships/customXml" Target="../ink/ink831.xml"/><Relationship Id="rId706" Type="http://schemas.openxmlformats.org/officeDocument/2006/relationships/customXml" Target="../ink/ink838.xml"/><Relationship Id="rId748" Type="http://schemas.openxmlformats.org/officeDocument/2006/relationships/customXml" Target="../ink/ink859.xml"/><Relationship Id="rId42" Type="http://schemas.openxmlformats.org/officeDocument/2006/relationships/image" Target="../media/image2015.png"/><Relationship Id="rId84" Type="http://schemas.openxmlformats.org/officeDocument/2006/relationships/customXml" Target="../ink/ink495.xml"/><Relationship Id="rId138" Type="http://schemas.openxmlformats.org/officeDocument/2006/relationships/image" Target="../media/image531.png"/><Relationship Id="rId345" Type="http://schemas.openxmlformats.org/officeDocument/2006/relationships/image" Target="../media/image1381.png"/><Relationship Id="rId387" Type="http://schemas.openxmlformats.org/officeDocument/2006/relationships/image" Target="../media/image1591.png"/><Relationship Id="rId510" Type="http://schemas.openxmlformats.org/officeDocument/2006/relationships/customXml" Target="../ink/ink739.xml"/><Relationship Id="rId552" Type="http://schemas.openxmlformats.org/officeDocument/2006/relationships/customXml" Target="../ink/ink760.xml"/><Relationship Id="rId594" Type="http://schemas.openxmlformats.org/officeDocument/2006/relationships/customXml" Target="../ink/ink782.xml"/><Relationship Id="rId608" Type="http://schemas.openxmlformats.org/officeDocument/2006/relationships/customXml" Target="../ink/ink789.xml"/><Relationship Id="rId815" Type="http://schemas.openxmlformats.org/officeDocument/2006/relationships/image" Target="../media/image3722.png"/><Relationship Id="rId191" Type="http://schemas.openxmlformats.org/officeDocument/2006/relationships/customXml" Target="../ink/ink565.xml"/><Relationship Id="rId205" Type="http://schemas.openxmlformats.org/officeDocument/2006/relationships/customXml" Target="../ink/ink572.xml"/><Relationship Id="rId247" Type="http://schemas.openxmlformats.org/officeDocument/2006/relationships/customXml" Target="../ink/ink593.xml"/><Relationship Id="rId412" Type="http://schemas.openxmlformats.org/officeDocument/2006/relationships/customXml" Target="../ink/ink690.xml"/><Relationship Id="rId107" Type="http://schemas.openxmlformats.org/officeDocument/2006/relationships/customXml" Target="../ink/ink518.xml"/><Relationship Id="rId289" Type="http://schemas.openxmlformats.org/officeDocument/2006/relationships/customXml" Target="../ink/ink614.xml"/><Relationship Id="rId454" Type="http://schemas.openxmlformats.org/officeDocument/2006/relationships/customXml" Target="../ink/ink711.xml"/><Relationship Id="rId496" Type="http://schemas.openxmlformats.org/officeDocument/2006/relationships/customXml" Target="../ink/ink732.xml"/><Relationship Id="rId661" Type="http://schemas.openxmlformats.org/officeDocument/2006/relationships/image" Target="../media/image29511.png"/><Relationship Id="rId717" Type="http://schemas.openxmlformats.org/officeDocument/2006/relationships/image" Target="../media/image3232.png"/><Relationship Id="rId759" Type="http://schemas.openxmlformats.org/officeDocument/2006/relationships/image" Target="../media/image3442.png"/><Relationship Id="rId11" Type="http://schemas.openxmlformats.org/officeDocument/2006/relationships/customXml" Target="../ink/ink456.xml"/><Relationship Id="rId53" Type="http://schemas.openxmlformats.org/officeDocument/2006/relationships/customXml" Target="../ink/ink477.xml"/><Relationship Id="rId149" Type="http://schemas.openxmlformats.org/officeDocument/2006/relationships/customXml" Target="../ink/ink540.xml"/><Relationship Id="rId314" Type="http://schemas.openxmlformats.org/officeDocument/2006/relationships/customXml" Target="../ink/ink634.xml"/><Relationship Id="rId356" Type="http://schemas.openxmlformats.org/officeDocument/2006/relationships/customXml" Target="../ink/ink662.xml"/><Relationship Id="rId398" Type="http://schemas.openxmlformats.org/officeDocument/2006/relationships/customXml" Target="../ink/ink683.xml"/><Relationship Id="rId521" Type="http://schemas.openxmlformats.org/officeDocument/2006/relationships/image" Target="../media/image2261.png"/><Relationship Id="rId563" Type="http://schemas.openxmlformats.org/officeDocument/2006/relationships/customXml" Target="../ink/ink766.xml"/><Relationship Id="rId619" Type="http://schemas.openxmlformats.org/officeDocument/2006/relationships/image" Target="../media/image2742.png"/><Relationship Id="rId770" Type="http://schemas.openxmlformats.org/officeDocument/2006/relationships/customXml" Target="../ink/ink870.xml"/><Relationship Id="rId95" Type="http://schemas.openxmlformats.org/officeDocument/2006/relationships/customXml" Target="../ink/ink506.xml"/><Relationship Id="rId160" Type="http://schemas.openxmlformats.org/officeDocument/2006/relationships/image" Target="../media/image641.png"/><Relationship Id="rId216" Type="http://schemas.openxmlformats.org/officeDocument/2006/relationships/image" Target="../media/image882.png"/><Relationship Id="rId423" Type="http://schemas.openxmlformats.org/officeDocument/2006/relationships/image" Target="../media/image1771.png"/><Relationship Id="rId826" Type="http://schemas.openxmlformats.org/officeDocument/2006/relationships/customXml" Target="../ink/ink898.xml"/><Relationship Id="rId258" Type="http://schemas.openxmlformats.org/officeDocument/2006/relationships/image" Target="../media/image1091.png"/><Relationship Id="rId465" Type="http://schemas.openxmlformats.org/officeDocument/2006/relationships/image" Target="../media/image1981.png"/><Relationship Id="rId630" Type="http://schemas.openxmlformats.org/officeDocument/2006/relationships/customXml" Target="../ink/ink800.xml"/><Relationship Id="rId672" Type="http://schemas.openxmlformats.org/officeDocument/2006/relationships/customXml" Target="../ink/ink821.xml"/><Relationship Id="rId728" Type="http://schemas.openxmlformats.org/officeDocument/2006/relationships/customXml" Target="../ink/ink849.xml"/><Relationship Id="rId22" Type="http://schemas.openxmlformats.org/officeDocument/2006/relationships/image" Target="../media/image1015.png"/><Relationship Id="rId64" Type="http://schemas.openxmlformats.org/officeDocument/2006/relationships/image" Target="../media/image3113.png"/><Relationship Id="rId118" Type="http://schemas.openxmlformats.org/officeDocument/2006/relationships/image" Target="../media/image4311.png"/><Relationship Id="rId325" Type="http://schemas.openxmlformats.org/officeDocument/2006/relationships/image" Target="../media/image1301.png"/><Relationship Id="rId367" Type="http://schemas.openxmlformats.org/officeDocument/2006/relationships/image" Target="../media/image1491.png"/><Relationship Id="rId532" Type="http://schemas.openxmlformats.org/officeDocument/2006/relationships/customXml" Target="../ink/ink750.xml"/><Relationship Id="rId574" Type="http://schemas.openxmlformats.org/officeDocument/2006/relationships/customXml" Target="../ink/ink772.xml"/><Relationship Id="rId171" Type="http://schemas.openxmlformats.org/officeDocument/2006/relationships/customXml" Target="../ink/ink551.xml"/><Relationship Id="rId227" Type="http://schemas.openxmlformats.org/officeDocument/2006/relationships/customXml" Target="../ink/ink583.xml"/><Relationship Id="rId781" Type="http://schemas.openxmlformats.org/officeDocument/2006/relationships/image" Target="../media/image3552.png"/><Relationship Id="rId837" Type="http://schemas.openxmlformats.org/officeDocument/2006/relationships/image" Target="../media/image630.png"/><Relationship Id="rId269" Type="http://schemas.openxmlformats.org/officeDocument/2006/relationships/customXml" Target="../ink/ink604.xml"/><Relationship Id="rId434" Type="http://schemas.openxmlformats.org/officeDocument/2006/relationships/customXml" Target="../ink/ink701.xml"/><Relationship Id="rId476" Type="http://schemas.openxmlformats.org/officeDocument/2006/relationships/customXml" Target="../ink/ink722.xml"/><Relationship Id="rId641" Type="http://schemas.openxmlformats.org/officeDocument/2006/relationships/image" Target="../media/image2852.png"/><Relationship Id="rId683" Type="http://schemas.openxmlformats.org/officeDocument/2006/relationships/image" Target="../media/image3062.png"/><Relationship Id="rId739" Type="http://schemas.openxmlformats.org/officeDocument/2006/relationships/image" Target="../media/image3342.png"/><Relationship Id="rId33" Type="http://schemas.openxmlformats.org/officeDocument/2006/relationships/customXml" Target="../ink/ink467.xml"/><Relationship Id="rId129" Type="http://schemas.openxmlformats.org/officeDocument/2006/relationships/customXml" Target="../ink/ink530.xml"/><Relationship Id="rId280" Type="http://schemas.openxmlformats.org/officeDocument/2006/relationships/image" Target="../media/image1201.png"/><Relationship Id="rId336" Type="http://schemas.openxmlformats.org/officeDocument/2006/relationships/customXml" Target="../ink/ink652.xml"/><Relationship Id="rId501" Type="http://schemas.openxmlformats.org/officeDocument/2006/relationships/image" Target="../media/image2161.png"/><Relationship Id="rId543" Type="http://schemas.openxmlformats.org/officeDocument/2006/relationships/image" Target="../media/image2372.png"/><Relationship Id="rId75" Type="http://schemas.openxmlformats.org/officeDocument/2006/relationships/customXml" Target="../ink/ink488.xml"/><Relationship Id="rId140" Type="http://schemas.openxmlformats.org/officeDocument/2006/relationships/image" Target="../media/image541.png"/><Relationship Id="rId182" Type="http://schemas.openxmlformats.org/officeDocument/2006/relationships/customXml" Target="../ink/ink558.xml"/><Relationship Id="rId378" Type="http://schemas.openxmlformats.org/officeDocument/2006/relationships/customXml" Target="../ink/ink673.xml"/><Relationship Id="rId403" Type="http://schemas.openxmlformats.org/officeDocument/2006/relationships/image" Target="../media/image1671.png"/><Relationship Id="rId585" Type="http://schemas.openxmlformats.org/officeDocument/2006/relationships/image" Target="../media/image25711.png"/><Relationship Id="rId750" Type="http://schemas.openxmlformats.org/officeDocument/2006/relationships/customXml" Target="../ink/ink860.xml"/><Relationship Id="rId792" Type="http://schemas.openxmlformats.org/officeDocument/2006/relationships/customXml" Target="../ink/ink881.xml"/><Relationship Id="rId806" Type="http://schemas.openxmlformats.org/officeDocument/2006/relationships/customXml" Target="../ink/ink888.xml"/><Relationship Id="rId848" Type="http://schemas.openxmlformats.org/officeDocument/2006/relationships/customXml" Target="../ink/ink909.xml"/><Relationship Id="rId6" Type="http://schemas.openxmlformats.org/officeDocument/2006/relationships/image" Target="../media/image2103.png"/><Relationship Id="rId238" Type="http://schemas.openxmlformats.org/officeDocument/2006/relationships/image" Target="../media/image991.png"/><Relationship Id="rId445" Type="http://schemas.openxmlformats.org/officeDocument/2006/relationships/image" Target="../media/image1881.png"/><Relationship Id="rId487" Type="http://schemas.openxmlformats.org/officeDocument/2006/relationships/image" Target="../media/image2091.png"/><Relationship Id="rId610" Type="http://schemas.openxmlformats.org/officeDocument/2006/relationships/customXml" Target="../ink/ink790.xml"/><Relationship Id="rId652" Type="http://schemas.openxmlformats.org/officeDocument/2006/relationships/customXml" Target="../ink/ink811.xml"/><Relationship Id="rId694" Type="http://schemas.openxmlformats.org/officeDocument/2006/relationships/customXml" Target="../ink/ink832.xml"/><Relationship Id="rId708" Type="http://schemas.openxmlformats.org/officeDocument/2006/relationships/customXml" Target="../ink/ink839.xml"/><Relationship Id="rId291" Type="http://schemas.openxmlformats.org/officeDocument/2006/relationships/customXml" Target="../ink/ink615.xml"/><Relationship Id="rId305" Type="http://schemas.openxmlformats.org/officeDocument/2006/relationships/customXml" Target="../ink/ink625.xml"/><Relationship Id="rId347" Type="http://schemas.openxmlformats.org/officeDocument/2006/relationships/image" Target="../media/image1391.png"/><Relationship Id="rId512" Type="http://schemas.openxmlformats.org/officeDocument/2006/relationships/customXml" Target="../ink/ink740.xml"/><Relationship Id="rId44" Type="http://schemas.openxmlformats.org/officeDocument/2006/relationships/image" Target="../media/image2115.png"/><Relationship Id="rId86" Type="http://schemas.openxmlformats.org/officeDocument/2006/relationships/customXml" Target="../ink/ink497.xml"/><Relationship Id="rId151" Type="http://schemas.openxmlformats.org/officeDocument/2006/relationships/customXml" Target="../ink/ink541.xml"/><Relationship Id="rId389" Type="http://schemas.openxmlformats.org/officeDocument/2006/relationships/image" Target="../media/image1601.png"/><Relationship Id="rId554" Type="http://schemas.openxmlformats.org/officeDocument/2006/relationships/customXml" Target="../ink/ink761.xml"/><Relationship Id="rId596" Type="http://schemas.openxmlformats.org/officeDocument/2006/relationships/customXml" Target="../ink/ink783.xml"/><Relationship Id="rId761" Type="http://schemas.openxmlformats.org/officeDocument/2006/relationships/image" Target="../media/image34511.png"/><Relationship Id="rId817" Type="http://schemas.openxmlformats.org/officeDocument/2006/relationships/image" Target="../media/image3732.png"/><Relationship Id="rId193" Type="http://schemas.openxmlformats.org/officeDocument/2006/relationships/customXml" Target="../ink/ink566.xml"/><Relationship Id="rId207" Type="http://schemas.openxmlformats.org/officeDocument/2006/relationships/customXml" Target="../ink/ink573.xml"/><Relationship Id="rId249" Type="http://schemas.openxmlformats.org/officeDocument/2006/relationships/customXml" Target="../ink/ink594.xml"/><Relationship Id="rId414" Type="http://schemas.openxmlformats.org/officeDocument/2006/relationships/customXml" Target="../ink/ink691.xml"/><Relationship Id="rId456" Type="http://schemas.openxmlformats.org/officeDocument/2006/relationships/customXml" Target="../ink/ink712.xml"/><Relationship Id="rId498" Type="http://schemas.openxmlformats.org/officeDocument/2006/relationships/customXml" Target="../ink/ink733.xml"/><Relationship Id="rId621" Type="http://schemas.openxmlformats.org/officeDocument/2006/relationships/image" Target="../media/image2752.png"/><Relationship Id="rId663" Type="http://schemas.openxmlformats.org/officeDocument/2006/relationships/image" Target="../media/image29611.png"/><Relationship Id="rId13" Type="http://schemas.openxmlformats.org/officeDocument/2006/relationships/customXml" Target="../ink/ink457.xml"/><Relationship Id="rId109" Type="http://schemas.openxmlformats.org/officeDocument/2006/relationships/customXml" Target="../ink/ink520.xml"/><Relationship Id="rId260" Type="http://schemas.openxmlformats.org/officeDocument/2006/relationships/image" Target="../media/image1105.png"/><Relationship Id="rId316" Type="http://schemas.openxmlformats.org/officeDocument/2006/relationships/customXml" Target="../ink/ink636.xml"/><Relationship Id="rId523" Type="http://schemas.openxmlformats.org/officeDocument/2006/relationships/image" Target="../media/image2271.png"/><Relationship Id="rId719" Type="http://schemas.openxmlformats.org/officeDocument/2006/relationships/image" Target="../media/image3242.png"/><Relationship Id="rId55" Type="http://schemas.openxmlformats.org/officeDocument/2006/relationships/customXml" Target="../ink/ink478.xml"/><Relationship Id="rId97" Type="http://schemas.openxmlformats.org/officeDocument/2006/relationships/customXml" Target="../ink/ink508.xml"/><Relationship Id="rId120" Type="http://schemas.openxmlformats.org/officeDocument/2006/relationships/image" Target="../media/image4410.png"/><Relationship Id="rId358" Type="http://schemas.openxmlformats.org/officeDocument/2006/relationships/customXml" Target="../ink/ink663.xml"/><Relationship Id="rId565" Type="http://schemas.openxmlformats.org/officeDocument/2006/relationships/customXml" Target="../ink/ink767.xml"/><Relationship Id="rId730" Type="http://schemas.openxmlformats.org/officeDocument/2006/relationships/customXml" Target="../ink/ink850.xml"/><Relationship Id="rId772" Type="http://schemas.openxmlformats.org/officeDocument/2006/relationships/customXml" Target="../ink/ink871.xml"/><Relationship Id="rId828" Type="http://schemas.openxmlformats.org/officeDocument/2006/relationships/customXml" Target="../ink/ink899.xml"/><Relationship Id="rId162" Type="http://schemas.openxmlformats.org/officeDocument/2006/relationships/image" Target="../media/image651.png"/><Relationship Id="rId218" Type="http://schemas.openxmlformats.org/officeDocument/2006/relationships/image" Target="../media/image892.png"/><Relationship Id="rId425" Type="http://schemas.openxmlformats.org/officeDocument/2006/relationships/image" Target="../media/image1781.png"/><Relationship Id="rId467" Type="http://schemas.openxmlformats.org/officeDocument/2006/relationships/image" Target="../media/image1991.png"/><Relationship Id="rId632" Type="http://schemas.openxmlformats.org/officeDocument/2006/relationships/customXml" Target="../ink/ink801.xml"/><Relationship Id="rId271" Type="http://schemas.openxmlformats.org/officeDocument/2006/relationships/customXml" Target="../ink/ink605.xml"/><Relationship Id="rId674" Type="http://schemas.openxmlformats.org/officeDocument/2006/relationships/customXml" Target="../ink/ink822.xml"/><Relationship Id="rId24" Type="http://schemas.openxmlformats.org/officeDocument/2006/relationships/image" Target="../media/image1115.png"/><Relationship Id="rId66" Type="http://schemas.openxmlformats.org/officeDocument/2006/relationships/image" Target="../media/image3213.png"/><Relationship Id="rId131" Type="http://schemas.openxmlformats.org/officeDocument/2006/relationships/customXml" Target="../ink/ink531.xml"/><Relationship Id="rId327" Type="http://schemas.openxmlformats.org/officeDocument/2006/relationships/image" Target="../media/image1316.png"/><Relationship Id="rId369" Type="http://schemas.openxmlformats.org/officeDocument/2006/relationships/image" Target="../media/image1501.png"/><Relationship Id="rId534" Type="http://schemas.openxmlformats.org/officeDocument/2006/relationships/customXml" Target="../ink/ink751.xml"/><Relationship Id="rId576" Type="http://schemas.openxmlformats.org/officeDocument/2006/relationships/customXml" Target="../ink/ink773.xml"/><Relationship Id="rId741" Type="http://schemas.openxmlformats.org/officeDocument/2006/relationships/image" Target="../media/image3352.png"/><Relationship Id="rId783" Type="http://schemas.openxmlformats.org/officeDocument/2006/relationships/image" Target="../media/image3562.png"/><Relationship Id="rId839" Type="http://schemas.openxmlformats.org/officeDocument/2006/relationships/image" Target="../media/image640.png"/><Relationship Id="rId173" Type="http://schemas.openxmlformats.org/officeDocument/2006/relationships/customXml" Target="../ink/ink552.xml"/><Relationship Id="rId229" Type="http://schemas.openxmlformats.org/officeDocument/2006/relationships/customXml" Target="../ink/ink584.xml"/><Relationship Id="rId380" Type="http://schemas.openxmlformats.org/officeDocument/2006/relationships/customXml" Target="../ink/ink674.xml"/><Relationship Id="rId436" Type="http://schemas.openxmlformats.org/officeDocument/2006/relationships/customXml" Target="../ink/ink702.xml"/><Relationship Id="rId601" Type="http://schemas.openxmlformats.org/officeDocument/2006/relationships/image" Target="../media/image2652.png"/><Relationship Id="rId643" Type="http://schemas.openxmlformats.org/officeDocument/2006/relationships/image" Target="../media/image2862.png"/><Relationship Id="rId240" Type="http://schemas.openxmlformats.org/officeDocument/2006/relationships/image" Target="../media/image1001.png"/><Relationship Id="rId478" Type="http://schemas.openxmlformats.org/officeDocument/2006/relationships/customXml" Target="../ink/ink723.xml"/><Relationship Id="rId685" Type="http://schemas.openxmlformats.org/officeDocument/2006/relationships/image" Target="../media/image3072.png"/><Relationship Id="rId850" Type="http://schemas.openxmlformats.org/officeDocument/2006/relationships/customXml" Target="../ink/ink910.xml"/><Relationship Id="rId35" Type="http://schemas.openxmlformats.org/officeDocument/2006/relationships/customXml" Target="../ink/ink468.xml"/><Relationship Id="rId77" Type="http://schemas.openxmlformats.org/officeDocument/2006/relationships/customXml" Target="../ink/ink489.xml"/><Relationship Id="rId100" Type="http://schemas.openxmlformats.org/officeDocument/2006/relationships/customXml" Target="../ink/ink511.xml"/><Relationship Id="rId282" Type="http://schemas.openxmlformats.org/officeDocument/2006/relationships/image" Target="../media/image1216.png"/><Relationship Id="rId338" Type="http://schemas.openxmlformats.org/officeDocument/2006/relationships/customXml" Target="../ink/ink653.xml"/><Relationship Id="rId503" Type="http://schemas.openxmlformats.org/officeDocument/2006/relationships/image" Target="../media/image2171.png"/><Relationship Id="rId545" Type="http://schemas.openxmlformats.org/officeDocument/2006/relationships/image" Target="../media/image2382.png"/><Relationship Id="rId587" Type="http://schemas.openxmlformats.org/officeDocument/2006/relationships/image" Target="../media/image25811.png"/><Relationship Id="rId710" Type="http://schemas.openxmlformats.org/officeDocument/2006/relationships/customXml" Target="../ink/ink840.xml"/><Relationship Id="rId752" Type="http://schemas.openxmlformats.org/officeDocument/2006/relationships/customXml" Target="../ink/ink861.xml"/><Relationship Id="rId808" Type="http://schemas.openxmlformats.org/officeDocument/2006/relationships/customXml" Target="../ink/ink889.xml"/><Relationship Id="rId8" Type="http://schemas.openxmlformats.org/officeDocument/2006/relationships/image" Target="../media/image349.png"/><Relationship Id="rId142" Type="http://schemas.openxmlformats.org/officeDocument/2006/relationships/image" Target="../media/image551.png"/><Relationship Id="rId184" Type="http://schemas.openxmlformats.org/officeDocument/2006/relationships/customXml" Target="../ink/ink560.xml"/><Relationship Id="rId391" Type="http://schemas.openxmlformats.org/officeDocument/2006/relationships/image" Target="../media/image1616.png"/><Relationship Id="rId405" Type="http://schemas.openxmlformats.org/officeDocument/2006/relationships/image" Target="../media/image1681.png"/><Relationship Id="rId447" Type="http://schemas.openxmlformats.org/officeDocument/2006/relationships/image" Target="../media/image1891.png"/><Relationship Id="rId612" Type="http://schemas.openxmlformats.org/officeDocument/2006/relationships/customXml" Target="../ink/ink791.xml"/><Relationship Id="rId794" Type="http://schemas.openxmlformats.org/officeDocument/2006/relationships/customXml" Target="../ink/ink882.xml"/><Relationship Id="rId251" Type="http://schemas.openxmlformats.org/officeDocument/2006/relationships/customXml" Target="../ink/ink595.xml"/><Relationship Id="rId489" Type="http://schemas.openxmlformats.org/officeDocument/2006/relationships/image" Target="../media/image2104.png"/><Relationship Id="rId654" Type="http://schemas.openxmlformats.org/officeDocument/2006/relationships/customXml" Target="../ink/ink812.xml"/><Relationship Id="rId696" Type="http://schemas.openxmlformats.org/officeDocument/2006/relationships/customXml" Target="../ink/ink833.xml"/><Relationship Id="rId46" Type="http://schemas.openxmlformats.org/officeDocument/2006/relationships/image" Target="../media/image2215.png"/><Relationship Id="rId293" Type="http://schemas.openxmlformats.org/officeDocument/2006/relationships/customXml" Target="../ink/ink616.xml"/><Relationship Id="rId307" Type="http://schemas.openxmlformats.org/officeDocument/2006/relationships/customXml" Target="../ink/ink627.xml"/><Relationship Id="rId349" Type="http://schemas.openxmlformats.org/officeDocument/2006/relationships/image" Target="../media/image1401.png"/><Relationship Id="rId514" Type="http://schemas.openxmlformats.org/officeDocument/2006/relationships/customXml" Target="../ink/ink741.xml"/><Relationship Id="rId556" Type="http://schemas.openxmlformats.org/officeDocument/2006/relationships/customXml" Target="../ink/ink762.xml"/><Relationship Id="rId721" Type="http://schemas.openxmlformats.org/officeDocument/2006/relationships/image" Target="../media/image3252.png"/><Relationship Id="rId763" Type="http://schemas.openxmlformats.org/officeDocument/2006/relationships/image" Target="../media/image3462.png"/><Relationship Id="rId88" Type="http://schemas.openxmlformats.org/officeDocument/2006/relationships/customXml" Target="../ink/ink499.xml"/><Relationship Id="rId111" Type="http://schemas.openxmlformats.org/officeDocument/2006/relationships/customXml" Target="../ink/ink521.xml"/><Relationship Id="rId153" Type="http://schemas.openxmlformats.org/officeDocument/2006/relationships/customXml" Target="../ink/ink542.xml"/><Relationship Id="rId195" Type="http://schemas.openxmlformats.org/officeDocument/2006/relationships/customXml" Target="../ink/ink567.xml"/><Relationship Id="rId209" Type="http://schemas.openxmlformats.org/officeDocument/2006/relationships/customXml" Target="../ink/ink574.xml"/><Relationship Id="rId360" Type="http://schemas.openxmlformats.org/officeDocument/2006/relationships/customXml" Target="../ink/ink664.xml"/><Relationship Id="rId416" Type="http://schemas.openxmlformats.org/officeDocument/2006/relationships/customXml" Target="../ink/ink692.xml"/><Relationship Id="rId598" Type="http://schemas.openxmlformats.org/officeDocument/2006/relationships/customXml" Target="../ink/ink784.xml"/><Relationship Id="rId819" Type="http://schemas.openxmlformats.org/officeDocument/2006/relationships/image" Target="../media/image3742.png"/><Relationship Id="rId220" Type="http://schemas.openxmlformats.org/officeDocument/2006/relationships/image" Target="../media/image902.png"/><Relationship Id="rId458" Type="http://schemas.openxmlformats.org/officeDocument/2006/relationships/customXml" Target="../ink/ink713.xml"/><Relationship Id="rId623" Type="http://schemas.openxmlformats.org/officeDocument/2006/relationships/image" Target="../media/image2762.png"/><Relationship Id="rId665" Type="http://schemas.openxmlformats.org/officeDocument/2006/relationships/image" Target="../media/image29711.png"/><Relationship Id="rId830" Type="http://schemas.openxmlformats.org/officeDocument/2006/relationships/customXml" Target="../ink/ink900.xml"/><Relationship Id="rId15" Type="http://schemas.openxmlformats.org/officeDocument/2006/relationships/customXml" Target="../ink/ink458.xml"/><Relationship Id="rId57" Type="http://schemas.openxmlformats.org/officeDocument/2006/relationships/customXml" Target="../ink/ink479.xml"/><Relationship Id="rId262" Type="http://schemas.openxmlformats.org/officeDocument/2006/relationships/image" Target="../media/image1116.png"/><Relationship Id="rId318" Type="http://schemas.openxmlformats.org/officeDocument/2006/relationships/customXml" Target="../ink/ink638.xml"/><Relationship Id="rId525" Type="http://schemas.openxmlformats.org/officeDocument/2006/relationships/image" Target="../media/image2281.png"/><Relationship Id="rId567" Type="http://schemas.openxmlformats.org/officeDocument/2006/relationships/customXml" Target="../ink/ink768.xml"/><Relationship Id="rId732" Type="http://schemas.openxmlformats.org/officeDocument/2006/relationships/customXml" Target="../ink/ink851.xml"/><Relationship Id="rId99" Type="http://schemas.openxmlformats.org/officeDocument/2006/relationships/customXml" Target="../ink/ink510.xml"/><Relationship Id="rId122" Type="http://schemas.openxmlformats.org/officeDocument/2006/relationships/image" Target="../media/image455.png"/><Relationship Id="rId164" Type="http://schemas.openxmlformats.org/officeDocument/2006/relationships/image" Target="../media/image661.png"/><Relationship Id="rId371" Type="http://schemas.openxmlformats.org/officeDocument/2006/relationships/image" Target="../media/image1516.png"/><Relationship Id="rId774" Type="http://schemas.openxmlformats.org/officeDocument/2006/relationships/customXml" Target="../ink/ink872.xml"/><Relationship Id="rId427" Type="http://schemas.openxmlformats.org/officeDocument/2006/relationships/image" Target="../media/image1791.png"/><Relationship Id="rId469" Type="http://schemas.openxmlformats.org/officeDocument/2006/relationships/image" Target="../media/image2001.png"/><Relationship Id="rId634" Type="http://schemas.openxmlformats.org/officeDocument/2006/relationships/customXml" Target="../ink/ink802.xml"/><Relationship Id="rId676" Type="http://schemas.openxmlformats.org/officeDocument/2006/relationships/customXml" Target="../ink/ink823.xml"/><Relationship Id="rId841" Type="http://schemas.openxmlformats.org/officeDocument/2006/relationships/image" Target="../media/image650.png"/><Relationship Id="rId26" Type="http://schemas.openxmlformats.org/officeDocument/2006/relationships/image" Target="../media/image1215.png"/><Relationship Id="rId231" Type="http://schemas.openxmlformats.org/officeDocument/2006/relationships/customXml" Target="../ink/ink585.xml"/><Relationship Id="rId273" Type="http://schemas.openxmlformats.org/officeDocument/2006/relationships/customXml" Target="../ink/ink606.xml"/><Relationship Id="rId329" Type="http://schemas.openxmlformats.org/officeDocument/2006/relationships/image" Target="../media/image1321.png"/><Relationship Id="rId480" Type="http://schemas.openxmlformats.org/officeDocument/2006/relationships/customXml" Target="../ink/ink724.xml"/><Relationship Id="rId536" Type="http://schemas.openxmlformats.org/officeDocument/2006/relationships/customXml" Target="../ink/ink752.xml"/><Relationship Id="rId701" Type="http://schemas.openxmlformats.org/officeDocument/2006/relationships/image" Target="../media/image3152.png"/><Relationship Id="rId68" Type="http://schemas.openxmlformats.org/officeDocument/2006/relationships/image" Target="../media/image3313.png"/><Relationship Id="rId133" Type="http://schemas.openxmlformats.org/officeDocument/2006/relationships/customXml" Target="../ink/ink532.xml"/><Relationship Id="rId175" Type="http://schemas.openxmlformats.org/officeDocument/2006/relationships/customXml" Target="../ink/ink553.xml"/><Relationship Id="rId340" Type="http://schemas.openxmlformats.org/officeDocument/2006/relationships/customXml" Target="../ink/ink654.xml"/><Relationship Id="rId578" Type="http://schemas.openxmlformats.org/officeDocument/2006/relationships/customXml" Target="../ink/ink774.xml"/><Relationship Id="rId743" Type="http://schemas.openxmlformats.org/officeDocument/2006/relationships/image" Target="../media/image3362.png"/><Relationship Id="rId785" Type="http://schemas.openxmlformats.org/officeDocument/2006/relationships/image" Target="../media/image3572.png"/><Relationship Id="rId200" Type="http://schemas.openxmlformats.org/officeDocument/2006/relationships/image" Target="../media/image801.png"/><Relationship Id="rId382" Type="http://schemas.openxmlformats.org/officeDocument/2006/relationships/customXml" Target="../ink/ink675.xml"/><Relationship Id="rId438" Type="http://schemas.openxmlformats.org/officeDocument/2006/relationships/customXml" Target="../ink/ink703.xml"/><Relationship Id="rId603" Type="http://schemas.openxmlformats.org/officeDocument/2006/relationships/image" Target="../media/image2662.png"/><Relationship Id="rId645" Type="http://schemas.openxmlformats.org/officeDocument/2006/relationships/image" Target="../media/image28711.png"/><Relationship Id="rId687" Type="http://schemas.openxmlformats.org/officeDocument/2006/relationships/image" Target="../media/image3082.png"/><Relationship Id="rId810" Type="http://schemas.openxmlformats.org/officeDocument/2006/relationships/customXml" Target="../ink/ink890.xml"/><Relationship Id="rId242" Type="http://schemas.openxmlformats.org/officeDocument/2006/relationships/image" Target="../media/image1016.png"/><Relationship Id="rId284" Type="http://schemas.openxmlformats.org/officeDocument/2006/relationships/image" Target="../media/image1221.png"/><Relationship Id="rId491" Type="http://schemas.openxmlformats.org/officeDocument/2006/relationships/image" Target="../media/image2116.png"/><Relationship Id="rId505" Type="http://schemas.openxmlformats.org/officeDocument/2006/relationships/image" Target="../media/image2181.png"/><Relationship Id="rId712" Type="http://schemas.openxmlformats.org/officeDocument/2006/relationships/customXml" Target="../ink/ink841.xml"/><Relationship Id="rId37" Type="http://schemas.openxmlformats.org/officeDocument/2006/relationships/customXml" Target="../ink/ink469.xml"/><Relationship Id="rId79" Type="http://schemas.openxmlformats.org/officeDocument/2006/relationships/customXml" Target="../ink/ink490.xml"/><Relationship Id="rId102" Type="http://schemas.openxmlformats.org/officeDocument/2006/relationships/customXml" Target="../ink/ink513.xml"/><Relationship Id="rId144" Type="http://schemas.openxmlformats.org/officeDocument/2006/relationships/image" Target="../media/image561.png"/><Relationship Id="rId547" Type="http://schemas.openxmlformats.org/officeDocument/2006/relationships/image" Target="../media/image2392.png"/><Relationship Id="rId589" Type="http://schemas.openxmlformats.org/officeDocument/2006/relationships/image" Target="../media/image2592.png"/><Relationship Id="rId754" Type="http://schemas.openxmlformats.org/officeDocument/2006/relationships/customXml" Target="../ink/ink862.xml"/><Relationship Id="rId796" Type="http://schemas.openxmlformats.org/officeDocument/2006/relationships/customXml" Target="../ink/ink883.xml"/><Relationship Id="rId90" Type="http://schemas.openxmlformats.org/officeDocument/2006/relationships/customXml" Target="../ink/ink501.xml"/><Relationship Id="rId186" Type="http://schemas.openxmlformats.org/officeDocument/2006/relationships/customXml" Target="../ink/ink562.xml"/><Relationship Id="rId351" Type="http://schemas.openxmlformats.org/officeDocument/2006/relationships/image" Target="../media/image1416.png"/><Relationship Id="rId393" Type="http://schemas.openxmlformats.org/officeDocument/2006/relationships/image" Target="../media/image1621.png"/><Relationship Id="rId407" Type="http://schemas.openxmlformats.org/officeDocument/2006/relationships/image" Target="../media/image1691.png"/><Relationship Id="rId449" Type="http://schemas.openxmlformats.org/officeDocument/2006/relationships/image" Target="../media/image1901.png"/><Relationship Id="rId614" Type="http://schemas.openxmlformats.org/officeDocument/2006/relationships/customXml" Target="../ink/ink792.xml"/><Relationship Id="rId656" Type="http://schemas.openxmlformats.org/officeDocument/2006/relationships/customXml" Target="../ink/ink813.xml"/><Relationship Id="rId821" Type="http://schemas.openxmlformats.org/officeDocument/2006/relationships/image" Target="../media/image3752.png"/><Relationship Id="rId211" Type="http://schemas.openxmlformats.org/officeDocument/2006/relationships/customXml" Target="../ink/ink575.xml"/><Relationship Id="rId253" Type="http://schemas.openxmlformats.org/officeDocument/2006/relationships/customXml" Target="../ink/ink596.xml"/><Relationship Id="rId295" Type="http://schemas.openxmlformats.org/officeDocument/2006/relationships/customXml" Target="../ink/ink617.xml"/><Relationship Id="rId309" Type="http://schemas.openxmlformats.org/officeDocument/2006/relationships/customXml" Target="../ink/ink629.xml"/><Relationship Id="rId460" Type="http://schemas.openxmlformats.org/officeDocument/2006/relationships/customXml" Target="../ink/ink714.xml"/><Relationship Id="rId516" Type="http://schemas.openxmlformats.org/officeDocument/2006/relationships/customXml" Target="../ink/ink742.xml"/><Relationship Id="rId698" Type="http://schemas.openxmlformats.org/officeDocument/2006/relationships/customXml" Target="../ink/ink834.xml"/><Relationship Id="rId48" Type="http://schemas.openxmlformats.org/officeDocument/2006/relationships/image" Target="../media/image2316.png"/><Relationship Id="rId113" Type="http://schemas.openxmlformats.org/officeDocument/2006/relationships/customXml" Target="../ink/ink522.xml"/><Relationship Id="rId320" Type="http://schemas.openxmlformats.org/officeDocument/2006/relationships/customXml" Target="../ink/ink640.xml"/><Relationship Id="rId558" Type="http://schemas.openxmlformats.org/officeDocument/2006/relationships/customXml" Target="../ink/ink763.xml"/><Relationship Id="rId723" Type="http://schemas.openxmlformats.org/officeDocument/2006/relationships/image" Target="../media/image3262.png"/><Relationship Id="rId765" Type="http://schemas.openxmlformats.org/officeDocument/2006/relationships/image" Target="../media/image3472.png"/><Relationship Id="rId155" Type="http://schemas.openxmlformats.org/officeDocument/2006/relationships/customXml" Target="../ink/ink543.xml"/><Relationship Id="rId197" Type="http://schemas.openxmlformats.org/officeDocument/2006/relationships/customXml" Target="../ink/ink568.xml"/><Relationship Id="rId362" Type="http://schemas.openxmlformats.org/officeDocument/2006/relationships/customXml" Target="../ink/ink665.xml"/><Relationship Id="rId418" Type="http://schemas.openxmlformats.org/officeDocument/2006/relationships/customXml" Target="../ink/ink693.xml"/><Relationship Id="rId625" Type="http://schemas.openxmlformats.org/officeDocument/2006/relationships/image" Target="../media/image27711.png"/><Relationship Id="rId832" Type="http://schemas.openxmlformats.org/officeDocument/2006/relationships/customXml" Target="../ink/ink901.xml"/><Relationship Id="rId222" Type="http://schemas.openxmlformats.org/officeDocument/2006/relationships/image" Target="../media/image917.png"/><Relationship Id="rId264" Type="http://schemas.openxmlformats.org/officeDocument/2006/relationships/image" Target="../media/image1121.png"/><Relationship Id="rId471" Type="http://schemas.openxmlformats.org/officeDocument/2006/relationships/image" Target="../media/image2016.png"/><Relationship Id="rId667" Type="http://schemas.openxmlformats.org/officeDocument/2006/relationships/image" Target="../media/image2982.png"/><Relationship Id="rId17" Type="http://schemas.openxmlformats.org/officeDocument/2006/relationships/customXml" Target="../ink/ink459.xml"/><Relationship Id="rId59" Type="http://schemas.openxmlformats.org/officeDocument/2006/relationships/customXml" Target="../ink/ink480.xml"/><Relationship Id="rId124" Type="http://schemas.openxmlformats.org/officeDocument/2006/relationships/image" Target="../media/image460.png"/><Relationship Id="rId527" Type="http://schemas.openxmlformats.org/officeDocument/2006/relationships/image" Target="../media/image2292.png"/><Relationship Id="rId569" Type="http://schemas.openxmlformats.org/officeDocument/2006/relationships/customXml" Target="../ink/ink769.xml"/><Relationship Id="rId734" Type="http://schemas.openxmlformats.org/officeDocument/2006/relationships/customXml" Target="../ink/ink852.xml"/><Relationship Id="rId776" Type="http://schemas.openxmlformats.org/officeDocument/2006/relationships/customXml" Target="../ink/ink873.xml"/><Relationship Id="rId70" Type="http://schemas.openxmlformats.org/officeDocument/2006/relationships/image" Target="../media/image3414.png"/><Relationship Id="rId166" Type="http://schemas.openxmlformats.org/officeDocument/2006/relationships/image" Target="../media/image671.png"/><Relationship Id="rId331" Type="http://schemas.openxmlformats.org/officeDocument/2006/relationships/image" Target="../media/image1331.png"/><Relationship Id="rId373" Type="http://schemas.openxmlformats.org/officeDocument/2006/relationships/image" Target="../media/image1521.png"/><Relationship Id="rId429" Type="http://schemas.openxmlformats.org/officeDocument/2006/relationships/image" Target="../media/image1801.png"/><Relationship Id="rId580" Type="http://schemas.openxmlformats.org/officeDocument/2006/relationships/customXml" Target="../ink/ink775.xml"/><Relationship Id="rId636" Type="http://schemas.openxmlformats.org/officeDocument/2006/relationships/customXml" Target="../ink/ink803.xml"/><Relationship Id="rId801" Type="http://schemas.openxmlformats.org/officeDocument/2006/relationships/image" Target="../media/image3652.png"/><Relationship Id="rId1" Type="http://schemas.openxmlformats.org/officeDocument/2006/relationships/slideLayout" Target="../slideLayouts/slideLayout8.xml"/><Relationship Id="rId233" Type="http://schemas.openxmlformats.org/officeDocument/2006/relationships/customXml" Target="../ink/ink586.xml"/><Relationship Id="rId440" Type="http://schemas.openxmlformats.org/officeDocument/2006/relationships/customXml" Target="../ink/ink704.xml"/><Relationship Id="rId678" Type="http://schemas.openxmlformats.org/officeDocument/2006/relationships/customXml" Target="../ink/ink824.xml"/><Relationship Id="rId843" Type="http://schemas.openxmlformats.org/officeDocument/2006/relationships/image" Target="../media/image660.png"/><Relationship Id="rId28" Type="http://schemas.openxmlformats.org/officeDocument/2006/relationships/image" Target="../media/image1315.png"/><Relationship Id="rId275" Type="http://schemas.openxmlformats.org/officeDocument/2006/relationships/customXml" Target="../ink/ink607.xml"/><Relationship Id="rId300" Type="http://schemas.openxmlformats.org/officeDocument/2006/relationships/customXml" Target="../ink/ink620.xml"/><Relationship Id="rId482" Type="http://schemas.openxmlformats.org/officeDocument/2006/relationships/customXml" Target="../ink/ink725.xml"/><Relationship Id="rId538" Type="http://schemas.openxmlformats.org/officeDocument/2006/relationships/customXml" Target="../ink/ink753.xml"/><Relationship Id="rId703" Type="http://schemas.openxmlformats.org/officeDocument/2006/relationships/image" Target="../media/image3162.png"/><Relationship Id="rId745" Type="http://schemas.openxmlformats.org/officeDocument/2006/relationships/image" Target="../media/image3372.png"/><Relationship Id="rId81" Type="http://schemas.openxmlformats.org/officeDocument/2006/relationships/customXml" Target="../ink/ink492.xml"/><Relationship Id="rId135" Type="http://schemas.openxmlformats.org/officeDocument/2006/relationships/customXml" Target="../ink/ink533.xml"/><Relationship Id="rId177" Type="http://schemas.openxmlformats.org/officeDocument/2006/relationships/customXml" Target="../ink/ink554.xml"/><Relationship Id="rId342" Type="http://schemas.openxmlformats.org/officeDocument/2006/relationships/customXml" Target="../ink/ink655.xml"/><Relationship Id="rId384" Type="http://schemas.openxmlformats.org/officeDocument/2006/relationships/customXml" Target="../ink/ink676.xml"/><Relationship Id="rId591" Type="http://schemas.openxmlformats.org/officeDocument/2006/relationships/image" Target="../media/image2602.png"/><Relationship Id="rId605" Type="http://schemas.openxmlformats.org/officeDocument/2006/relationships/image" Target="../media/image2672.png"/><Relationship Id="rId787" Type="http://schemas.openxmlformats.org/officeDocument/2006/relationships/image" Target="../media/image3582.png"/><Relationship Id="rId812" Type="http://schemas.openxmlformats.org/officeDocument/2006/relationships/customXml" Target="../ink/ink891.xml"/><Relationship Id="rId202" Type="http://schemas.openxmlformats.org/officeDocument/2006/relationships/image" Target="../media/image816.png"/><Relationship Id="rId244" Type="http://schemas.openxmlformats.org/officeDocument/2006/relationships/image" Target="../media/image1021.png"/><Relationship Id="rId647" Type="http://schemas.openxmlformats.org/officeDocument/2006/relationships/image" Target="../media/image2882.png"/><Relationship Id="rId689" Type="http://schemas.openxmlformats.org/officeDocument/2006/relationships/image" Target="../media/image3092.png"/><Relationship Id="rId39" Type="http://schemas.openxmlformats.org/officeDocument/2006/relationships/customXml" Target="../ink/ink470.xml"/><Relationship Id="rId286" Type="http://schemas.openxmlformats.org/officeDocument/2006/relationships/image" Target="../media/image1231.png"/><Relationship Id="rId451" Type="http://schemas.openxmlformats.org/officeDocument/2006/relationships/image" Target="../media/image1916.png"/><Relationship Id="rId493" Type="http://schemas.openxmlformats.org/officeDocument/2006/relationships/image" Target="../media/image2121.png"/><Relationship Id="rId507" Type="http://schemas.openxmlformats.org/officeDocument/2006/relationships/image" Target="../media/image2191.png"/><Relationship Id="rId549" Type="http://schemas.openxmlformats.org/officeDocument/2006/relationships/image" Target="../media/image2402.png"/><Relationship Id="rId714" Type="http://schemas.openxmlformats.org/officeDocument/2006/relationships/customXml" Target="../ink/ink842.xml"/><Relationship Id="rId756" Type="http://schemas.openxmlformats.org/officeDocument/2006/relationships/customXml" Target="../ink/ink863.xml"/><Relationship Id="rId50" Type="http://schemas.openxmlformats.org/officeDocument/2006/relationships/image" Target="../media/image2414.png"/><Relationship Id="rId104" Type="http://schemas.openxmlformats.org/officeDocument/2006/relationships/customXml" Target="../ink/ink515.xml"/><Relationship Id="rId146" Type="http://schemas.openxmlformats.org/officeDocument/2006/relationships/image" Target="../media/image571.png"/><Relationship Id="rId188" Type="http://schemas.openxmlformats.org/officeDocument/2006/relationships/image" Target="../media/image741.png"/><Relationship Id="rId311" Type="http://schemas.openxmlformats.org/officeDocument/2006/relationships/customXml" Target="../ink/ink631.xml"/><Relationship Id="rId353" Type="http://schemas.openxmlformats.org/officeDocument/2006/relationships/image" Target="../media/image1421.png"/><Relationship Id="rId395" Type="http://schemas.openxmlformats.org/officeDocument/2006/relationships/image" Target="../media/image1631.png"/><Relationship Id="rId409" Type="http://schemas.openxmlformats.org/officeDocument/2006/relationships/image" Target="../media/image1701.png"/><Relationship Id="rId560" Type="http://schemas.openxmlformats.org/officeDocument/2006/relationships/image" Target="../media/image2452.png"/><Relationship Id="rId798" Type="http://schemas.openxmlformats.org/officeDocument/2006/relationships/customXml" Target="../ink/ink884.xml"/><Relationship Id="rId92" Type="http://schemas.openxmlformats.org/officeDocument/2006/relationships/customXml" Target="../ink/ink503.xml"/><Relationship Id="rId213" Type="http://schemas.openxmlformats.org/officeDocument/2006/relationships/customXml" Target="../ink/ink576.xml"/><Relationship Id="rId420" Type="http://schemas.openxmlformats.org/officeDocument/2006/relationships/customXml" Target="../ink/ink694.xml"/><Relationship Id="rId616" Type="http://schemas.openxmlformats.org/officeDocument/2006/relationships/customXml" Target="../ink/ink793.xml"/><Relationship Id="rId658" Type="http://schemas.openxmlformats.org/officeDocument/2006/relationships/customXml" Target="../ink/ink814.xml"/><Relationship Id="rId823" Type="http://schemas.openxmlformats.org/officeDocument/2006/relationships/image" Target="../media/image3762.png"/><Relationship Id="rId255" Type="http://schemas.openxmlformats.org/officeDocument/2006/relationships/customXml" Target="../ink/ink597.xml"/><Relationship Id="rId297" Type="http://schemas.openxmlformats.org/officeDocument/2006/relationships/customXml" Target="../ink/ink618.xml"/><Relationship Id="rId462" Type="http://schemas.openxmlformats.org/officeDocument/2006/relationships/customXml" Target="../ink/ink715.xml"/><Relationship Id="rId518" Type="http://schemas.openxmlformats.org/officeDocument/2006/relationships/customXml" Target="../ink/ink743.xml"/><Relationship Id="rId725" Type="http://schemas.openxmlformats.org/officeDocument/2006/relationships/image" Target="../media/image3272.png"/><Relationship Id="rId115" Type="http://schemas.openxmlformats.org/officeDocument/2006/relationships/customXml" Target="../ink/ink523.xml"/><Relationship Id="rId157" Type="http://schemas.openxmlformats.org/officeDocument/2006/relationships/customXml" Target="../ink/ink544.xml"/><Relationship Id="rId322" Type="http://schemas.openxmlformats.org/officeDocument/2006/relationships/customXml" Target="../ink/ink642.xml"/><Relationship Id="rId364" Type="http://schemas.openxmlformats.org/officeDocument/2006/relationships/customXml" Target="../ink/ink666.xml"/><Relationship Id="rId767" Type="http://schemas.openxmlformats.org/officeDocument/2006/relationships/image" Target="../media/image34811.png"/><Relationship Id="rId61" Type="http://schemas.openxmlformats.org/officeDocument/2006/relationships/customXml" Target="../ink/ink481.xml"/><Relationship Id="rId199" Type="http://schemas.openxmlformats.org/officeDocument/2006/relationships/customXml" Target="../ink/ink569.xml"/><Relationship Id="rId571" Type="http://schemas.openxmlformats.org/officeDocument/2006/relationships/image" Target="../media/image2502.png"/><Relationship Id="rId627" Type="http://schemas.openxmlformats.org/officeDocument/2006/relationships/image" Target="../media/image2782.png"/><Relationship Id="rId669" Type="http://schemas.openxmlformats.org/officeDocument/2006/relationships/image" Target="../media/image2992.png"/><Relationship Id="rId834" Type="http://schemas.openxmlformats.org/officeDocument/2006/relationships/customXml" Target="../ink/ink902.xml"/><Relationship Id="rId19" Type="http://schemas.openxmlformats.org/officeDocument/2006/relationships/customXml" Target="../ink/ink460.xml"/><Relationship Id="rId224" Type="http://schemas.openxmlformats.org/officeDocument/2006/relationships/image" Target="../media/image922.png"/><Relationship Id="rId266" Type="http://schemas.openxmlformats.org/officeDocument/2006/relationships/image" Target="../media/image1131.png"/><Relationship Id="rId431" Type="http://schemas.openxmlformats.org/officeDocument/2006/relationships/image" Target="../media/image1816.png"/><Relationship Id="rId473" Type="http://schemas.openxmlformats.org/officeDocument/2006/relationships/image" Target="../media/image2021.png"/><Relationship Id="rId529" Type="http://schemas.openxmlformats.org/officeDocument/2006/relationships/image" Target="../media/image2302.png"/><Relationship Id="rId680" Type="http://schemas.openxmlformats.org/officeDocument/2006/relationships/customXml" Target="../ink/ink825.xml"/><Relationship Id="rId736" Type="http://schemas.openxmlformats.org/officeDocument/2006/relationships/customXml" Target="../ink/ink853.xml"/><Relationship Id="rId30" Type="http://schemas.openxmlformats.org/officeDocument/2006/relationships/image" Target="../media/image1415.png"/><Relationship Id="rId126" Type="http://schemas.openxmlformats.org/officeDocument/2006/relationships/image" Target="../media/image470.png"/><Relationship Id="rId168" Type="http://schemas.openxmlformats.org/officeDocument/2006/relationships/image" Target="../media/image681.png"/><Relationship Id="rId333" Type="http://schemas.openxmlformats.org/officeDocument/2006/relationships/customXml" Target="../ink/ink649.xml"/><Relationship Id="rId540" Type="http://schemas.openxmlformats.org/officeDocument/2006/relationships/customXml" Target="../ink/ink754.xml"/><Relationship Id="rId778" Type="http://schemas.openxmlformats.org/officeDocument/2006/relationships/customXml" Target="../ink/ink874.xml"/><Relationship Id="rId72" Type="http://schemas.openxmlformats.org/officeDocument/2006/relationships/image" Target="../media/image3514.png"/><Relationship Id="rId375" Type="http://schemas.openxmlformats.org/officeDocument/2006/relationships/image" Target="../media/image1531.png"/><Relationship Id="rId582" Type="http://schemas.openxmlformats.org/officeDocument/2006/relationships/customXml" Target="../ink/ink776.xml"/><Relationship Id="rId638" Type="http://schemas.openxmlformats.org/officeDocument/2006/relationships/customXml" Target="../ink/ink804.xml"/><Relationship Id="rId803" Type="http://schemas.openxmlformats.org/officeDocument/2006/relationships/image" Target="../media/image3662.png"/><Relationship Id="rId845" Type="http://schemas.openxmlformats.org/officeDocument/2006/relationships/image" Target="../media/image464.png"/><Relationship Id="rId3" Type="http://schemas.openxmlformats.org/officeDocument/2006/relationships/customXml" Target="../ink/ink452.xml"/><Relationship Id="rId235" Type="http://schemas.openxmlformats.org/officeDocument/2006/relationships/customXml" Target="../ink/ink587.xml"/><Relationship Id="rId277" Type="http://schemas.openxmlformats.org/officeDocument/2006/relationships/customXml" Target="../ink/ink608.xml"/><Relationship Id="rId400" Type="http://schemas.openxmlformats.org/officeDocument/2006/relationships/customXml" Target="../ink/ink684.xml"/><Relationship Id="rId442" Type="http://schemas.openxmlformats.org/officeDocument/2006/relationships/customXml" Target="../ink/ink705.xml"/><Relationship Id="rId484" Type="http://schemas.openxmlformats.org/officeDocument/2006/relationships/customXml" Target="../ink/ink726.xml"/><Relationship Id="rId705" Type="http://schemas.openxmlformats.org/officeDocument/2006/relationships/image" Target="../media/image3172.png"/><Relationship Id="rId137" Type="http://schemas.openxmlformats.org/officeDocument/2006/relationships/customXml" Target="../ink/ink534.xml"/><Relationship Id="rId302" Type="http://schemas.openxmlformats.org/officeDocument/2006/relationships/customXml" Target="../ink/ink622.xml"/><Relationship Id="rId344" Type="http://schemas.openxmlformats.org/officeDocument/2006/relationships/customXml" Target="../ink/ink656.xml"/><Relationship Id="rId691" Type="http://schemas.openxmlformats.org/officeDocument/2006/relationships/image" Target="../media/image3102.png"/><Relationship Id="rId747" Type="http://schemas.openxmlformats.org/officeDocument/2006/relationships/image" Target="../media/image3382.png"/><Relationship Id="rId789" Type="http://schemas.openxmlformats.org/officeDocument/2006/relationships/image" Target="../media/image3592.png"/><Relationship Id="rId41" Type="http://schemas.openxmlformats.org/officeDocument/2006/relationships/customXml" Target="../ink/ink471.xml"/><Relationship Id="rId83" Type="http://schemas.openxmlformats.org/officeDocument/2006/relationships/customXml" Target="../ink/ink494.xml"/><Relationship Id="rId179" Type="http://schemas.openxmlformats.org/officeDocument/2006/relationships/customXml" Target="../ink/ink555.xml"/><Relationship Id="rId386" Type="http://schemas.openxmlformats.org/officeDocument/2006/relationships/customXml" Target="../ink/ink677.xml"/><Relationship Id="rId551" Type="http://schemas.openxmlformats.org/officeDocument/2006/relationships/image" Target="../media/image2415.png"/><Relationship Id="rId593" Type="http://schemas.openxmlformats.org/officeDocument/2006/relationships/image" Target="../media/image2614.png"/><Relationship Id="rId607" Type="http://schemas.openxmlformats.org/officeDocument/2006/relationships/image" Target="../media/image2682.png"/><Relationship Id="rId649" Type="http://schemas.openxmlformats.org/officeDocument/2006/relationships/image" Target="../media/image2892.png"/><Relationship Id="rId814" Type="http://schemas.openxmlformats.org/officeDocument/2006/relationships/customXml" Target="../ink/ink892.xml"/><Relationship Id="rId190" Type="http://schemas.openxmlformats.org/officeDocument/2006/relationships/image" Target="../media/image751.png"/><Relationship Id="rId204" Type="http://schemas.openxmlformats.org/officeDocument/2006/relationships/image" Target="../media/image821.png"/><Relationship Id="rId246" Type="http://schemas.openxmlformats.org/officeDocument/2006/relationships/image" Target="../media/image1031.png"/><Relationship Id="rId288" Type="http://schemas.openxmlformats.org/officeDocument/2006/relationships/image" Target="../media/image1241.png"/><Relationship Id="rId411" Type="http://schemas.openxmlformats.org/officeDocument/2006/relationships/image" Target="../media/image1716.png"/><Relationship Id="rId453" Type="http://schemas.openxmlformats.org/officeDocument/2006/relationships/image" Target="../media/image1921.png"/><Relationship Id="rId509" Type="http://schemas.openxmlformats.org/officeDocument/2006/relationships/image" Target="../media/image2201.png"/><Relationship Id="rId660" Type="http://schemas.openxmlformats.org/officeDocument/2006/relationships/customXml" Target="../ink/ink815.xml"/><Relationship Id="rId106" Type="http://schemas.openxmlformats.org/officeDocument/2006/relationships/customXml" Target="../ink/ink517.xml"/><Relationship Id="rId313" Type="http://schemas.openxmlformats.org/officeDocument/2006/relationships/customXml" Target="../ink/ink633.xml"/><Relationship Id="rId495" Type="http://schemas.openxmlformats.org/officeDocument/2006/relationships/image" Target="../media/image2131.png"/><Relationship Id="rId716" Type="http://schemas.openxmlformats.org/officeDocument/2006/relationships/customXml" Target="../ink/ink843.xml"/><Relationship Id="rId758" Type="http://schemas.openxmlformats.org/officeDocument/2006/relationships/customXml" Target="../ink/ink864.xml"/><Relationship Id="rId10" Type="http://schemas.openxmlformats.org/officeDocument/2006/relationships/image" Target="../media/image454.png"/><Relationship Id="rId52" Type="http://schemas.openxmlformats.org/officeDocument/2006/relationships/image" Target="../media/image2513.png"/><Relationship Id="rId94" Type="http://schemas.openxmlformats.org/officeDocument/2006/relationships/customXml" Target="../ink/ink505.xml"/><Relationship Id="rId148" Type="http://schemas.openxmlformats.org/officeDocument/2006/relationships/image" Target="../media/image581.png"/><Relationship Id="rId355" Type="http://schemas.openxmlformats.org/officeDocument/2006/relationships/image" Target="../media/image1431.png"/><Relationship Id="rId397" Type="http://schemas.openxmlformats.org/officeDocument/2006/relationships/image" Target="../media/image1641.png"/><Relationship Id="rId520" Type="http://schemas.openxmlformats.org/officeDocument/2006/relationships/customXml" Target="../ink/ink744.xml"/><Relationship Id="rId562" Type="http://schemas.openxmlformats.org/officeDocument/2006/relationships/image" Target="../media/image2462.png"/><Relationship Id="rId618" Type="http://schemas.openxmlformats.org/officeDocument/2006/relationships/customXml" Target="../ink/ink794.xml"/><Relationship Id="rId825" Type="http://schemas.openxmlformats.org/officeDocument/2006/relationships/image" Target="../media/image3772.png"/><Relationship Id="rId215" Type="http://schemas.openxmlformats.org/officeDocument/2006/relationships/customXml" Target="../ink/ink577.xml"/><Relationship Id="rId257" Type="http://schemas.openxmlformats.org/officeDocument/2006/relationships/customXml" Target="../ink/ink598.xml"/><Relationship Id="rId422" Type="http://schemas.openxmlformats.org/officeDocument/2006/relationships/customXml" Target="../ink/ink695.xml"/><Relationship Id="rId464" Type="http://schemas.openxmlformats.org/officeDocument/2006/relationships/customXml" Target="../ink/ink716.xml"/><Relationship Id="rId299" Type="http://schemas.openxmlformats.org/officeDocument/2006/relationships/customXml" Target="../ink/ink619.xml"/><Relationship Id="rId727" Type="http://schemas.openxmlformats.org/officeDocument/2006/relationships/image" Target="../media/image3282.png"/><Relationship Id="rId63" Type="http://schemas.openxmlformats.org/officeDocument/2006/relationships/customXml" Target="../ink/ink482.xml"/><Relationship Id="rId159" Type="http://schemas.openxmlformats.org/officeDocument/2006/relationships/customXml" Target="../ink/ink545.xml"/><Relationship Id="rId366" Type="http://schemas.openxmlformats.org/officeDocument/2006/relationships/customXml" Target="../ink/ink667.xml"/><Relationship Id="rId573" Type="http://schemas.openxmlformats.org/officeDocument/2006/relationships/image" Target="../media/image25121.png"/><Relationship Id="rId780" Type="http://schemas.openxmlformats.org/officeDocument/2006/relationships/customXml" Target="../ink/ink875.xml"/><Relationship Id="rId226" Type="http://schemas.openxmlformats.org/officeDocument/2006/relationships/image" Target="../media/image931.png"/><Relationship Id="rId433" Type="http://schemas.openxmlformats.org/officeDocument/2006/relationships/image" Target="../media/image1821.png"/><Relationship Id="rId640" Type="http://schemas.openxmlformats.org/officeDocument/2006/relationships/customXml" Target="../ink/ink805.xml"/><Relationship Id="rId738" Type="http://schemas.openxmlformats.org/officeDocument/2006/relationships/customXml" Target="../ink/ink854.xml"/><Relationship Id="rId74" Type="http://schemas.openxmlformats.org/officeDocument/2006/relationships/image" Target="../media/image3613.png"/><Relationship Id="rId377" Type="http://schemas.openxmlformats.org/officeDocument/2006/relationships/image" Target="../media/image1541.png"/><Relationship Id="rId500" Type="http://schemas.openxmlformats.org/officeDocument/2006/relationships/customXml" Target="../ink/ink734.xml"/><Relationship Id="rId584" Type="http://schemas.openxmlformats.org/officeDocument/2006/relationships/customXml" Target="../ink/ink777.xml"/><Relationship Id="rId805" Type="http://schemas.openxmlformats.org/officeDocument/2006/relationships/image" Target="../media/image3672.png"/><Relationship Id="rId5" Type="http://schemas.openxmlformats.org/officeDocument/2006/relationships/customXml" Target="../ink/ink453.xml"/><Relationship Id="rId237" Type="http://schemas.openxmlformats.org/officeDocument/2006/relationships/customXml" Target="../ink/ink588.xml"/><Relationship Id="rId791" Type="http://schemas.openxmlformats.org/officeDocument/2006/relationships/image" Target="../media/image3602.png"/><Relationship Id="rId444" Type="http://schemas.openxmlformats.org/officeDocument/2006/relationships/customXml" Target="../ink/ink706.xml"/><Relationship Id="rId651" Type="http://schemas.openxmlformats.org/officeDocument/2006/relationships/image" Target="../media/image2902.png"/><Relationship Id="rId749" Type="http://schemas.openxmlformats.org/officeDocument/2006/relationships/image" Target="../media/image33911.png"/><Relationship Id="rId290" Type="http://schemas.openxmlformats.org/officeDocument/2006/relationships/image" Target="../media/image1251.png"/><Relationship Id="rId304" Type="http://schemas.openxmlformats.org/officeDocument/2006/relationships/customXml" Target="../ink/ink624.xml"/><Relationship Id="rId388" Type="http://schemas.openxmlformats.org/officeDocument/2006/relationships/customXml" Target="../ink/ink678.xml"/><Relationship Id="rId511" Type="http://schemas.openxmlformats.org/officeDocument/2006/relationships/image" Target="../media/image2216.png"/><Relationship Id="rId609" Type="http://schemas.openxmlformats.org/officeDocument/2006/relationships/image" Target="../media/image2692.png"/><Relationship Id="rId85" Type="http://schemas.openxmlformats.org/officeDocument/2006/relationships/customXml" Target="../ink/ink496.xml"/><Relationship Id="rId150" Type="http://schemas.openxmlformats.org/officeDocument/2006/relationships/image" Target="../media/image591.png"/><Relationship Id="rId595" Type="http://schemas.openxmlformats.org/officeDocument/2006/relationships/image" Target="../media/image2622.png"/><Relationship Id="rId816" Type="http://schemas.openxmlformats.org/officeDocument/2006/relationships/customXml" Target="../ink/ink893.xml"/><Relationship Id="rId248" Type="http://schemas.openxmlformats.org/officeDocument/2006/relationships/image" Target="../media/image1041.png"/><Relationship Id="rId455" Type="http://schemas.openxmlformats.org/officeDocument/2006/relationships/image" Target="../media/image1931.png"/><Relationship Id="rId662" Type="http://schemas.openxmlformats.org/officeDocument/2006/relationships/customXml" Target="../ink/ink816.xml"/><Relationship Id="rId12" Type="http://schemas.openxmlformats.org/officeDocument/2006/relationships/image" Target="../media/image515.png"/><Relationship Id="rId108" Type="http://schemas.openxmlformats.org/officeDocument/2006/relationships/customXml" Target="../ink/ink519.xml"/><Relationship Id="rId315" Type="http://schemas.openxmlformats.org/officeDocument/2006/relationships/customXml" Target="../ink/ink635.xml"/><Relationship Id="rId522" Type="http://schemas.openxmlformats.org/officeDocument/2006/relationships/customXml" Target="../ink/ink745.xml"/><Relationship Id="rId96" Type="http://schemas.openxmlformats.org/officeDocument/2006/relationships/customXml" Target="../ink/ink507.xml"/><Relationship Id="rId161" Type="http://schemas.openxmlformats.org/officeDocument/2006/relationships/customXml" Target="../ink/ink546.xml"/><Relationship Id="rId399" Type="http://schemas.openxmlformats.org/officeDocument/2006/relationships/image" Target="../media/image1651.png"/><Relationship Id="rId827" Type="http://schemas.openxmlformats.org/officeDocument/2006/relationships/image" Target="../media/image3782.png"/><Relationship Id="rId259" Type="http://schemas.openxmlformats.org/officeDocument/2006/relationships/customXml" Target="../ink/ink599.xml"/><Relationship Id="rId466" Type="http://schemas.openxmlformats.org/officeDocument/2006/relationships/customXml" Target="../ink/ink717.xml"/><Relationship Id="rId673" Type="http://schemas.openxmlformats.org/officeDocument/2006/relationships/image" Target="../media/image3014.png"/><Relationship Id="rId23" Type="http://schemas.openxmlformats.org/officeDocument/2006/relationships/customXml" Target="../ink/ink462.xml"/><Relationship Id="rId119" Type="http://schemas.openxmlformats.org/officeDocument/2006/relationships/customXml" Target="../ink/ink525.xml"/><Relationship Id="rId326" Type="http://schemas.openxmlformats.org/officeDocument/2006/relationships/customXml" Target="../ink/ink645.xml"/><Relationship Id="rId533" Type="http://schemas.openxmlformats.org/officeDocument/2006/relationships/image" Target="../media/image2322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customXml" Target="../ink/ink919.xml"/><Relationship Id="rId26" Type="http://schemas.openxmlformats.org/officeDocument/2006/relationships/customXml" Target="../ink/ink923.xml"/><Relationship Id="rId39" Type="http://schemas.openxmlformats.org/officeDocument/2006/relationships/image" Target="NULL"/><Relationship Id="rId21" Type="http://schemas.openxmlformats.org/officeDocument/2006/relationships/image" Target="NULL"/><Relationship Id="rId34" Type="http://schemas.openxmlformats.org/officeDocument/2006/relationships/customXml" Target="../ink/ink927.xml"/><Relationship Id="rId42" Type="http://schemas.openxmlformats.org/officeDocument/2006/relationships/customXml" Target="../ink/ink931.xml"/><Relationship Id="rId47" Type="http://schemas.openxmlformats.org/officeDocument/2006/relationships/customXml" Target="../ink/ink934.xml"/><Relationship Id="rId50" Type="http://schemas.openxmlformats.org/officeDocument/2006/relationships/customXml" Target="../ink/ink937.xml"/><Relationship Id="rId55" Type="http://schemas.openxmlformats.org/officeDocument/2006/relationships/customXml" Target="../ink/ink940.xml"/><Relationship Id="rId7" Type="http://schemas.openxmlformats.org/officeDocument/2006/relationships/image" Target="NULL"/><Relationship Id="rId2" Type="http://schemas.openxmlformats.org/officeDocument/2006/relationships/customXml" Target="../ink/ink911.xml"/><Relationship Id="rId16" Type="http://schemas.openxmlformats.org/officeDocument/2006/relationships/customXml" Target="../ink/ink918.xml"/><Relationship Id="rId20" Type="http://schemas.openxmlformats.org/officeDocument/2006/relationships/customXml" Target="../ink/ink920.xml"/><Relationship Id="rId29" Type="http://schemas.openxmlformats.org/officeDocument/2006/relationships/image" Target="NULL"/><Relationship Id="rId41" Type="http://schemas.openxmlformats.org/officeDocument/2006/relationships/image" Target="NULL"/><Relationship Id="rId54" Type="http://schemas.openxmlformats.org/officeDocument/2006/relationships/customXml" Target="../ink/ink939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913.xml"/><Relationship Id="rId11" Type="http://schemas.openxmlformats.org/officeDocument/2006/relationships/image" Target="NULL"/><Relationship Id="rId24" Type="http://schemas.openxmlformats.org/officeDocument/2006/relationships/customXml" Target="../ink/ink922.xml"/><Relationship Id="rId32" Type="http://schemas.openxmlformats.org/officeDocument/2006/relationships/customXml" Target="../ink/ink926.xml"/><Relationship Id="rId37" Type="http://schemas.openxmlformats.org/officeDocument/2006/relationships/image" Target="NULL"/><Relationship Id="rId40" Type="http://schemas.openxmlformats.org/officeDocument/2006/relationships/customXml" Target="../ink/ink930.xml"/><Relationship Id="rId45" Type="http://schemas.openxmlformats.org/officeDocument/2006/relationships/image" Target="NULL"/><Relationship Id="rId53" Type="http://schemas.openxmlformats.org/officeDocument/2006/relationships/image" Target="NULL"/><Relationship Id="rId58" Type="http://schemas.openxmlformats.org/officeDocument/2006/relationships/customXml" Target="../ink/ink943.xm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customXml" Target="../ink/ink924.xml"/><Relationship Id="rId36" Type="http://schemas.openxmlformats.org/officeDocument/2006/relationships/customXml" Target="../ink/ink928.xml"/><Relationship Id="rId49" Type="http://schemas.openxmlformats.org/officeDocument/2006/relationships/customXml" Target="../ink/ink936.xml"/><Relationship Id="rId57" Type="http://schemas.openxmlformats.org/officeDocument/2006/relationships/customXml" Target="../ink/ink942.xml"/><Relationship Id="rId61" Type="http://schemas.openxmlformats.org/officeDocument/2006/relationships/image" Target="NULL"/><Relationship Id="rId10" Type="http://schemas.openxmlformats.org/officeDocument/2006/relationships/customXml" Target="../ink/ink915.xml"/><Relationship Id="rId19" Type="http://schemas.openxmlformats.org/officeDocument/2006/relationships/image" Target="NULL"/><Relationship Id="rId31" Type="http://schemas.openxmlformats.org/officeDocument/2006/relationships/image" Target="NULL"/><Relationship Id="rId44" Type="http://schemas.openxmlformats.org/officeDocument/2006/relationships/customXml" Target="../ink/ink932.xml"/><Relationship Id="rId52" Type="http://schemas.openxmlformats.org/officeDocument/2006/relationships/customXml" Target="../ink/ink938.xml"/><Relationship Id="rId60" Type="http://schemas.openxmlformats.org/officeDocument/2006/relationships/customXml" Target="../ink/ink944.xml"/><Relationship Id="rId4" Type="http://schemas.openxmlformats.org/officeDocument/2006/relationships/customXml" Target="../ink/ink912.xml"/><Relationship Id="rId9" Type="http://schemas.openxmlformats.org/officeDocument/2006/relationships/image" Target="NULL"/><Relationship Id="rId14" Type="http://schemas.openxmlformats.org/officeDocument/2006/relationships/customXml" Target="../ink/ink917.xml"/><Relationship Id="rId22" Type="http://schemas.openxmlformats.org/officeDocument/2006/relationships/customXml" Target="../ink/ink921.xml"/><Relationship Id="rId27" Type="http://schemas.openxmlformats.org/officeDocument/2006/relationships/image" Target="NULL"/><Relationship Id="rId30" Type="http://schemas.openxmlformats.org/officeDocument/2006/relationships/customXml" Target="../ink/ink925.xml"/><Relationship Id="rId35" Type="http://schemas.openxmlformats.org/officeDocument/2006/relationships/image" Target="NULL"/><Relationship Id="rId43" Type="http://schemas.openxmlformats.org/officeDocument/2006/relationships/image" Target="NULL"/><Relationship Id="rId48" Type="http://schemas.openxmlformats.org/officeDocument/2006/relationships/customXml" Target="../ink/ink935.xml"/><Relationship Id="rId56" Type="http://schemas.openxmlformats.org/officeDocument/2006/relationships/customXml" Target="../ink/ink941.xml"/><Relationship Id="rId8" Type="http://schemas.openxmlformats.org/officeDocument/2006/relationships/customXml" Target="../ink/ink914.xml"/><Relationship Id="rId51" Type="http://schemas.openxmlformats.org/officeDocument/2006/relationships/image" Target="NULL"/><Relationship Id="rId3" Type="http://schemas.openxmlformats.org/officeDocument/2006/relationships/image" Target="NULL"/><Relationship Id="rId12" Type="http://schemas.openxmlformats.org/officeDocument/2006/relationships/customXml" Target="../ink/ink916.xm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customXml" Target="../ink/ink929.xml"/><Relationship Id="rId46" Type="http://schemas.openxmlformats.org/officeDocument/2006/relationships/customXml" Target="../ink/ink933.xml"/><Relationship Id="rId59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017.xml"/><Relationship Id="rId671" Type="http://schemas.openxmlformats.org/officeDocument/2006/relationships/image" Target="NULL"/><Relationship Id="rId769" Type="http://schemas.openxmlformats.org/officeDocument/2006/relationships/image" Target="NULL"/><Relationship Id="rId21" Type="http://schemas.openxmlformats.org/officeDocument/2006/relationships/customXml" Target="../ink/ink954.xml"/><Relationship Id="rId324" Type="http://schemas.openxmlformats.org/officeDocument/2006/relationships/customXml" Target="../ink/ink1137.xml"/><Relationship Id="rId531" Type="http://schemas.openxmlformats.org/officeDocument/2006/relationships/image" Target="NULL"/><Relationship Id="rId629" Type="http://schemas.openxmlformats.org/officeDocument/2006/relationships/image" Target="NULL"/><Relationship Id="rId170" Type="http://schemas.openxmlformats.org/officeDocument/2006/relationships/image" Target="NULL"/><Relationship Id="rId268" Type="http://schemas.openxmlformats.org/officeDocument/2006/relationships/image" Target="NULL"/><Relationship Id="rId475" Type="http://schemas.openxmlformats.org/officeDocument/2006/relationships/image" Target="NULL"/><Relationship Id="rId682" Type="http://schemas.openxmlformats.org/officeDocument/2006/relationships/customXml" Target="../ink/ink1319.xml"/><Relationship Id="rId32" Type="http://schemas.openxmlformats.org/officeDocument/2006/relationships/image" Target="NULL"/><Relationship Id="rId128" Type="http://schemas.openxmlformats.org/officeDocument/2006/relationships/image" Target="NULL"/><Relationship Id="rId335" Type="http://schemas.openxmlformats.org/officeDocument/2006/relationships/customXml" Target="../ink/ink1144.xml"/><Relationship Id="rId542" Type="http://schemas.openxmlformats.org/officeDocument/2006/relationships/customXml" Target="../ink/ink1248.xml"/><Relationship Id="rId181" Type="http://schemas.openxmlformats.org/officeDocument/2006/relationships/customXml" Target="../ink/ink1050.xml"/><Relationship Id="rId402" Type="http://schemas.openxmlformats.org/officeDocument/2006/relationships/customXml" Target="../ink/ink1178.xml"/><Relationship Id="rId279" Type="http://schemas.openxmlformats.org/officeDocument/2006/relationships/customXml" Target="../ink/ink1102.xml"/><Relationship Id="rId486" Type="http://schemas.openxmlformats.org/officeDocument/2006/relationships/customXml" Target="../ink/ink1220.xml"/><Relationship Id="rId693" Type="http://schemas.openxmlformats.org/officeDocument/2006/relationships/image" Target="NULL"/><Relationship Id="rId707" Type="http://schemas.openxmlformats.org/officeDocument/2006/relationships/image" Target="NULL"/><Relationship Id="rId43" Type="http://schemas.openxmlformats.org/officeDocument/2006/relationships/customXml" Target="../ink/ink965.xml"/><Relationship Id="rId139" Type="http://schemas.openxmlformats.org/officeDocument/2006/relationships/customXml" Target="../ink/ink1028.xml"/><Relationship Id="rId346" Type="http://schemas.openxmlformats.org/officeDocument/2006/relationships/customXml" Target="../ink/ink1150.xml"/><Relationship Id="rId553" Type="http://schemas.openxmlformats.org/officeDocument/2006/relationships/image" Target="NULL"/><Relationship Id="rId760" Type="http://schemas.openxmlformats.org/officeDocument/2006/relationships/customXml" Target="../ink/ink1358.xml"/><Relationship Id="rId192" Type="http://schemas.openxmlformats.org/officeDocument/2006/relationships/image" Target="NULL"/><Relationship Id="rId206" Type="http://schemas.openxmlformats.org/officeDocument/2006/relationships/image" Target="NULL"/><Relationship Id="rId413" Type="http://schemas.openxmlformats.org/officeDocument/2006/relationships/image" Target="NULL"/><Relationship Id="rId497" Type="http://schemas.openxmlformats.org/officeDocument/2006/relationships/image" Target="NULL"/><Relationship Id="rId620" Type="http://schemas.openxmlformats.org/officeDocument/2006/relationships/customXml" Target="../ink/ink1288.xml"/><Relationship Id="rId718" Type="http://schemas.openxmlformats.org/officeDocument/2006/relationships/customXml" Target="../ink/ink1337.xml"/><Relationship Id="rId357" Type="http://schemas.openxmlformats.org/officeDocument/2006/relationships/image" Target="NULL"/><Relationship Id="rId54" Type="http://schemas.openxmlformats.org/officeDocument/2006/relationships/image" Target="NULL"/><Relationship Id="rId217" Type="http://schemas.openxmlformats.org/officeDocument/2006/relationships/customXml" Target="../ink/ink1071.xml"/><Relationship Id="rId564" Type="http://schemas.openxmlformats.org/officeDocument/2006/relationships/image" Target="NULL"/><Relationship Id="rId771" Type="http://schemas.openxmlformats.org/officeDocument/2006/relationships/image" Target="NULL"/><Relationship Id="rId259" Type="http://schemas.openxmlformats.org/officeDocument/2006/relationships/customXml" Target="../ink/ink1092.xml"/><Relationship Id="rId424" Type="http://schemas.openxmlformats.org/officeDocument/2006/relationships/customXml" Target="../ink/ink1189.xml"/><Relationship Id="rId466" Type="http://schemas.openxmlformats.org/officeDocument/2006/relationships/customXml" Target="../ink/ink1210.xml"/><Relationship Id="rId631" Type="http://schemas.openxmlformats.org/officeDocument/2006/relationships/image" Target="NULL"/><Relationship Id="rId673" Type="http://schemas.openxmlformats.org/officeDocument/2006/relationships/image" Target="NULL"/><Relationship Id="rId729" Type="http://schemas.openxmlformats.org/officeDocument/2006/relationships/image" Target="NULL"/><Relationship Id="rId23" Type="http://schemas.openxmlformats.org/officeDocument/2006/relationships/customXml" Target="../ink/ink955.xml"/><Relationship Id="rId119" Type="http://schemas.openxmlformats.org/officeDocument/2006/relationships/customXml" Target="../ink/ink1018.xml"/><Relationship Id="rId270" Type="http://schemas.openxmlformats.org/officeDocument/2006/relationships/image" Target="NULL"/><Relationship Id="rId326" Type="http://schemas.openxmlformats.org/officeDocument/2006/relationships/customXml" Target="../ink/ink1138.xml"/><Relationship Id="rId533" Type="http://schemas.openxmlformats.org/officeDocument/2006/relationships/image" Target="NULL"/><Relationship Id="rId65" Type="http://schemas.openxmlformats.org/officeDocument/2006/relationships/customXml" Target="../ink/ink976.xml"/><Relationship Id="rId130" Type="http://schemas.openxmlformats.org/officeDocument/2006/relationships/image" Target="NULL"/><Relationship Id="rId368" Type="http://schemas.openxmlformats.org/officeDocument/2006/relationships/customXml" Target="../ink/ink1161.xml"/><Relationship Id="rId575" Type="http://schemas.openxmlformats.org/officeDocument/2006/relationships/image" Target="NULL"/><Relationship Id="rId740" Type="http://schemas.openxmlformats.org/officeDocument/2006/relationships/customXml" Target="../ink/ink1348.xml"/><Relationship Id="rId782" Type="http://schemas.openxmlformats.org/officeDocument/2006/relationships/customXml" Target="../ink/ink1369.xml"/><Relationship Id="rId172" Type="http://schemas.openxmlformats.org/officeDocument/2006/relationships/image" Target="NULL"/><Relationship Id="rId228" Type="http://schemas.openxmlformats.org/officeDocument/2006/relationships/image" Target="NULL"/><Relationship Id="rId435" Type="http://schemas.openxmlformats.org/officeDocument/2006/relationships/image" Target="NULL"/><Relationship Id="rId477" Type="http://schemas.openxmlformats.org/officeDocument/2006/relationships/image" Target="NULL"/><Relationship Id="rId600" Type="http://schemas.openxmlformats.org/officeDocument/2006/relationships/customXml" Target="../ink/ink1278.xml"/><Relationship Id="rId642" Type="http://schemas.openxmlformats.org/officeDocument/2006/relationships/customXml" Target="../ink/ink1299.xml"/><Relationship Id="rId684" Type="http://schemas.openxmlformats.org/officeDocument/2006/relationships/customXml" Target="../ink/ink1320.xml"/><Relationship Id="rId281" Type="http://schemas.openxmlformats.org/officeDocument/2006/relationships/customXml" Target="../ink/ink1103.xml"/><Relationship Id="rId337" Type="http://schemas.openxmlformats.org/officeDocument/2006/relationships/image" Target="NULL"/><Relationship Id="rId502" Type="http://schemas.openxmlformats.org/officeDocument/2006/relationships/customXml" Target="../ink/ink1228.xml"/><Relationship Id="rId34" Type="http://schemas.openxmlformats.org/officeDocument/2006/relationships/image" Target="NULL"/><Relationship Id="rId76" Type="http://schemas.openxmlformats.org/officeDocument/2006/relationships/image" Target="NULL"/><Relationship Id="rId141" Type="http://schemas.openxmlformats.org/officeDocument/2006/relationships/customXml" Target="../ink/ink1029.xml"/><Relationship Id="rId379" Type="http://schemas.openxmlformats.org/officeDocument/2006/relationships/image" Target="NULL"/><Relationship Id="rId544" Type="http://schemas.openxmlformats.org/officeDocument/2006/relationships/customXml" Target="../ink/ink1249.xml"/><Relationship Id="rId586" Type="http://schemas.openxmlformats.org/officeDocument/2006/relationships/customXml" Target="../ink/ink1271.xml"/><Relationship Id="rId751" Type="http://schemas.openxmlformats.org/officeDocument/2006/relationships/image" Target="NULL"/><Relationship Id="rId793" Type="http://schemas.openxmlformats.org/officeDocument/2006/relationships/image" Target="NULL"/><Relationship Id="rId807" Type="http://schemas.openxmlformats.org/officeDocument/2006/relationships/image" Target="NULL"/><Relationship Id="rId7" Type="http://schemas.openxmlformats.org/officeDocument/2006/relationships/customXml" Target="../ink/ink947.xml"/><Relationship Id="rId183" Type="http://schemas.openxmlformats.org/officeDocument/2006/relationships/customXml" Target="../ink/ink1052.xml"/><Relationship Id="rId239" Type="http://schemas.openxmlformats.org/officeDocument/2006/relationships/customXml" Target="../ink/ink1082.xml"/><Relationship Id="rId390" Type="http://schemas.openxmlformats.org/officeDocument/2006/relationships/customXml" Target="../ink/ink1172.xml"/><Relationship Id="rId404" Type="http://schemas.openxmlformats.org/officeDocument/2006/relationships/customXml" Target="../ink/ink1179.xml"/><Relationship Id="rId446" Type="http://schemas.openxmlformats.org/officeDocument/2006/relationships/customXml" Target="../ink/ink1200.xml"/><Relationship Id="rId611" Type="http://schemas.openxmlformats.org/officeDocument/2006/relationships/image" Target="NULL"/><Relationship Id="rId653" Type="http://schemas.openxmlformats.org/officeDocument/2006/relationships/image" Target="NULL"/><Relationship Id="rId250" Type="http://schemas.openxmlformats.org/officeDocument/2006/relationships/image" Target="NULL"/><Relationship Id="rId292" Type="http://schemas.openxmlformats.org/officeDocument/2006/relationships/image" Target="NULL"/><Relationship Id="rId306" Type="http://schemas.openxmlformats.org/officeDocument/2006/relationships/customXml" Target="../ink/ink1119.xml"/><Relationship Id="rId488" Type="http://schemas.openxmlformats.org/officeDocument/2006/relationships/customXml" Target="../ink/ink1221.xml"/><Relationship Id="rId695" Type="http://schemas.openxmlformats.org/officeDocument/2006/relationships/image" Target="NULL"/><Relationship Id="rId709" Type="http://schemas.openxmlformats.org/officeDocument/2006/relationships/image" Target="NULL"/><Relationship Id="rId45" Type="http://schemas.openxmlformats.org/officeDocument/2006/relationships/customXml" Target="../ink/ink966.xml"/><Relationship Id="rId87" Type="http://schemas.openxmlformats.org/officeDocument/2006/relationships/customXml" Target="../ink/ink991.xml"/><Relationship Id="rId110" Type="http://schemas.openxmlformats.org/officeDocument/2006/relationships/image" Target="NULL"/><Relationship Id="rId348" Type="http://schemas.openxmlformats.org/officeDocument/2006/relationships/customXml" Target="../ink/ink1151.xml"/><Relationship Id="rId513" Type="http://schemas.openxmlformats.org/officeDocument/2006/relationships/image" Target="NULL"/><Relationship Id="rId555" Type="http://schemas.openxmlformats.org/officeDocument/2006/relationships/image" Target="NULL"/><Relationship Id="rId597" Type="http://schemas.openxmlformats.org/officeDocument/2006/relationships/image" Target="NULL"/><Relationship Id="rId720" Type="http://schemas.openxmlformats.org/officeDocument/2006/relationships/customXml" Target="../ink/ink1338.xml"/><Relationship Id="rId762" Type="http://schemas.openxmlformats.org/officeDocument/2006/relationships/customXml" Target="../ink/ink1359.xml"/><Relationship Id="rId818" Type="http://schemas.openxmlformats.org/officeDocument/2006/relationships/customXml" Target="../ink/ink1387.xml"/><Relationship Id="rId152" Type="http://schemas.openxmlformats.org/officeDocument/2006/relationships/image" Target="NULL"/><Relationship Id="rId194" Type="http://schemas.openxmlformats.org/officeDocument/2006/relationships/image" Target="NULL"/><Relationship Id="rId208" Type="http://schemas.openxmlformats.org/officeDocument/2006/relationships/image" Target="NULL"/><Relationship Id="rId415" Type="http://schemas.openxmlformats.org/officeDocument/2006/relationships/image" Target="NULL"/><Relationship Id="rId457" Type="http://schemas.openxmlformats.org/officeDocument/2006/relationships/image" Target="NULL"/><Relationship Id="rId622" Type="http://schemas.openxmlformats.org/officeDocument/2006/relationships/customXml" Target="../ink/ink1289.xml"/><Relationship Id="rId261" Type="http://schemas.openxmlformats.org/officeDocument/2006/relationships/customXml" Target="../ink/ink1093.xml"/><Relationship Id="rId499" Type="http://schemas.openxmlformats.org/officeDocument/2006/relationships/image" Target="NULL"/><Relationship Id="rId664" Type="http://schemas.openxmlformats.org/officeDocument/2006/relationships/customXml" Target="../ink/ink1310.xml"/><Relationship Id="rId14" Type="http://schemas.openxmlformats.org/officeDocument/2006/relationships/image" Target="NULL"/><Relationship Id="rId56" Type="http://schemas.openxmlformats.org/officeDocument/2006/relationships/image" Target="NULL"/><Relationship Id="rId317" Type="http://schemas.openxmlformats.org/officeDocument/2006/relationships/customXml" Target="../ink/ink1130.xml"/><Relationship Id="rId359" Type="http://schemas.openxmlformats.org/officeDocument/2006/relationships/image" Target="NULL"/><Relationship Id="rId524" Type="http://schemas.openxmlformats.org/officeDocument/2006/relationships/customXml" Target="../ink/ink1239.xml"/><Relationship Id="rId566" Type="http://schemas.openxmlformats.org/officeDocument/2006/relationships/image" Target="NULL"/><Relationship Id="rId731" Type="http://schemas.openxmlformats.org/officeDocument/2006/relationships/image" Target="NULL"/><Relationship Id="rId773" Type="http://schemas.openxmlformats.org/officeDocument/2006/relationships/image" Target="NULL"/><Relationship Id="rId98" Type="http://schemas.openxmlformats.org/officeDocument/2006/relationships/customXml" Target="../ink/ink1002.xml"/><Relationship Id="rId121" Type="http://schemas.openxmlformats.org/officeDocument/2006/relationships/customXml" Target="../ink/ink1019.xml"/><Relationship Id="rId163" Type="http://schemas.openxmlformats.org/officeDocument/2006/relationships/customXml" Target="../ink/ink1040.xml"/><Relationship Id="rId219" Type="http://schemas.openxmlformats.org/officeDocument/2006/relationships/customXml" Target="../ink/ink1072.xml"/><Relationship Id="rId370" Type="http://schemas.openxmlformats.org/officeDocument/2006/relationships/customXml" Target="../ink/ink1162.xml"/><Relationship Id="rId426" Type="http://schemas.openxmlformats.org/officeDocument/2006/relationships/customXml" Target="../ink/ink1190.xml"/><Relationship Id="rId633" Type="http://schemas.openxmlformats.org/officeDocument/2006/relationships/image" Target="NULL"/><Relationship Id="rId829" Type="http://schemas.openxmlformats.org/officeDocument/2006/relationships/image" Target="NULL"/><Relationship Id="rId230" Type="http://schemas.openxmlformats.org/officeDocument/2006/relationships/image" Target="NULL"/><Relationship Id="rId468" Type="http://schemas.openxmlformats.org/officeDocument/2006/relationships/customXml" Target="../ink/ink1211.xml"/><Relationship Id="rId675" Type="http://schemas.openxmlformats.org/officeDocument/2006/relationships/image" Target="NULL"/><Relationship Id="rId25" Type="http://schemas.openxmlformats.org/officeDocument/2006/relationships/customXml" Target="../ink/ink956.xml"/><Relationship Id="rId67" Type="http://schemas.openxmlformats.org/officeDocument/2006/relationships/customXml" Target="../ink/ink977.xml"/><Relationship Id="rId272" Type="http://schemas.openxmlformats.org/officeDocument/2006/relationships/image" Target="NULL"/><Relationship Id="rId328" Type="http://schemas.openxmlformats.org/officeDocument/2006/relationships/customXml" Target="../ink/ink1139.xml"/><Relationship Id="rId535" Type="http://schemas.openxmlformats.org/officeDocument/2006/relationships/image" Target="NULL"/><Relationship Id="rId577" Type="http://schemas.openxmlformats.org/officeDocument/2006/relationships/image" Target="NULL"/><Relationship Id="rId700" Type="http://schemas.openxmlformats.org/officeDocument/2006/relationships/customXml" Target="../ink/ink1328.xml"/><Relationship Id="rId742" Type="http://schemas.openxmlformats.org/officeDocument/2006/relationships/customXml" Target="../ink/ink1349.xml"/><Relationship Id="rId132" Type="http://schemas.openxmlformats.org/officeDocument/2006/relationships/image" Target="NULL"/><Relationship Id="rId174" Type="http://schemas.openxmlformats.org/officeDocument/2006/relationships/image" Target="NULL"/><Relationship Id="rId381" Type="http://schemas.openxmlformats.org/officeDocument/2006/relationships/image" Target="NULL"/><Relationship Id="rId602" Type="http://schemas.openxmlformats.org/officeDocument/2006/relationships/customXml" Target="../ink/ink1279.xml"/><Relationship Id="rId784" Type="http://schemas.openxmlformats.org/officeDocument/2006/relationships/customXml" Target="../ink/ink1370.xml"/><Relationship Id="rId241" Type="http://schemas.openxmlformats.org/officeDocument/2006/relationships/customXml" Target="../ink/ink1083.xml"/><Relationship Id="rId437" Type="http://schemas.openxmlformats.org/officeDocument/2006/relationships/image" Target="NULL"/><Relationship Id="rId479" Type="http://schemas.openxmlformats.org/officeDocument/2006/relationships/image" Target="NULL"/><Relationship Id="rId644" Type="http://schemas.openxmlformats.org/officeDocument/2006/relationships/customXml" Target="../ink/ink1300.xml"/><Relationship Id="rId686" Type="http://schemas.openxmlformats.org/officeDocument/2006/relationships/customXml" Target="../ink/ink1321.xml"/><Relationship Id="rId36" Type="http://schemas.openxmlformats.org/officeDocument/2006/relationships/image" Target="NULL"/><Relationship Id="rId283" Type="http://schemas.openxmlformats.org/officeDocument/2006/relationships/customXml" Target="../ink/ink1104.xml"/><Relationship Id="rId339" Type="http://schemas.openxmlformats.org/officeDocument/2006/relationships/image" Target="NULL"/><Relationship Id="rId490" Type="http://schemas.openxmlformats.org/officeDocument/2006/relationships/customXml" Target="../ink/ink1222.xml"/><Relationship Id="rId504" Type="http://schemas.openxmlformats.org/officeDocument/2006/relationships/customXml" Target="../ink/ink1229.xml"/><Relationship Id="rId546" Type="http://schemas.openxmlformats.org/officeDocument/2006/relationships/customXml" Target="../ink/ink1250.xml"/><Relationship Id="rId711" Type="http://schemas.openxmlformats.org/officeDocument/2006/relationships/image" Target="NULL"/><Relationship Id="rId753" Type="http://schemas.openxmlformats.org/officeDocument/2006/relationships/image" Target="NULL"/><Relationship Id="rId78" Type="http://schemas.openxmlformats.org/officeDocument/2006/relationships/image" Target="NULL"/><Relationship Id="rId101" Type="http://schemas.openxmlformats.org/officeDocument/2006/relationships/customXml" Target="../ink/ink1005.xml"/><Relationship Id="rId143" Type="http://schemas.openxmlformats.org/officeDocument/2006/relationships/customXml" Target="../ink/ink1030.xml"/><Relationship Id="rId185" Type="http://schemas.openxmlformats.org/officeDocument/2006/relationships/customXml" Target="../ink/ink1054.xml"/><Relationship Id="rId350" Type="http://schemas.openxmlformats.org/officeDocument/2006/relationships/customXml" Target="../ink/ink1152.xml"/><Relationship Id="rId406" Type="http://schemas.openxmlformats.org/officeDocument/2006/relationships/customXml" Target="../ink/ink1180.xml"/><Relationship Id="rId588" Type="http://schemas.openxmlformats.org/officeDocument/2006/relationships/customXml" Target="../ink/ink1272.xml"/><Relationship Id="rId795" Type="http://schemas.openxmlformats.org/officeDocument/2006/relationships/image" Target="NULL"/><Relationship Id="rId809" Type="http://schemas.openxmlformats.org/officeDocument/2006/relationships/image" Target="NULL"/><Relationship Id="rId9" Type="http://schemas.openxmlformats.org/officeDocument/2006/relationships/customXml" Target="../ink/ink948.xml"/><Relationship Id="rId210" Type="http://schemas.openxmlformats.org/officeDocument/2006/relationships/image" Target="NULL"/><Relationship Id="rId392" Type="http://schemas.openxmlformats.org/officeDocument/2006/relationships/customXml" Target="../ink/ink1173.xml"/><Relationship Id="rId448" Type="http://schemas.openxmlformats.org/officeDocument/2006/relationships/customXml" Target="../ink/ink1201.xml"/><Relationship Id="rId613" Type="http://schemas.openxmlformats.org/officeDocument/2006/relationships/image" Target="NULL"/><Relationship Id="rId655" Type="http://schemas.openxmlformats.org/officeDocument/2006/relationships/image" Target="NULL"/><Relationship Id="rId697" Type="http://schemas.openxmlformats.org/officeDocument/2006/relationships/image" Target="NULL"/><Relationship Id="rId820" Type="http://schemas.openxmlformats.org/officeDocument/2006/relationships/customXml" Target="../ink/ink1388.xml"/><Relationship Id="rId252" Type="http://schemas.openxmlformats.org/officeDocument/2006/relationships/image" Target="NULL"/><Relationship Id="rId294" Type="http://schemas.openxmlformats.org/officeDocument/2006/relationships/image" Target="NULL"/><Relationship Id="rId308" Type="http://schemas.openxmlformats.org/officeDocument/2006/relationships/customXml" Target="../ink/ink1121.xml"/><Relationship Id="rId515" Type="http://schemas.openxmlformats.org/officeDocument/2006/relationships/image" Target="NULL"/><Relationship Id="rId722" Type="http://schemas.openxmlformats.org/officeDocument/2006/relationships/customXml" Target="../ink/ink1339.xml"/><Relationship Id="rId47" Type="http://schemas.openxmlformats.org/officeDocument/2006/relationships/customXml" Target="../ink/ink967.xml"/><Relationship Id="rId89" Type="http://schemas.openxmlformats.org/officeDocument/2006/relationships/customXml" Target="../ink/ink993.xml"/><Relationship Id="rId112" Type="http://schemas.openxmlformats.org/officeDocument/2006/relationships/image" Target="NULL"/><Relationship Id="rId154" Type="http://schemas.openxmlformats.org/officeDocument/2006/relationships/image" Target="NULL"/><Relationship Id="rId361" Type="http://schemas.openxmlformats.org/officeDocument/2006/relationships/image" Target="NULL"/><Relationship Id="rId557" Type="http://schemas.openxmlformats.org/officeDocument/2006/relationships/image" Target="NULL"/><Relationship Id="rId599" Type="http://schemas.openxmlformats.org/officeDocument/2006/relationships/image" Target="NULL"/><Relationship Id="rId764" Type="http://schemas.openxmlformats.org/officeDocument/2006/relationships/customXml" Target="../ink/ink1360.xml"/><Relationship Id="rId196" Type="http://schemas.openxmlformats.org/officeDocument/2006/relationships/image" Target="NULL"/><Relationship Id="rId417" Type="http://schemas.openxmlformats.org/officeDocument/2006/relationships/image" Target="NULL"/><Relationship Id="rId459" Type="http://schemas.openxmlformats.org/officeDocument/2006/relationships/image" Target="NULL"/><Relationship Id="rId624" Type="http://schemas.openxmlformats.org/officeDocument/2006/relationships/customXml" Target="../ink/ink1290.xml"/><Relationship Id="rId666" Type="http://schemas.openxmlformats.org/officeDocument/2006/relationships/customXml" Target="../ink/ink1311.xml"/><Relationship Id="rId831" Type="http://schemas.openxmlformats.org/officeDocument/2006/relationships/image" Target="NULL"/><Relationship Id="rId16" Type="http://schemas.openxmlformats.org/officeDocument/2006/relationships/image" Target="NULL"/><Relationship Id="rId221" Type="http://schemas.openxmlformats.org/officeDocument/2006/relationships/customXml" Target="../ink/ink1073.xml"/><Relationship Id="rId263" Type="http://schemas.openxmlformats.org/officeDocument/2006/relationships/customXml" Target="../ink/ink1094.xml"/><Relationship Id="rId319" Type="http://schemas.openxmlformats.org/officeDocument/2006/relationships/customXml" Target="../ink/ink1132.xml"/><Relationship Id="rId470" Type="http://schemas.openxmlformats.org/officeDocument/2006/relationships/customXml" Target="../ink/ink1212.xml"/><Relationship Id="rId526" Type="http://schemas.openxmlformats.org/officeDocument/2006/relationships/customXml" Target="../ink/ink1240.xml"/><Relationship Id="rId58" Type="http://schemas.openxmlformats.org/officeDocument/2006/relationships/image" Target="NULL"/><Relationship Id="rId123" Type="http://schemas.openxmlformats.org/officeDocument/2006/relationships/customXml" Target="../ink/ink1020.xml"/><Relationship Id="rId330" Type="http://schemas.openxmlformats.org/officeDocument/2006/relationships/customXml" Target="../ink/ink1140.xml"/><Relationship Id="rId568" Type="http://schemas.openxmlformats.org/officeDocument/2006/relationships/image" Target="NULL"/><Relationship Id="rId733" Type="http://schemas.openxmlformats.org/officeDocument/2006/relationships/image" Target="NULL"/><Relationship Id="rId775" Type="http://schemas.openxmlformats.org/officeDocument/2006/relationships/image" Target="NULL"/><Relationship Id="rId165" Type="http://schemas.openxmlformats.org/officeDocument/2006/relationships/customXml" Target="../ink/ink1041.xml"/><Relationship Id="rId372" Type="http://schemas.openxmlformats.org/officeDocument/2006/relationships/customXml" Target="../ink/ink1163.xml"/><Relationship Id="rId428" Type="http://schemas.openxmlformats.org/officeDocument/2006/relationships/customXml" Target="../ink/ink1191.xml"/><Relationship Id="rId635" Type="http://schemas.openxmlformats.org/officeDocument/2006/relationships/image" Target="NULL"/><Relationship Id="rId677" Type="http://schemas.openxmlformats.org/officeDocument/2006/relationships/image" Target="NULL"/><Relationship Id="rId800" Type="http://schemas.openxmlformats.org/officeDocument/2006/relationships/customXml" Target="../ink/ink1378.xml"/><Relationship Id="rId232" Type="http://schemas.openxmlformats.org/officeDocument/2006/relationships/image" Target="NULL"/><Relationship Id="rId274" Type="http://schemas.openxmlformats.org/officeDocument/2006/relationships/image" Target="NULL"/><Relationship Id="rId481" Type="http://schemas.openxmlformats.org/officeDocument/2006/relationships/image" Target="NULL"/><Relationship Id="rId702" Type="http://schemas.openxmlformats.org/officeDocument/2006/relationships/customXml" Target="../ink/ink1329.xml"/><Relationship Id="rId27" Type="http://schemas.openxmlformats.org/officeDocument/2006/relationships/customXml" Target="../ink/ink957.xml"/><Relationship Id="rId69" Type="http://schemas.openxmlformats.org/officeDocument/2006/relationships/customXml" Target="../ink/ink978.xml"/><Relationship Id="rId134" Type="http://schemas.openxmlformats.org/officeDocument/2006/relationships/image" Target="NULL"/><Relationship Id="rId537" Type="http://schemas.openxmlformats.org/officeDocument/2006/relationships/image" Target="NULL"/><Relationship Id="rId579" Type="http://schemas.openxmlformats.org/officeDocument/2006/relationships/image" Target="NULL"/><Relationship Id="rId744" Type="http://schemas.openxmlformats.org/officeDocument/2006/relationships/customXml" Target="../ink/ink1350.xml"/><Relationship Id="rId786" Type="http://schemas.openxmlformats.org/officeDocument/2006/relationships/customXml" Target="../ink/ink1371.xml"/><Relationship Id="rId80" Type="http://schemas.openxmlformats.org/officeDocument/2006/relationships/customXml" Target="../ink/ink984.xml"/><Relationship Id="rId176" Type="http://schemas.openxmlformats.org/officeDocument/2006/relationships/image" Target="NULL"/><Relationship Id="rId341" Type="http://schemas.openxmlformats.org/officeDocument/2006/relationships/image" Target="NULL"/><Relationship Id="rId383" Type="http://schemas.openxmlformats.org/officeDocument/2006/relationships/image" Target="NULL"/><Relationship Id="rId439" Type="http://schemas.openxmlformats.org/officeDocument/2006/relationships/image" Target="NULL"/><Relationship Id="rId590" Type="http://schemas.openxmlformats.org/officeDocument/2006/relationships/customXml" Target="../ink/ink1273.xml"/><Relationship Id="rId604" Type="http://schemas.openxmlformats.org/officeDocument/2006/relationships/customXml" Target="../ink/ink1280.xml"/><Relationship Id="rId646" Type="http://schemas.openxmlformats.org/officeDocument/2006/relationships/customXml" Target="../ink/ink1301.xml"/><Relationship Id="rId811" Type="http://schemas.openxmlformats.org/officeDocument/2006/relationships/image" Target="NULL"/><Relationship Id="rId201" Type="http://schemas.openxmlformats.org/officeDocument/2006/relationships/customXml" Target="../ink/ink1063.xml"/><Relationship Id="rId243" Type="http://schemas.openxmlformats.org/officeDocument/2006/relationships/customXml" Target="../ink/ink1084.xml"/><Relationship Id="rId285" Type="http://schemas.openxmlformats.org/officeDocument/2006/relationships/customXml" Target="../ink/ink1105.xml"/><Relationship Id="rId450" Type="http://schemas.openxmlformats.org/officeDocument/2006/relationships/customXml" Target="../ink/ink1202.xml"/><Relationship Id="rId506" Type="http://schemas.openxmlformats.org/officeDocument/2006/relationships/customXml" Target="../ink/ink1230.xml"/><Relationship Id="rId688" Type="http://schemas.openxmlformats.org/officeDocument/2006/relationships/customXml" Target="../ink/ink1322.xml"/><Relationship Id="rId38" Type="http://schemas.openxmlformats.org/officeDocument/2006/relationships/image" Target="NULL"/><Relationship Id="rId103" Type="http://schemas.openxmlformats.org/officeDocument/2006/relationships/customXml" Target="../ink/ink1007.xml"/><Relationship Id="rId310" Type="http://schemas.openxmlformats.org/officeDocument/2006/relationships/customXml" Target="../ink/ink1123.xml"/><Relationship Id="rId492" Type="http://schemas.openxmlformats.org/officeDocument/2006/relationships/customXml" Target="../ink/ink1223.xml"/><Relationship Id="rId548" Type="http://schemas.openxmlformats.org/officeDocument/2006/relationships/customXml" Target="../ink/ink1251.xml"/><Relationship Id="rId713" Type="http://schemas.openxmlformats.org/officeDocument/2006/relationships/image" Target="NULL"/><Relationship Id="rId755" Type="http://schemas.openxmlformats.org/officeDocument/2006/relationships/image" Target="NULL"/><Relationship Id="rId797" Type="http://schemas.openxmlformats.org/officeDocument/2006/relationships/image" Target="NULL"/><Relationship Id="rId91" Type="http://schemas.openxmlformats.org/officeDocument/2006/relationships/customXml" Target="../ink/ink995.xml"/><Relationship Id="rId145" Type="http://schemas.openxmlformats.org/officeDocument/2006/relationships/customXml" Target="../ink/ink1031.xml"/><Relationship Id="rId187" Type="http://schemas.openxmlformats.org/officeDocument/2006/relationships/customXml" Target="../ink/ink1056.xml"/><Relationship Id="rId352" Type="http://schemas.openxmlformats.org/officeDocument/2006/relationships/customXml" Target="../ink/ink1153.xml"/><Relationship Id="rId394" Type="http://schemas.openxmlformats.org/officeDocument/2006/relationships/customXml" Target="../ink/ink1174.xml"/><Relationship Id="rId408" Type="http://schemas.openxmlformats.org/officeDocument/2006/relationships/customXml" Target="../ink/ink1181.xml"/><Relationship Id="rId615" Type="http://schemas.openxmlformats.org/officeDocument/2006/relationships/image" Target="NULL"/><Relationship Id="rId822" Type="http://schemas.openxmlformats.org/officeDocument/2006/relationships/customXml" Target="../ink/ink1389.xml"/><Relationship Id="rId212" Type="http://schemas.openxmlformats.org/officeDocument/2006/relationships/image" Target="NULL"/><Relationship Id="rId254" Type="http://schemas.openxmlformats.org/officeDocument/2006/relationships/image" Target="NULL"/><Relationship Id="rId657" Type="http://schemas.openxmlformats.org/officeDocument/2006/relationships/image" Target="NULL"/><Relationship Id="rId699" Type="http://schemas.openxmlformats.org/officeDocument/2006/relationships/image" Target="NULL"/><Relationship Id="rId49" Type="http://schemas.openxmlformats.org/officeDocument/2006/relationships/customXml" Target="../ink/ink968.xml"/><Relationship Id="rId114" Type="http://schemas.openxmlformats.org/officeDocument/2006/relationships/image" Target="NULL"/><Relationship Id="rId296" Type="http://schemas.openxmlformats.org/officeDocument/2006/relationships/image" Target="NULL"/><Relationship Id="rId461" Type="http://schemas.openxmlformats.org/officeDocument/2006/relationships/image" Target="NULL"/><Relationship Id="rId517" Type="http://schemas.openxmlformats.org/officeDocument/2006/relationships/image" Target="NULL"/><Relationship Id="rId559" Type="http://schemas.openxmlformats.org/officeDocument/2006/relationships/customXml" Target="../ink/ink1257.xml"/><Relationship Id="rId724" Type="http://schemas.openxmlformats.org/officeDocument/2006/relationships/customXml" Target="../ink/ink1340.xml"/><Relationship Id="rId766" Type="http://schemas.openxmlformats.org/officeDocument/2006/relationships/customXml" Target="../ink/ink1361.xml"/><Relationship Id="rId60" Type="http://schemas.openxmlformats.org/officeDocument/2006/relationships/image" Target="NULL"/><Relationship Id="rId156" Type="http://schemas.openxmlformats.org/officeDocument/2006/relationships/image" Target="NULL"/><Relationship Id="rId198" Type="http://schemas.openxmlformats.org/officeDocument/2006/relationships/image" Target="NULL"/><Relationship Id="rId321" Type="http://schemas.openxmlformats.org/officeDocument/2006/relationships/customXml" Target="../ink/ink1134.xml"/><Relationship Id="rId363" Type="http://schemas.openxmlformats.org/officeDocument/2006/relationships/image" Target="NULL"/><Relationship Id="rId419" Type="http://schemas.openxmlformats.org/officeDocument/2006/relationships/image" Target="NULL"/><Relationship Id="rId570" Type="http://schemas.openxmlformats.org/officeDocument/2006/relationships/customXml" Target="../ink/ink1263.xml"/><Relationship Id="rId626" Type="http://schemas.openxmlformats.org/officeDocument/2006/relationships/customXml" Target="../ink/ink1291.xml"/><Relationship Id="rId223" Type="http://schemas.openxmlformats.org/officeDocument/2006/relationships/customXml" Target="../ink/ink1074.xml"/><Relationship Id="rId430" Type="http://schemas.openxmlformats.org/officeDocument/2006/relationships/customXml" Target="../ink/ink1192.xml"/><Relationship Id="rId668" Type="http://schemas.openxmlformats.org/officeDocument/2006/relationships/customXml" Target="../ink/ink1312.xml"/><Relationship Id="rId833" Type="http://schemas.openxmlformats.org/officeDocument/2006/relationships/image" Target="NULL"/><Relationship Id="rId18" Type="http://schemas.openxmlformats.org/officeDocument/2006/relationships/image" Target="NULL"/><Relationship Id="rId265" Type="http://schemas.openxmlformats.org/officeDocument/2006/relationships/customXml" Target="../ink/ink1095.xml"/><Relationship Id="rId472" Type="http://schemas.openxmlformats.org/officeDocument/2006/relationships/customXml" Target="../ink/ink1213.xml"/><Relationship Id="rId528" Type="http://schemas.openxmlformats.org/officeDocument/2006/relationships/customXml" Target="../ink/ink1241.xml"/><Relationship Id="rId735" Type="http://schemas.openxmlformats.org/officeDocument/2006/relationships/image" Target="NULL"/><Relationship Id="rId125" Type="http://schemas.openxmlformats.org/officeDocument/2006/relationships/customXml" Target="../ink/ink1021.xml"/><Relationship Id="rId167" Type="http://schemas.openxmlformats.org/officeDocument/2006/relationships/customXml" Target="../ink/ink1042.xml"/><Relationship Id="rId332" Type="http://schemas.openxmlformats.org/officeDocument/2006/relationships/customXml" Target="../ink/ink1141.xml"/><Relationship Id="rId374" Type="http://schemas.openxmlformats.org/officeDocument/2006/relationships/customXml" Target="../ink/ink1164.xml"/><Relationship Id="rId581" Type="http://schemas.openxmlformats.org/officeDocument/2006/relationships/image" Target="NULL"/><Relationship Id="rId777" Type="http://schemas.openxmlformats.org/officeDocument/2006/relationships/image" Target="NULL"/><Relationship Id="rId71" Type="http://schemas.openxmlformats.org/officeDocument/2006/relationships/customXml" Target="../ink/ink979.xml"/><Relationship Id="rId234" Type="http://schemas.openxmlformats.org/officeDocument/2006/relationships/image" Target="NULL"/><Relationship Id="rId637" Type="http://schemas.openxmlformats.org/officeDocument/2006/relationships/image" Target="NULL"/><Relationship Id="rId679" Type="http://schemas.openxmlformats.org/officeDocument/2006/relationships/image" Target="NULL"/><Relationship Id="rId802" Type="http://schemas.openxmlformats.org/officeDocument/2006/relationships/customXml" Target="../ink/ink1379.xml"/><Relationship Id="rId2" Type="http://schemas.openxmlformats.org/officeDocument/2006/relationships/notesSlide" Target="../notesSlides/notesSlide15.xml"/><Relationship Id="rId29" Type="http://schemas.openxmlformats.org/officeDocument/2006/relationships/customXml" Target="../ink/ink958.xml"/><Relationship Id="rId276" Type="http://schemas.openxmlformats.org/officeDocument/2006/relationships/image" Target="NULL"/><Relationship Id="rId441" Type="http://schemas.openxmlformats.org/officeDocument/2006/relationships/image" Target="NULL"/><Relationship Id="rId483" Type="http://schemas.openxmlformats.org/officeDocument/2006/relationships/image" Target="NULL"/><Relationship Id="rId539" Type="http://schemas.openxmlformats.org/officeDocument/2006/relationships/image" Target="NULL"/><Relationship Id="rId690" Type="http://schemas.openxmlformats.org/officeDocument/2006/relationships/customXml" Target="../ink/ink1323.xml"/><Relationship Id="rId704" Type="http://schemas.openxmlformats.org/officeDocument/2006/relationships/customXml" Target="../ink/ink1330.xml"/><Relationship Id="rId746" Type="http://schemas.openxmlformats.org/officeDocument/2006/relationships/customXml" Target="../ink/ink1351.xml"/><Relationship Id="rId40" Type="http://schemas.openxmlformats.org/officeDocument/2006/relationships/image" Target="NULL"/><Relationship Id="rId136" Type="http://schemas.openxmlformats.org/officeDocument/2006/relationships/image" Target="NULL"/><Relationship Id="rId178" Type="http://schemas.openxmlformats.org/officeDocument/2006/relationships/image" Target="NULL"/><Relationship Id="rId301" Type="http://schemas.openxmlformats.org/officeDocument/2006/relationships/customXml" Target="../ink/ink1114.xml"/><Relationship Id="rId343" Type="http://schemas.openxmlformats.org/officeDocument/2006/relationships/image" Target="NULL"/><Relationship Id="rId550" Type="http://schemas.openxmlformats.org/officeDocument/2006/relationships/customXml" Target="../ink/ink1252.xml"/><Relationship Id="rId788" Type="http://schemas.openxmlformats.org/officeDocument/2006/relationships/customXml" Target="../ink/ink1372.xml"/><Relationship Id="rId82" Type="http://schemas.openxmlformats.org/officeDocument/2006/relationships/customXml" Target="../ink/ink986.xml"/><Relationship Id="rId203" Type="http://schemas.openxmlformats.org/officeDocument/2006/relationships/customXml" Target="../ink/ink1064.xml"/><Relationship Id="rId385" Type="http://schemas.openxmlformats.org/officeDocument/2006/relationships/image" Target="NULL"/><Relationship Id="rId592" Type="http://schemas.openxmlformats.org/officeDocument/2006/relationships/customXml" Target="../ink/ink1274.xml"/><Relationship Id="rId606" Type="http://schemas.openxmlformats.org/officeDocument/2006/relationships/customXml" Target="../ink/ink1281.xml"/><Relationship Id="rId648" Type="http://schemas.openxmlformats.org/officeDocument/2006/relationships/customXml" Target="../ink/ink1302.xml"/><Relationship Id="rId813" Type="http://schemas.openxmlformats.org/officeDocument/2006/relationships/image" Target="NULL"/><Relationship Id="rId245" Type="http://schemas.openxmlformats.org/officeDocument/2006/relationships/customXml" Target="../ink/ink1085.xml"/><Relationship Id="rId287" Type="http://schemas.openxmlformats.org/officeDocument/2006/relationships/customXml" Target="../ink/ink1106.xml"/><Relationship Id="rId410" Type="http://schemas.openxmlformats.org/officeDocument/2006/relationships/customXml" Target="../ink/ink1182.xml"/><Relationship Id="rId452" Type="http://schemas.openxmlformats.org/officeDocument/2006/relationships/customXml" Target="../ink/ink1203.xml"/><Relationship Id="rId494" Type="http://schemas.openxmlformats.org/officeDocument/2006/relationships/customXml" Target="../ink/ink1224.xml"/><Relationship Id="rId508" Type="http://schemas.openxmlformats.org/officeDocument/2006/relationships/customXml" Target="../ink/ink1231.xml"/><Relationship Id="rId715" Type="http://schemas.openxmlformats.org/officeDocument/2006/relationships/image" Target="NULL"/><Relationship Id="rId105" Type="http://schemas.openxmlformats.org/officeDocument/2006/relationships/customXml" Target="../ink/ink1009.xml"/><Relationship Id="rId147" Type="http://schemas.openxmlformats.org/officeDocument/2006/relationships/customXml" Target="../ink/ink1032.xml"/><Relationship Id="rId312" Type="http://schemas.openxmlformats.org/officeDocument/2006/relationships/customXml" Target="../ink/ink1125.xml"/><Relationship Id="rId354" Type="http://schemas.openxmlformats.org/officeDocument/2006/relationships/customXml" Target="../ink/ink1154.xml"/><Relationship Id="rId757" Type="http://schemas.openxmlformats.org/officeDocument/2006/relationships/image" Target="NULL"/><Relationship Id="rId799" Type="http://schemas.openxmlformats.org/officeDocument/2006/relationships/image" Target="NULL"/><Relationship Id="rId51" Type="http://schemas.openxmlformats.org/officeDocument/2006/relationships/customXml" Target="../ink/ink969.xml"/><Relationship Id="rId93" Type="http://schemas.openxmlformats.org/officeDocument/2006/relationships/customXml" Target="../ink/ink997.xml"/><Relationship Id="rId189" Type="http://schemas.openxmlformats.org/officeDocument/2006/relationships/customXml" Target="../ink/ink1057.xml"/><Relationship Id="rId396" Type="http://schemas.openxmlformats.org/officeDocument/2006/relationships/customXml" Target="../ink/ink1175.xml"/><Relationship Id="rId561" Type="http://schemas.openxmlformats.org/officeDocument/2006/relationships/customXml" Target="../ink/ink1258.xml"/><Relationship Id="rId617" Type="http://schemas.openxmlformats.org/officeDocument/2006/relationships/image" Target="NULL"/><Relationship Id="rId659" Type="http://schemas.openxmlformats.org/officeDocument/2006/relationships/image" Target="NULL"/><Relationship Id="rId824" Type="http://schemas.openxmlformats.org/officeDocument/2006/relationships/customXml" Target="../ink/ink1390.xml"/><Relationship Id="rId214" Type="http://schemas.openxmlformats.org/officeDocument/2006/relationships/image" Target="NULL"/><Relationship Id="rId256" Type="http://schemas.openxmlformats.org/officeDocument/2006/relationships/image" Target="NULL"/><Relationship Id="rId298" Type="http://schemas.openxmlformats.org/officeDocument/2006/relationships/image" Target="NULL"/><Relationship Id="rId421" Type="http://schemas.openxmlformats.org/officeDocument/2006/relationships/image" Target="NULL"/><Relationship Id="rId463" Type="http://schemas.openxmlformats.org/officeDocument/2006/relationships/image" Target="NULL"/><Relationship Id="rId519" Type="http://schemas.openxmlformats.org/officeDocument/2006/relationships/image" Target="NULL"/><Relationship Id="rId670" Type="http://schemas.openxmlformats.org/officeDocument/2006/relationships/customXml" Target="../ink/ink1313.xml"/><Relationship Id="rId116" Type="http://schemas.openxmlformats.org/officeDocument/2006/relationships/image" Target="NULL"/><Relationship Id="rId158" Type="http://schemas.openxmlformats.org/officeDocument/2006/relationships/image" Target="NULL"/><Relationship Id="rId323" Type="http://schemas.openxmlformats.org/officeDocument/2006/relationships/customXml" Target="../ink/ink1136.xml"/><Relationship Id="rId530" Type="http://schemas.openxmlformats.org/officeDocument/2006/relationships/customXml" Target="../ink/ink1242.xml"/><Relationship Id="rId726" Type="http://schemas.openxmlformats.org/officeDocument/2006/relationships/customXml" Target="../ink/ink1341.xml"/><Relationship Id="rId768" Type="http://schemas.openxmlformats.org/officeDocument/2006/relationships/customXml" Target="../ink/ink1362.xml"/><Relationship Id="rId20" Type="http://schemas.openxmlformats.org/officeDocument/2006/relationships/image" Target="NULL"/><Relationship Id="rId62" Type="http://schemas.openxmlformats.org/officeDocument/2006/relationships/image" Target="NULL"/><Relationship Id="rId365" Type="http://schemas.openxmlformats.org/officeDocument/2006/relationships/image" Target="NULL"/><Relationship Id="rId572" Type="http://schemas.openxmlformats.org/officeDocument/2006/relationships/customXml" Target="../ink/ink1264.xml"/><Relationship Id="rId628" Type="http://schemas.openxmlformats.org/officeDocument/2006/relationships/customXml" Target="../ink/ink1292.xml"/><Relationship Id="rId835" Type="http://schemas.openxmlformats.org/officeDocument/2006/relationships/image" Target="NULL"/><Relationship Id="rId225" Type="http://schemas.openxmlformats.org/officeDocument/2006/relationships/customXml" Target="../ink/ink1075.xml"/><Relationship Id="rId267" Type="http://schemas.openxmlformats.org/officeDocument/2006/relationships/customXml" Target="../ink/ink1096.xml"/><Relationship Id="rId432" Type="http://schemas.openxmlformats.org/officeDocument/2006/relationships/customXml" Target="../ink/ink1193.xml"/><Relationship Id="rId474" Type="http://schemas.openxmlformats.org/officeDocument/2006/relationships/customXml" Target="../ink/ink1214.xml"/><Relationship Id="rId127" Type="http://schemas.openxmlformats.org/officeDocument/2006/relationships/customXml" Target="../ink/ink1022.xml"/><Relationship Id="rId681" Type="http://schemas.openxmlformats.org/officeDocument/2006/relationships/image" Target="NULL"/><Relationship Id="rId737" Type="http://schemas.openxmlformats.org/officeDocument/2006/relationships/image" Target="NULL"/><Relationship Id="rId779" Type="http://schemas.openxmlformats.org/officeDocument/2006/relationships/image" Target="NULL"/><Relationship Id="rId31" Type="http://schemas.openxmlformats.org/officeDocument/2006/relationships/customXml" Target="../ink/ink959.xml"/><Relationship Id="rId73" Type="http://schemas.openxmlformats.org/officeDocument/2006/relationships/customXml" Target="../ink/ink980.xml"/><Relationship Id="rId169" Type="http://schemas.openxmlformats.org/officeDocument/2006/relationships/customXml" Target="../ink/ink1043.xml"/><Relationship Id="rId334" Type="http://schemas.openxmlformats.org/officeDocument/2006/relationships/customXml" Target="../ink/ink1143.xml"/><Relationship Id="rId376" Type="http://schemas.openxmlformats.org/officeDocument/2006/relationships/customXml" Target="../ink/ink1165.xml"/><Relationship Id="rId541" Type="http://schemas.openxmlformats.org/officeDocument/2006/relationships/image" Target="NULL"/><Relationship Id="rId583" Type="http://schemas.openxmlformats.org/officeDocument/2006/relationships/image" Target="NULL"/><Relationship Id="rId639" Type="http://schemas.openxmlformats.org/officeDocument/2006/relationships/image" Target="NULL"/><Relationship Id="rId790" Type="http://schemas.openxmlformats.org/officeDocument/2006/relationships/customXml" Target="../ink/ink1373.xml"/><Relationship Id="rId804" Type="http://schemas.openxmlformats.org/officeDocument/2006/relationships/customXml" Target="../ink/ink1380.xml"/><Relationship Id="rId4" Type="http://schemas.openxmlformats.org/officeDocument/2006/relationships/image" Target="NULL"/><Relationship Id="rId180" Type="http://schemas.openxmlformats.org/officeDocument/2006/relationships/customXml" Target="../ink/ink1049.xml"/><Relationship Id="rId236" Type="http://schemas.openxmlformats.org/officeDocument/2006/relationships/image" Target="NULL"/><Relationship Id="rId278" Type="http://schemas.openxmlformats.org/officeDocument/2006/relationships/image" Target="NULL"/><Relationship Id="rId401" Type="http://schemas.openxmlformats.org/officeDocument/2006/relationships/image" Target="NULL"/><Relationship Id="rId443" Type="http://schemas.openxmlformats.org/officeDocument/2006/relationships/image" Target="NULL"/><Relationship Id="rId650" Type="http://schemas.openxmlformats.org/officeDocument/2006/relationships/customXml" Target="../ink/ink1303.xml"/><Relationship Id="rId303" Type="http://schemas.openxmlformats.org/officeDocument/2006/relationships/customXml" Target="../ink/ink1116.xml"/><Relationship Id="rId485" Type="http://schemas.openxmlformats.org/officeDocument/2006/relationships/image" Target="NULL"/><Relationship Id="rId692" Type="http://schemas.openxmlformats.org/officeDocument/2006/relationships/customXml" Target="../ink/ink1324.xml"/><Relationship Id="rId706" Type="http://schemas.openxmlformats.org/officeDocument/2006/relationships/customXml" Target="../ink/ink1331.xml"/><Relationship Id="rId748" Type="http://schemas.openxmlformats.org/officeDocument/2006/relationships/customXml" Target="../ink/ink1352.xml"/><Relationship Id="rId42" Type="http://schemas.openxmlformats.org/officeDocument/2006/relationships/image" Target="NULL"/><Relationship Id="rId84" Type="http://schemas.openxmlformats.org/officeDocument/2006/relationships/customXml" Target="../ink/ink988.xml"/><Relationship Id="rId138" Type="http://schemas.openxmlformats.org/officeDocument/2006/relationships/image" Target="NULL"/><Relationship Id="rId345" Type="http://schemas.openxmlformats.org/officeDocument/2006/relationships/image" Target="NULL"/><Relationship Id="rId387" Type="http://schemas.openxmlformats.org/officeDocument/2006/relationships/image" Target="NULL"/><Relationship Id="rId510" Type="http://schemas.openxmlformats.org/officeDocument/2006/relationships/customXml" Target="../ink/ink1232.xml"/><Relationship Id="rId552" Type="http://schemas.openxmlformats.org/officeDocument/2006/relationships/customXml" Target="../ink/ink1253.xml"/><Relationship Id="rId594" Type="http://schemas.openxmlformats.org/officeDocument/2006/relationships/customXml" Target="../ink/ink1275.xml"/><Relationship Id="rId608" Type="http://schemas.openxmlformats.org/officeDocument/2006/relationships/customXml" Target="../ink/ink1282.xml"/><Relationship Id="rId815" Type="http://schemas.openxmlformats.org/officeDocument/2006/relationships/image" Target="NULL"/><Relationship Id="rId191" Type="http://schemas.openxmlformats.org/officeDocument/2006/relationships/customXml" Target="../ink/ink1058.xml"/><Relationship Id="rId205" Type="http://schemas.openxmlformats.org/officeDocument/2006/relationships/customXml" Target="../ink/ink1065.xml"/><Relationship Id="rId247" Type="http://schemas.openxmlformats.org/officeDocument/2006/relationships/customXml" Target="../ink/ink1086.xml"/><Relationship Id="rId412" Type="http://schemas.openxmlformats.org/officeDocument/2006/relationships/customXml" Target="../ink/ink1183.xml"/><Relationship Id="rId107" Type="http://schemas.openxmlformats.org/officeDocument/2006/relationships/customXml" Target="../ink/ink1011.xml"/><Relationship Id="rId289" Type="http://schemas.openxmlformats.org/officeDocument/2006/relationships/customXml" Target="../ink/ink1107.xml"/><Relationship Id="rId454" Type="http://schemas.openxmlformats.org/officeDocument/2006/relationships/customXml" Target="../ink/ink1204.xml"/><Relationship Id="rId496" Type="http://schemas.openxmlformats.org/officeDocument/2006/relationships/customXml" Target="../ink/ink1225.xml"/><Relationship Id="rId661" Type="http://schemas.openxmlformats.org/officeDocument/2006/relationships/image" Target="NULL"/><Relationship Id="rId717" Type="http://schemas.openxmlformats.org/officeDocument/2006/relationships/image" Target="NULL"/><Relationship Id="rId759" Type="http://schemas.openxmlformats.org/officeDocument/2006/relationships/image" Target="NULL"/><Relationship Id="rId11" Type="http://schemas.openxmlformats.org/officeDocument/2006/relationships/customXml" Target="../ink/ink949.xml"/><Relationship Id="rId53" Type="http://schemas.openxmlformats.org/officeDocument/2006/relationships/customXml" Target="../ink/ink970.xml"/><Relationship Id="rId149" Type="http://schemas.openxmlformats.org/officeDocument/2006/relationships/customXml" Target="../ink/ink1033.xml"/><Relationship Id="rId314" Type="http://schemas.openxmlformats.org/officeDocument/2006/relationships/customXml" Target="../ink/ink1127.xml"/><Relationship Id="rId356" Type="http://schemas.openxmlformats.org/officeDocument/2006/relationships/customXml" Target="../ink/ink1155.xml"/><Relationship Id="rId398" Type="http://schemas.openxmlformats.org/officeDocument/2006/relationships/customXml" Target="../ink/ink1176.xml"/><Relationship Id="rId521" Type="http://schemas.openxmlformats.org/officeDocument/2006/relationships/image" Target="NULL"/><Relationship Id="rId563" Type="http://schemas.openxmlformats.org/officeDocument/2006/relationships/customXml" Target="../ink/ink1259.xml"/><Relationship Id="rId619" Type="http://schemas.openxmlformats.org/officeDocument/2006/relationships/image" Target="NULL"/><Relationship Id="rId770" Type="http://schemas.openxmlformats.org/officeDocument/2006/relationships/customXml" Target="../ink/ink1363.xml"/><Relationship Id="rId95" Type="http://schemas.openxmlformats.org/officeDocument/2006/relationships/customXml" Target="../ink/ink999.xml"/><Relationship Id="rId160" Type="http://schemas.openxmlformats.org/officeDocument/2006/relationships/image" Target="NULL"/><Relationship Id="rId216" Type="http://schemas.openxmlformats.org/officeDocument/2006/relationships/image" Target="NULL"/><Relationship Id="rId423" Type="http://schemas.openxmlformats.org/officeDocument/2006/relationships/image" Target="NULL"/><Relationship Id="rId826" Type="http://schemas.openxmlformats.org/officeDocument/2006/relationships/customXml" Target="../ink/ink1391.xml"/><Relationship Id="rId258" Type="http://schemas.openxmlformats.org/officeDocument/2006/relationships/image" Target="NULL"/><Relationship Id="rId465" Type="http://schemas.openxmlformats.org/officeDocument/2006/relationships/image" Target="NULL"/><Relationship Id="rId630" Type="http://schemas.openxmlformats.org/officeDocument/2006/relationships/customXml" Target="../ink/ink1293.xml"/><Relationship Id="rId672" Type="http://schemas.openxmlformats.org/officeDocument/2006/relationships/customXml" Target="../ink/ink1314.xml"/><Relationship Id="rId728" Type="http://schemas.openxmlformats.org/officeDocument/2006/relationships/customXml" Target="../ink/ink1342.xml"/><Relationship Id="rId22" Type="http://schemas.openxmlformats.org/officeDocument/2006/relationships/image" Target="NULL"/><Relationship Id="rId64" Type="http://schemas.openxmlformats.org/officeDocument/2006/relationships/image" Target="NULL"/><Relationship Id="rId118" Type="http://schemas.openxmlformats.org/officeDocument/2006/relationships/image" Target="NULL"/><Relationship Id="rId325" Type="http://schemas.openxmlformats.org/officeDocument/2006/relationships/image" Target="NULL"/><Relationship Id="rId367" Type="http://schemas.openxmlformats.org/officeDocument/2006/relationships/image" Target="NULL"/><Relationship Id="rId532" Type="http://schemas.openxmlformats.org/officeDocument/2006/relationships/customXml" Target="../ink/ink1243.xml"/><Relationship Id="rId574" Type="http://schemas.openxmlformats.org/officeDocument/2006/relationships/customXml" Target="../ink/ink1265.xml"/><Relationship Id="rId171" Type="http://schemas.openxmlformats.org/officeDocument/2006/relationships/customXml" Target="../ink/ink1044.xml"/><Relationship Id="rId227" Type="http://schemas.openxmlformats.org/officeDocument/2006/relationships/customXml" Target="../ink/ink1076.xml"/><Relationship Id="rId781" Type="http://schemas.openxmlformats.org/officeDocument/2006/relationships/image" Target="NULL"/><Relationship Id="rId269" Type="http://schemas.openxmlformats.org/officeDocument/2006/relationships/customXml" Target="../ink/ink1097.xml"/><Relationship Id="rId434" Type="http://schemas.openxmlformats.org/officeDocument/2006/relationships/customXml" Target="../ink/ink1194.xml"/><Relationship Id="rId476" Type="http://schemas.openxmlformats.org/officeDocument/2006/relationships/customXml" Target="../ink/ink1215.xml"/><Relationship Id="rId641" Type="http://schemas.openxmlformats.org/officeDocument/2006/relationships/image" Target="NULL"/><Relationship Id="rId683" Type="http://schemas.openxmlformats.org/officeDocument/2006/relationships/image" Target="NULL"/><Relationship Id="rId739" Type="http://schemas.openxmlformats.org/officeDocument/2006/relationships/image" Target="NULL"/><Relationship Id="rId33" Type="http://schemas.openxmlformats.org/officeDocument/2006/relationships/customXml" Target="../ink/ink960.xml"/><Relationship Id="rId129" Type="http://schemas.openxmlformats.org/officeDocument/2006/relationships/customXml" Target="../ink/ink1023.xml"/><Relationship Id="rId280" Type="http://schemas.openxmlformats.org/officeDocument/2006/relationships/image" Target="NULL"/><Relationship Id="rId336" Type="http://schemas.openxmlformats.org/officeDocument/2006/relationships/customXml" Target="../ink/ink1145.xml"/><Relationship Id="rId501" Type="http://schemas.openxmlformats.org/officeDocument/2006/relationships/image" Target="NULL"/><Relationship Id="rId543" Type="http://schemas.openxmlformats.org/officeDocument/2006/relationships/image" Target="NULL"/><Relationship Id="rId75" Type="http://schemas.openxmlformats.org/officeDocument/2006/relationships/customXml" Target="../ink/ink981.xml"/><Relationship Id="rId140" Type="http://schemas.openxmlformats.org/officeDocument/2006/relationships/image" Target="NULL"/><Relationship Id="rId182" Type="http://schemas.openxmlformats.org/officeDocument/2006/relationships/customXml" Target="../ink/ink1051.xml"/><Relationship Id="rId378" Type="http://schemas.openxmlformats.org/officeDocument/2006/relationships/customXml" Target="../ink/ink1166.xml"/><Relationship Id="rId403" Type="http://schemas.openxmlformats.org/officeDocument/2006/relationships/image" Target="NULL"/><Relationship Id="rId585" Type="http://schemas.openxmlformats.org/officeDocument/2006/relationships/image" Target="NULL"/><Relationship Id="rId750" Type="http://schemas.openxmlformats.org/officeDocument/2006/relationships/customXml" Target="../ink/ink1353.xml"/><Relationship Id="rId792" Type="http://schemas.openxmlformats.org/officeDocument/2006/relationships/customXml" Target="../ink/ink1374.xml"/><Relationship Id="rId806" Type="http://schemas.openxmlformats.org/officeDocument/2006/relationships/customXml" Target="../ink/ink1381.xml"/><Relationship Id="rId6" Type="http://schemas.openxmlformats.org/officeDocument/2006/relationships/image" Target="NULL"/><Relationship Id="rId238" Type="http://schemas.openxmlformats.org/officeDocument/2006/relationships/image" Target="NULL"/><Relationship Id="rId445" Type="http://schemas.openxmlformats.org/officeDocument/2006/relationships/image" Target="NULL"/><Relationship Id="rId487" Type="http://schemas.openxmlformats.org/officeDocument/2006/relationships/image" Target="NULL"/><Relationship Id="rId610" Type="http://schemas.openxmlformats.org/officeDocument/2006/relationships/customXml" Target="../ink/ink1283.xml"/><Relationship Id="rId652" Type="http://schemas.openxmlformats.org/officeDocument/2006/relationships/customXml" Target="../ink/ink1304.xml"/><Relationship Id="rId694" Type="http://schemas.openxmlformats.org/officeDocument/2006/relationships/customXml" Target="../ink/ink1325.xml"/><Relationship Id="rId708" Type="http://schemas.openxmlformats.org/officeDocument/2006/relationships/customXml" Target="../ink/ink1332.xml"/><Relationship Id="rId291" Type="http://schemas.openxmlformats.org/officeDocument/2006/relationships/customXml" Target="../ink/ink1108.xml"/><Relationship Id="rId305" Type="http://schemas.openxmlformats.org/officeDocument/2006/relationships/customXml" Target="../ink/ink1118.xml"/><Relationship Id="rId347" Type="http://schemas.openxmlformats.org/officeDocument/2006/relationships/image" Target="NULL"/><Relationship Id="rId512" Type="http://schemas.openxmlformats.org/officeDocument/2006/relationships/customXml" Target="../ink/ink1233.xml"/><Relationship Id="rId44" Type="http://schemas.openxmlformats.org/officeDocument/2006/relationships/image" Target="NULL"/><Relationship Id="rId86" Type="http://schemas.openxmlformats.org/officeDocument/2006/relationships/customXml" Target="../ink/ink990.xml"/><Relationship Id="rId151" Type="http://schemas.openxmlformats.org/officeDocument/2006/relationships/customXml" Target="../ink/ink1034.xml"/><Relationship Id="rId389" Type="http://schemas.openxmlformats.org/officeDocument/2006/relationships/image" Target="NULL"/><Relationship Id="rId554" Type="http://schemas.openxmlformats.org/officeDocument/2006/relationships/customXml" Target="../ink/ink1254.xml"/><Relationship Id="rId596" Type="http://schemas.openxmlformats.org/officeDocument/2006/relationships/customXml" Target="../ink/ink1276.xml"/><Relationship Id="rId761" Type="http://schemas.openxmlformats.org/officeDocument/2006/relationships/image" Target="NULL"/><Relationship Id="rId817" Type="http://schemas.openxmlformats.org/officeDocument/2006/relationships/image" Target="NULL"/><Relationship Id="rId193" Type="http://schemas.openxmlformats.org/officeDocument/2006/relationships/customXml" Target="../ink/ink1059.xml"/><Relationship Id="rId207" Type="http://schemas.openxmlformats.org/officeDocument/2006/relationships/customXml" Target="../ink/ink1066.xml"/><Relationship Id="rId249" Type="http://schemas.openxmlformats.org/officeDocument/2006/relationships/customXml" Target="../ink/ink1087.xml"/><Relationship Id="rId414" Type="http://schemas.openxmlformats.org/officeDocument/2006/relationships/customXml" Target="../ink/ink1184.xml"/><Relationship Id="rId456" Type="http://schemas.openxmlformats.org/officeDocument/2006/relationships/customXml" Target="../ink/ink1205.xml"/><Relationship Id="rId498" Type="http://schemas.openxmlformats.org/officeDocument/2006/relationships/customXml" Target="../ink/ink1226.xml"/><Relationship Id="rId621" Type="http://schemas.openxmlformats.org/officeDocument/2006/relationships/image" Target="NULL"/><Relationship Id="rId663" Type="http://schemas.openxmlformats.org/officeDocument/2006/relationships/image" Target="NULL"/><Relationship Id="rId13" Type="http://schemas.openxmlformats.org/officeDocument/2006/relationships/customXml" Target="../ink/ink950.xml"/><Relationship Id="rId109" Type="http://schemas.openxmlformats.org/officeDocument/2006/relationships/customXml" Target="../ink/ink1013.xml"/><Relationship Id="rId260" Type="http://schemas.openxmlformats.org/officeDocument/2006/relationships/image" Target="NULL"/><Relationship Id="rId316" Type="http://schemas.openxmlformats.org/officeDocument/2006/relationships/customXml" Target="../ink/ink1129.xml"/><Relationship Id="rId523" Type="http://schemas.openxmlformats.org/officeDocument/2006/relationships/image" Target="NULL"/><Relationship Id="rId719" Type="http://schemas.openxmlformats.org/officeDocument/2006/relationships/image" Target="NULL"/><Relationship Id="rId55" Type="http://schemas.openxmlformats.org/officeDocument/2006/relationships/customXml" Target="../ink/ink971.xml"/><Relationship Id="rId97" Type="http://schemas.openxmlformats.org/officeDocument/2006/relationships/customXml" Target="../ink/ink1001.xml"/><Relationship Id="rId120" Type="http://schemas.openxmlformats.org/officeDocument/2006/relationships/image" Target="NULL"/><Relationship Id="rId358" Type="http://schemas.openxmlformats.org/officeDocument/2006/relationships/customXml" Target="../ink/ink1156.xml"/><Relationship Id="rId565" Type="http://schemas.openxmlformats.org/officeDocument/2006/relationships/customXml" Target="../ink/ink1260.xml"/><Relationship Id="rId730" Type="http://schemas.openxmlformats.org/officeDocument/2006/relationships/customXml" Target="../ink/ink1343.xml"/><Relationship Id="rId772" Type="http://schemas.openxmlformats.org/officeDocument/2006/relationships/customXml" Target="../ink/ink1364.xml"/><Relationship Id="rId828" Type="http://schemas.openxmlformats.org/officeDocument/2006/relationships/customXml" Target="../ink/ink1392.xml"/><Relationship Id="rId162" Type="http://schemas.openxmlformats.org/officeDocument/2006/relationships/image" Target="NULL"/><Relationship Id="rId218" Type="http://schemas.openxmlformats.org/officeDocument/2006/relationships/image" Target="NULL"/><Relationship Id="rId425" Type="http://schemas.openxmlformats.org/officeDocument/2006/relationships/image" Target="NULL"/><Relationship Id="rId467" Type="http://schemas.openxmlformats.org/officeDocument/2006/relationships/image" Target="NULL"/><Relationship Id="rId632" Type="http://schemas.openxmlformats.org/officeDocument/2006/relationships/customXml" Target="../ink/ink1294.xml"/><Relationship Id="rId271" Type="http://schemas.openxmlformats.org/officeDocument/2006/relationships/customXml" Target="../ink/ink1098.xml"/><Relationship Id="rId674" Type="http://schemas.openxmlformats.org/officeDocument/2006/relationships/customXml" Target="../ink/ink1315.xml"/><Relationship Id="rId24" Type="http://schemas.openxmlformats.org/officeDocument/2006/relationships/image" Target="NULL"/><Relationship Id="rId66" Type="http://schemas.openxmlformats.org/officeDocument/2006/relationships/image" Target="NULL"/><Relationship Id="rId131" Type="http://schemas.openxmlformats.org/officeDocument/2006/relationships/customXml" Target="../ink/ink1024.xml"/><Relationship Id="rId327" Type="http://schemas.openxmlformats.org/officeDocument/2006/relationships/image" Target="NULL"/><Relationship Id="rId369" Type="http://schemas.openxmlformats.org/officeDocument/2006/relationships/image" Target="NULL"/><Relationship Id="rId534" Type="http://schemas.openxmlformats.org/officeDocument/2006/relationships/customXml" Target="../ink/ink1244.xml"/><Relationship Id="rId576" Type="http://schemas.openxmlformats.org/officeDocument/2006/relationships/customXml" Target="../ink/ink1266.xml"/><Relationship Id="rId741" Type="http://schemas.openxmlformats.org/officeDocument/2006/relationships/image" Target="NULL"/><Relationship Id="rId783" Type="http://schemas.openxmlformats.org/officeDocument/2006/relationships/image" Target="NULL"/><Relationship Id="rId173" Type="http://schemas.openxmlformats.org/officeDocument/2006/relationships/customXml" Target="../ink/ink1045.xml"/><Relationship Id="rId229" Type="http://schemas.openxmlformats.org/officeDocument/2006/relationships/customXml" Target="../ink/ink1077.xml"/><Relationship Id="rId380" Type="http://schemas.openxmlformats.org/officeDocument/2006/relationships/customXml" Target="../ink/ink1167.xml"/><Relationship Id="rId436" Type="http://schemas.openxmlformats.org/officeDocument/2006/relationships/customXml" Target="../ink/ink1195.xml"/><Relationship Id="rId601" Type="http://schemas.openxmlformats.org/officeDocument/2006/relationships/image" Target="NULL"/><Relationship Id="rId643" Type="http://schemas.openxmlformats.org/officeDocument/2006/relationships/image" Target="NULL"/><Relationship Id="rId240" Type="http://schemas.openxmlformats.org/officeDocument/2006/relationships/image" Target="NULL"/><Relationship Id="rId478" Type="http://schemas.openxmlformats.org/officeDocument/2006/relationships/customXml" Target="../ink/ink1216.xml"/><Relationship Id="rId685" Type="http://schemas.openxmlformats.org/officeDocument/2006/relationships/image" Target="NULL"/><Relationship Id="rId35" Type="http://schemas.openxmlformats.org/officeDocument/2006/relationships/customXml" Target="../ink/ink961.xml"/><Relationship Id="rId77" Type="http://schemas.openxmlformats.org/officeDocument/2006/relationships/customXml" Target="../ink/ink982.xml"/><Relationship Id="rId100" Type="http://schemas.openxmlformats.org/officeDocument/2006/relationships/customXml" Target="../ink/ink1004.xml"/><Relationship Id="rId282" Type="http://schemas.openxmlformats.org/officeDocument/2006/relationships/image" Target="NULL"/><Relationship Id="rId338" Type="http://schemas.openxmlformats.org/officeDocument/2006/relationships/customXml" Target="../ink/ink1146.xml"/><Relationship Id="rId503" Type="http://schemas.openxmlformats.org/officeDocument/2006/relationships/image" Target="NULL"/><Relationship Id="rId545" Type="http://schemas.openxmlformats.org/officeDocument/2006/relationships/image" Target="NULL"/><Relationship Id="rId587" Type="http://schemas.openxmlformats.org/officeDocument/2006/relationships/image" Target="NULL"/><Relationship Id="rId710" Type="http://schemas.openxmlformats.org/officeDocument/2006/relationships/customXml" Target="../ink/ink1333.xml"/><Relationship Id="rId752" Type="http://schemas.openxmlformats.org/officeDocument/2006/relationships/customXml" Target="../ink/ink1354.xml"/><Relationship Id="rId808" Type="http://schemas.openxmlformats.org/officeDocument/2006/relationships/customXml" Target="../ink/ink1382.xml"/><Relationship Id="rId8" Type="http://schemas.openxmlformats.org/officeDocument/2006/relationships/image" Target="NULL"/><Relationship Id="rId142" Type="http://schemas.openxmlformats.org/officeDocument/2006/relationships/image" Target="NULL"/><Relationship Id="rId184" Type="http://schemas.openxmlformats.org/officeDocument/2006/relationships/customXml" Target="../ink/ink1053.xml"/><Relationship Id="rId391" Type="http://schemas.openxmlformats.org/officeDocument/2006/relationships/image" Target="NULL"/><Relationship Id="rId405" Type="http://schemas.openxmlformats.org/officeDocument/2006/relationships/image" Target="NULL"/><Relationship Id="rId447" Type="http://schemas.openxmlformats.org/officeDocument/2006/relationships/image" Target="NULL"/><Relationship Id="rId612" Type="http://schemas.openxmlformats.org/officeDocument/2006/relationships/customXml" Target="../ink/ink1284.xml"/><Relationship Id="rId794" Type="http://schemas.openxmlformats.org/officeDocument/2006/relationships/customXml" Target="../ink/ink1375.xml"/><Relationship Id="rId251" Type="http://schemas.openxmlformats.org/officeDocument/2006/relationships/customXml" Target="../ink/ink1088.xml"/><Relationship Id="rId489" Type="http://schemas.openxmlformats.org/officeDocument/2006/relationships/image" Target="NULL"/><Relationship Id="rId654" Type="http://schemas.openxmlformats.org/officeDocument/2006/relationships/customXml" Target="../ink/ink1305.xml"/><Relationship Id="rId696" Type="http://schemas.openxmlformats.org/officeDocument/2006/relationships/customXml" Target="../ink/ink1326.xml"/><Relationship Id="rId46" Type="http://schemas.openxmlformats.org/officeDocument/2006/relationships/image" Target="NULL"/><Relationship Id="rId293" Type="http://schemas.openxmlformats.org/officeDocument/2006/relationships/customXml" Target="../ink/ink1109.xml"/><Relationship Id="rId307" Type="http://schemas.openxmlformats.org/officeDocument/2006/relationships/customXml" Target="../ink/ink1120.xml"/><Relationship Id="rId349" Type="http://schemas.openxmlformats.org/officeDocument/2006/relationships/image" Target="NULL"/><Relationship Id="rId514" Type="http://schemas.openxmlformats.org/officeDocument/2006/relationships/customXml" Target="../ink/ink1234.xml"/><Relationship Id="rId556" Type="http://schemas.openxmlformats.org/officeDocument/2006/relationships/customXml" Target="../ink/ink1255.xml"/><Relationship Id="rId721" Type="http://schemas.openxmlformats.org/officeDocument/2006/relationships/image" Target="NULL"/><Relationship Id="rId763" Type="http://schemas.openxmlformats.org/officeDocument/2006/relationships/image" Target="NULL"/><Relationship Id="rId88" Type="http://schemas.openxmlformats.org/officeDocument/2006/relationships/customXml" Target="../ink/ink992.xml"/><Relationship Id="rId111" Type="http://schemas.openxmlformats.org/officeDocument/2006/relationships/customXml" Target="../ink/ink1014.xml"/><Relationship Id="rId153" Type="http://schemas.openxmlformats.org/officeDocument/2006/relationships/customXml" Target="../ink/ink1035.xml"/><Relationship Id="rId195" Type="http://schemas.openxmlformats.org/officeDocument/2006/relationships/customXml" Target="../ink/ink1060.xml"/><Relationship Id="rId209" Type="http://schemas.openxmlformats.org/officeDocument/2006/relationships/customXml" Target="../ink/ink1067.xml"/><Relationship Id="rId360" Type="http://schemas.openxmlformats.org/officeDocument/2006/relationships/customXml" Target="../ink/ink1157.xml"/><Relationship Id="rId416" Type="http://schemas.openxmlformats.org/officeDocument/2006/relationships/customXml" Target="../ink/ink1185.xml"/><Relationship Id="rId598" Type="http://schemas.openxmlformats.org/officeDocument/2006/relationships/customXml" Target="../ink/ink1277.xml"/><Relationship Id="rId819" Type="http://schemas.openxmlformats.org/officeDocument/2006/relationships/image" Target="NULL"/><Relationship Id="rId220" Type="http://schemas.openxmlformats.org/officeDocument/2006/relationships/image" Target="NULL"/><Relationship Id="rId458" Type="http://schemas.openxmlformats.org/officeDocument/2006/relationships/customXml" Target="../ink/ink1206.xml"/><Relationship Id="rId623" Type="http://schemas.openxmlformats.org/officeDocument/2006/relationships/image" Target="NULL"/><Relationship Id="rId665" Type="http://schemas.openxmlformats.org/officeDocument/2006/relationships/image" Target="NULL"/><Relationship Id="rId830" Type="http://schemas.openxmlformats.org/officeDocument/2006/relationships/customXml" Target="../ink/ink1393.xml"/><Relationship Id="rId15" Type="http://schemas.openxmlformats.org/officeDocument/2006/relationships/customXml" Target="../ink/ink951.xml"/><Relationship Id="rId57" Type="http://schemas.openxmlformats.org/officeDocument/2006/relationships/customXml" Target="../ink/ink972.xml"/><Relationship Id="rId262" Type="http://schemas.openxmlformats.org/officeDocument/2006/relationships/image" Target="NULL"/><Relationship Id="rId318" Type="http://schemas.openxmlformats.org/officeDocument/2006/relationships/customXml" Target="../ink/ink1131.xml"/><Relationship Id="rId525" Type="http://schemas.openxmlformats.org/officeDocument/2006/relationships/image" Target="NULL"/><Relationship Id="rId567" Type="http://schemas.openxmlformats.org/officeDocument/2006/relationships/customXml" Target="../ink/ink1261.xml"/><Relationship Id="rId732" Type="http://schemas.openxmlformats.org/officeDocument/2006/relationships/customXml" Target="../ink/ink1344.xml"/><Relationship Id="rId99" Type="http://schemas.openxmlformats.org/officeDocument/2006/relationships/customXml" Target="../ink/ink1003.xml"/><Relationship Id="rId122" Type="http://schemas.openxmlformats.org/officeDocument/2006/relationships/image" Target="NULL"/><Relationship Id="rId164" Type="http://schemas.openxmlformats.org/officeDocument/2006/relationships/image" Target="NULL"/><Relationship Id="rId371" Type="http://schemas.openxmlformats.org/officeDocument/2006/relationships/image" Target="NULL"/><Relationship Id="rId774" Type="http://schemas.openxmlformats.org/officeDocument/2006/relationships/customXml" Target="../ink/ink1365.xml"/><Relationship Id="rId427" Type="http://schemas.openxmlformats.org/officeDocument/2006/relationships/image" Target="NULL"/><Relationship Id="rId469" Type="http://schemas.openxmlformats.org/officeDocument/2006/relationships/image" Target="NULL"/><Relationship Id="rId634" Type="http://schemas.openxmlformats.org/officeDocument/2006/relationships/customXml" Target="../ink/ink1295.xml"/><Relationship Id="rId676" Type="http://schemas.openxmlformats.org/officeDocument/2006/relationships/customXml" Target="../ink/ink1316.xml"/><Relationship Id="rId26" Type="http://schemas.openxmlformats.org/officeDocument/2006/relationships/image" Target="NULL"/><Relationship Id="rId231" Type="http://schemas.openxmlformats.org/officeDocument/2006/relationships/customXml" Target="../ink/ink1078.xml"/><Relationship Id="rId273" Type="http://schemas.openxmlformats.org/officeDocument/2006/relationships/customXml" Target="../ink/ink1099.xml"/><Relationship Id="rId329" Type="http://schemas.openxmlformats.org/officeDocument/2006/relationships/image" Target="NULL"/><Relationship Id="rId480" Type="http://schemas.openxmlformats.org/officeDocument/2006/relationships/customXml" Target="../ink/ink1217.xml"/><Relationship Id="rId536" Type="http://schemas.openxmlformats.org/officeDocument/2006/relationships/customXml" Target="../ink/ink1245.xml"/><Relationship Id="rId701" Type="http://schemas.openxmlformats.org/officeDocument/2006/relationships/image" Target="NULL"/><Relationship Id="rId68" Type="http://schemas.openxmlformats.org/officeDocument/2006/relationships/image" Target="NULL"/><Relationship Id="rId133" Type="http://schemas.openxmlformats.org/officeDocument/2006/relationships/customXml" Target="../ink/ink1025.xml"/><Relationship Id="rId175" Type="http://schemas.openxmlformats.org/officeDocument/2006/relationships/customXml" Target="../ink/ink1046.xml"/><Relationship Id="rId340" Type="http://schemas.openxmlformats.org/officeDocument/2006/relationships/customXml" Target="../ink/ink1147.xml"/><Relationship Id="rId578" Type="http://schemas.openxmlformats.org/officeDocument/2006/relationships/customXml" Target="../ink/ink1267.xml"/><Relationship Id="rId743" Type="http://schemas.openxmlformats.org/officeDocument/2006/relationships/image" Target="NULL"/><Relationship Id="rId785" Type="http://schemas.openxmlformats.org/officeDocument/2006/relationships/image" Target="NULL"/><Relationship Id="rId200" Type="http://schemas.openxmlformats.org/officeDocument/2006/relationships/image" Target="NULL"/><Relationship Id="rId382" Type="http://schemas.openxmlformats.org/officeDocument/2006/relationships/customXml" Target="../ink/ink1168.xml"/><Relationship Id="rId438" Type="http://schemas.openxmlformats.org/officeDocument/2006/relationships/customXml" Target="../ink/ink1196.xml"/><Relationship Id="rId603" Type="http://schemas.openxmlformats.org/officeDocument/2006/relationships/image" Target="NULL"/><Relationship Id="rId645" Type="http://schemas.openxmlformats.org/officeDocument/2006/relationships/image" Target="NULL"/><Relationship Id="rId687" Type="http://schemas.openxmlformats.org/officeDocument/2006/relationships/image" Target="NULL"/><Relationship Id="rId810" Type="http://schemas.openxmlformats.org/officeDocument/2006/relationships/customXml" Target="../ink/ink1383.xml"/><Relationship Id="rId242" Type="http://schemas.openxmlformats.org/officeDocument/2006/relationships/image" Target="NULL"/><Relationship Id="rId284" Type="http://schemas.openxmlformats.org/officeDocument/2006/relationships/image" Target="NULL"/><Relationship Id="rId491" Type="http://schemas.openxmlformats.org/officeDocument/2006/relationships/image" Target="NULL"/><Relationship Id="rId505" Type="http://schemas.openxmlformats.org/officeDocument/2006/relationships/image" Target="NULL"/><Relationship Id="rId712" Type="http://schemas.openxmlformats.org/officeDocument/2006/relationships/customXml" Target="../ink/ink1334.xml"/><Relationship Id="rId37" Type="http://schemas.openxmlformats.org/officeDocument/2006/relationships/customXml" Target="../ink/ink962.xml"/><Relationship Id="rId79" Type="http://schemas.openxmlformats.org/officeDocument/2006/relationships/customXml" Target="../ink/ink983.xml"/><Relationship Id="rId102" Type="http://schemas.openxmlformats.org/officeDocument/2006/relationships/customXml" Target="../ink/ink1006.xml"/><Relationship Id="rId144" Type="http://schemas.openxmlformats.org/officeDocument/2006/relationships/image" Target="NULL"/><Relationship Id="rId547" Type="http://schemas.openxmlformats.org/officeDocument/2006/relationships/image" Target="NULL"/><Relationship Id="rId589" Type="http://schemas.openxmlformats.org/officeDocument/2006/relationships/image" Target="NULL"/><Relationship Id="rId754" Type="http://schemas.openxmlformats.org/officeDocument/2006/relationships/customXml" Target="../ink/ink1355.xml"/><Relationship Id="rId796" Type="http://schemas.openxmlformats.org/officeDocument/2006/relationships/customXml" Target="../ink/ink1376.xml"/><Relationship Id="rId90" Type="http://schemas.openxmlformats.org/officeDocument/2006/relationships/customXml" Target="../ink/ink994.xml"/><Relationship Id="rId186" Type="http://schemas.openxmlformats.org/officeDocument/2006/relationships/customXml" Target="../ink/ink1055.xml"/><Relationship Id="rId351" Type="http://schemas.openxmlformats.org/officeDocument/2006/relationships/image" Target="NULL"/><Relationship Id="rId393" Type="http://schemas.openxmlformats.org/officeDocument/2006/relationships/image" Target="NULL"/><Relationship Id="rId407" Type="http://schemas.openxmlformats.org/officeDocument/2006/relationships/image" Target="NULL"/><Relationship Id="rId449" Type="http://schemas.openxmlformats.org/officeDocument/2006/relationships/image" Target="NULL"/><Relationship Id="rId614" Type="http://schemas.openxmlformats.org/officeDocument/2006/relationships/customXml" Target="../ink/ink1285.xml"/><Relationship Id="rId656" Type="http://schemas.openxmlformats.org/officeDocument/2006/relationships/customXml" Target="../ink/ink1306.xml"/><Relationship Id="rId821" Type="http://schemas.openxmlformats.org/officeDocument/2006/relationships/image" Target="NULL"/><Relationship Id="rId211" Type="http://schemas.openxmlformats.org/officeDocument/2006/relationships/customXml" Target="../ink/ink1068.xml"/><Relationship Id="rId253" Type="http://schemas.openxmlformats.org/officeDocument/2006/relationships/customXml" Target="../ink/ink1089.xml"/><Relationship Id="rId295" Type="http://schemas.openxmlformats.org/officeDocument/2006/relationships/customXml" Target="../ink/ink1110.xml"/><Relationship Id="rId309" Type="http://schemas.openxmlformats.org/officeDocument/2006/relationships/customXml" Target="../ink/ink1122.xml"/><Relationship Id="rId460" Type="http://schemas.openxmlformats.org/officeDocument/2006/relationships/customXml" Target="../ink/ink1207.xml"/><Relationship Id="rId516" Type="http://schemas.openxmlformats.org/officeDocument/2006/relationships/customXml" Target="../ink/ink1235.xml"/><Relationship Id="rId698" Type="http://schemas.openxmlformats.org/officeDocument/2006/relationships/customXml" Target="../ink/ink1327.xml"/><Relationship Id="rId48" Type="http://schemas.openxmlformats.org/officeDocument/2006/relationships/image" Target="NULL"/><Relationship Id="rId113" Type="http://schemas.openxmlformats.org/officeDocument/2006/relationships/customXml" Target="../ink/ink1015.xml"/><Relationship Id="rId320" Type="http://schemas.openxmlformats.org/officeDocument/2006/relationships/customXml" Target="../ink/ink1133.xml"/><Relationship Id="rId558" Type="http://schemas.openxmlformats.org/officeDocument/2006/relationships/customXml" Target="../ink/ink1256.xml"/><Relationship Id="rId723" Type="http://schemas.openxmlformats.org/officeDocument/2006/relationships/image" Target="NULL"/><Relationship Id="rId765" Type="http://schemas.openxmlformats.org/officeDocument/2006/relationships/image" Target="NULL"/><Relationship Id="rId155" Type="http://schemas.openxmlformats.org/officeDocument/2006/relationships/customXml" Target="../ink/ink1036.xml"/><Relationship Id="rId197" Type="http://schemas.openxmlformats.org/officeDocument/2006/relationships/customXml" Target="../ink/ink1061.xml"/><Relationship Id="rId362" Type="http://schemas.openxmlformats.org/officeDocument/2006/relationships/customXml" Target="../ink/ink1158.xml"/><Relationship Id="rId418" Type="http://schemas.openxmlformats.org/officeDocument/2006/relationships/customXml" Target="../ink/ink1186.xml"/><Relationship Id="rId625" Type="http://schemas.openxmlformats.org/officeDocument/2006/relationships/image" Target="NULL"/><Relationship Id="rId832" Type="http://schemas.openxmlformats.org/officeDocument/2006/relationships/customXml" Target="../ink/ink1394.xml"/><Relationship Id="rId222" Type="http://schemas.openxmlformats.org/officeDocument/2006/relationships/image" Target="NULL"/><Relationship Id="rId264" Type="http://schemas.openxmlformats.org/officeDocument/2006/relationships/image" Target="NULL"/><Relationship Id="rId471" Type="http://schemas.openxmlformats.org/officeDocument/2006/relationships/image" Target="NULL"/><Relationship Id="rId667" Type="http://schemas.openxmlformats.org/officeDocument/2006/relationships/image" Target="NULL"/><Relationship Id="rId17" Type="http://schemas.openxmlformats.org/officeDocument/2006/relationships/customXml" Target="../ink/ink952.xml"/><Relationship Id="rId59" Type="http://schemas.openxmlformats.org/officeDocument/2006/relationships/customXml" Target="../ink/ink973.xml"/><Relationship Id="rId124" Type="http://schemas.openxmlformats.org/officeDocument/2006/relationships/image" Target="NULL"/><Relationship Id="rId527" Type="http://schemas.openxmlformats.org/officeDocument/2006/relationships/image" Target="NULL"/><Relationship Id="rId569" Type="http://schemas.openxmlformats.org/officeDocument/2006/relationships/customXml" Target="../ink/ink1262.xml"/><Relationship Id="rId734" Type="http://schemas.openxmlformats.org/officeDocument/2006/relationships/customXml" Target="../ink/ink1345.xml"/><Relationship Id="rId776" Type="http://schemas.openxmlformats.org/officeDocument/2006/relationships/customXml" Target="../ink/ink1366.xml"/><Relationship Id="rId70" Type="http://schemas.openxmlformats.org/officeDocument/2006/relationships/image" Target="NULL"/><Relationship Id="rId166" Type="http://schemas.openxmlformats.org/officeDocument/2006/relationships/image" Target="NULL"/><Relationship Id="rId331" Type="http://schemas.openxmlformats.org/officeDocument/2006/relationships/image" Target="NULL"/><Relationship Id="rId373" Type="http://schemas.openxmlformats.org/officeDocument/2006/relationships/image" Target="NULL"/><Relationship Id="rId429" Type="http://schemas.openxmlformats.org/officeDocument/2006/relationships/image" Target="NULL"/><Relationship Id="rId580" Type="http://schemas.openxmlformats.org/officeDocument/2006/relationships/customXml" Target="../ink/ink1268.xml"/><Relationship Id="rId636" Type="http://schemas.openxmlformats.org/officeDocument/2006/relationships/customXml" Target="../ink/ink1296.xml"/><Relationship Id="rId801" Type="http://schemas.openxmlformats.org/officeDocument/2006/relationships/image" Target="NULL"/><Relationship Id="rId1" Type="http://schemas.openxmlformats.org/officeDocument/2006/relationships/slideLayout" Target="../slideLayouts/slideLayout8.xml"/><Relationship Id="rId233" Type="http://schemas.openxmlformats.org/officeDocument/2006/relationships/customXml" Target="../ink/ink1079.xml"/><Relationship Id="rId440" Type="http://schemas.openxmlformats.org/officeDocument/2006/relationships/customXml" Target="../ink/ink1197.xml"/><Relationship Id="rId678" Type="http://schemas.openxmlformats.org/officeDocument/2006/relationships/customXml" Target="../ink/ink1317.xml"/><Relationship Id="rId28" Type="http://schemas.openxmlformats.org/officeDocument/2006/relationships/image" Target="NULL"/><Relationship Id="rId275" Type="http://schemas.openxmlformats.org/officeDocument/2006/relationships/customXml" Target="../ink/ink1100.xml"/><Relationship Id="rId300" Type="http://schemas.openxmlformats.org/officeDocument/2006/relationships/customXml" Target="../ink/ink1113.xml"/><Relationship Id="rId482" Type="http://schemas.openxmlformats.org/officeDocument/2006/relationships/customXml" Target="../ink/ink1218.xml"/><Relationship Id="rId538" Type="http://schemas.openxmlformats.org/officeDocument/2006/relationships/customXml" Target="../ink/ink1246.xml"/><Relationship Id="rId703" Type="http://schemas.openxmlformats.org/officeDocument/2006/relationships/image" Target="NULL"/><Relationship Id="rId745" Type="http://schemas.openxmlformats.org/officeDocument/2006/relationships/image" Target="NULL"/><Relationship Id="rId81" Type="http://schemas.openxmlformats.org/officeDocument/2006/relationships/customXml" Target="../ink/ink985.xml"/><Relationship Id="rId135" Type="http://schemas.openxmlformats.org/officeDocument/2006/relationships/customXml" Target="../ink/ink1026.xml"/><Relationship Id="rId177" Type="http://schemas.openxmlformats.org/officeDocument/2006/relationships/customXml" Target="../ink/ink1047.xml"/><Relationship Id="rId342" Type="http://schemas.openxmlformats.org/officeDocument/2006/relationships/customXml" Target="../ink/ink1148.xml"/><Relationship Id="rId384" Type="http://schemas.openxmlformats.org/officeDocument/2006/relationships/customXml" Target="../ink/ink1169.xml"/><Relationship Id="rId591" Type="http://schemas.openxmlformats.org/officeDocument/2006/relationships/image" Target="NULL"/><Relationship Id="rId605" Type="http://schemas.openxmlformats.org/officeDocument/2006/relationships/image" Target="NULL"/><Relationship Id="rId787" Type="http://schemas.openxmlformats.org/officeDocument/2006/relationships/image" Target="NULL"/><Relationship Id="rId812" Type="http://schemas.openxmlformats.org/officeDocument/2006/relationships/customXml" Target="../ink/ink1384.xml"/><Relationship Id="rId202" Type="http://schemas.openxmlformats.org/officeDocument/2006/relationships/image" Target="NULL"/><Relationship Id="rId244" Type="http://schemas.openxmlformats.org/officeDocument/2006/relationships/image" Target="NULL"/><Relationship Id="rId647" Type="http://schemas.openxmlformats.org/officeDocument/2006/relationships/image" Target="NULL"/><Relationship Id="rId689" Type="http://schemas.openxmlformats.org/officeDocument/2006/relationships/image" Target="NULL"/><Relationship Id="rId39" Type="http://schemas.openxmlformats.org/officeDocument/2006/relationships/customXml" Target="../ink/ink963.xml"/><Relationship Id="rId286" Type="http://schemas.openxmlformats.org/officeDocument/2006/relationships/image" Target="NULL"/><Relationship Id="rId451" Type="http://schemas.openxmlformats.org/officeDocument/2006/relationships/image" Target="NULL"/><Relationship Id="rId493" Type="http://schemas.openxmlformats.org/officeDocument/2006/relationships/image" Target="NULL"/><Relationship Id="rId507" Type="http://schemas.openxmlformats.org/officeDocument/2006/relationships/image" Target="NULL"/><Relationship Id="rId549" Type="http://schemas.openxmlformats.org/officeDocument/2006/relationships/image" Target="NULL"/><Relationship Id="rId714" Type="http://schemas.openxmlformats.org/officeDocument/2006/relationships/customXml" Target="../ink/ink1335.xml"/><Relationship Id="rId756" Type="http://schemas.openxmlformats.org/officeDocument/2006/relationships/customXml" Target="../ink/ink1356.xml"/><Relationship Id="rId50" Type="http://schemas.openxmlformats.org/officeDocument/2006/relationships/image" Target="NULL"/><Relationship Id="rId104" Type="http://schemas.openxmlformats.org/officeDocument/2006/relationships/customXml" Target="../ink/ink1008.xml"/><Relationship Id="rId146" Type="http://schemas.openxmlformats.org/officeDocument/2006/relationships/image" Target="NULL"/><Relationship Id="rId188" Type="http://schemas.openxmlformats.org/officeDocument/2006/relationships/image" Target="NULL"/><Relationship Id="rId311" Type="http://schemas.openxmlformats.org/officeDocument/2006/relationships/customXml" Target="../ink/ink1124.xml"/><Relationship Id="rId353" Type="http://schemas.openxmlformats.org/officeDocument/2006/relationships/image" Target="NULL"/><Relationship Id="rId395" Type="http://schemas.openxmlformats.org/officeDocument/2006/relationships/image" Target="NULL"/><Relationship Id="rId409" Type="http://schemas.openxmlformats.org/officeDocument/2006/relationships/image" Target="NULL"/><Relationship Id="rId560" Type="http://schemas.openxmlformats.org/officeDocument/2006/relationships/image" Target="NULL"/><Relationship Id="rId798" Type="http://schemas.openxmlformats.org/officeDocument/2006/relationships/customXml" Target="../ink/ink1377.xml"/><Relationship Id="rId92" Type="http://schemas.openxmlformats.org/officeDocument/2006/relationships/customXml" Target="../ink/ink996.xml"/><Relationship Id="rId213" Type="http://schemas.openxmlformats.org/officeDocument/2006/relationships/customXml" Target="../ink/ink1069.xml"/><Relationship Id="rId420" Type="http://schemas.openxmlformats.org/officeDocument/2006/relationships/customXml" Target="../ink/ink1187.xml"/><Relationship Id="rId616" Type="http://schemas.openxmlformats.org/officeDocument/2006/relationships/customXml" Target="../ink/ink1286.xml"/><Relationship Id="rId658" Type="http://schemas.openxmlformats.org/officeDocument/2006/relationships/customXml" Target="../ink/ink1307.xml"/><Relationship Id="rId823" Type="http://schemas.openxmlformats.org/officeDocument/2006/relationships/image" Target="NULL"/><Relationship Id="rId255" Type="http://schemas.openxmlformats.org/officeDocument/2006/relationships/customXml" Target="../ink/ink1090.xml"/><Relationship Id="rId297" Type="http://schemas.openxmlformats.org/officeDocument/2006/relationships/customXml" Target="../ink/ink1111.xml"/><Relationship Id="rId462" Type="http://schemas.openxmlformats.org/officeDocument/2006/relationships/customXml" Target="../ink/ink1208.xml"/><Relationship Id="rId518" Type="http://schemas.openxmlformats.org/officeDocument/2006/relationships/customXml" Target="../ink/ink1236.xml"/><Relationship Id="rId725" Type="http://schemas.openxmlformats.org/officeDocument/2006/relationships/image" Target="NULL"/><Relationship Id="rId115" Type="http://schemas.openxmlformats.org/officeDocument/2006/relationships/customXml" Target="../ink/ink1016.xml"/><Relationship Id="rId157" Type="http://schemas.openxmlformats.org/officeDocument/2006/relationships/customXml" Target="../ink/ink1037.xml"/><Relationship Id="rId322" Type="http://schemas.openxmlformats.org/officeDocument/2006/relationships/customXml" Target="../ink/ink1135.xml"/><Relationship Id="rId364" Type="http://schemas.openxmlformats.org/officeDocument/2006/relationships/customXml" Target="../ink/ink1159.xml"/><Relationship Id="rId767" Type="http://schemas.openxmlformats.org/officeDocument/2006/relationships/image" Target="NULL"/><Relationship Id="rId61" Type="http://schemas.openxmlformats.org/officeDocument/2006/relationships/customXml" Target="../ink/ink974.xml"/><Relationship Id="rId199" Type="http://schemas.openxmlformats.org/officeDocument/2006/relationships/customXml" Target="../ink/ink1062.xml"/><Relationship Id="rId571" Type="http://schemas.openxmlformats.org/officeDocument/2006/relationships/image" Target="NULL"/><Relationship Id="rId627" Type="http://schemas.openxmlformats.org/officeDocument/2006/relationships/image" Target="NULL"/><Relationship Id="rId669" Type="http://schemas.openxmlformats.org/officeDocument/2006/relationships/image" Target="NULL"/><Relationship Id="rId834" Type="http://schemas.openxmlformats.org/officeDocument/2006/relationships/customXml" Target="../ink/ink1395.xml"/><Relationship Id="rId19" Type="http://schemas.openxmlformats.org/officeDocument/2006/relationships/customXml" Target="../ink/ink953.xml"/><Relationship Id="rId224" Type="http://schemas.openxmlformats.org/officeDocument/2006/relationships/image" Target="NULL"/><Relationship Id="rId266" Type="http://schemas.openxmlformats.org/officeDocument/2006/relationships/image" Target="NULL"/><Relationship Id="rId431" Type="http://schemas.openxmlformats.org/officeDocument/2006/relationships/image" Target="NULL"/><Relationship Id="rId473" Type="http://schemas.openxmlformats.org/officeDocument/2006/relationships/image" Target="NULL"/><Relationship Id="rId529" Type="http://schemas.openxmlformats.org/officeDocument/2006/relationships/image" Target="NULL"/><Relationship Id="rId680" Type="http://schemas.openxmlformats.org/officeDocument/2006/relationships/customXml" Target="../ink/ink1318.xml"/><Relationship Id="rId736" Type="http://schemas.openxmlformats.org/officeDocument/2006/relationships/customXml" Target="../ink/ink1346.xml"/><Relationship Id="rId30" Type="http://schemas.openxmlformats.org/officeDocument/2006/relationships/image" Target="NULL"/><Relationship Id="rId126" Type="http://schemas.openxmlformats.org/officeDocument/2006/relationships/image" Target="NULL"/><Relationship Id="rId168" Type="http://schemas.openxmlformats.org/officeDocument/2006/relationships/image" Target="NULL"/><Relationship Id="rId333" Type="http://schemas.openxmlformats.org/officeDocument/2006/relationships/customXml" Target="../ink/ink1142.xml"/><Relationship Id="rId540" Type="http://schemas.openxmlformats.org/officeDocument/2006/relationships/customXml" Target="../ink/ink1247.xml"/><Relationship Id="rId778" Type="http://schemas.openxmlformats.org/officeDocument/2006/relationships/customXml" Target="../ink/ink1367.xml"/><Relationship Id="rId72" Type="http://schemas.openxmlformats.org/officeDocument/2006/relationships/image" Target="NULL"/><Relationship Id="rId375" Type="http://schemas.openxmlformats.org/officeDocument/2006/relationships/image" Target="NULL"/><Relationship Id="rId582" Type="http://schemas.openxmlformats.org/officeDocument/2006/relationships/customXml" Target="../ink/ink1269.xml"/><Relationship Id="rId638" Type="http://schemas.openxmlformats.org/officeDocument/2006/relationships/customXml" Target="../ink/ink1297.xml"/><Relationship Id="rId803" Type="http://schemas.openxmlformats.org/officeDocument/2006/relationships/image" Target="NULL"/><Relationship Id="rId3" Type="http://schemas.openxmlformats.org/officeDocument/2006/relationships/customXml" Target="../ink/ink945.xml"/><Relationship Id="rId235" Type="http://schemas.openxmlformats.org/officeDocument/2006/relationships/customXml" Target="../ink/ink1080.xml"/><Relationship Id="rId277" Type="http://schemas.openxmlformats.org/officeDocument/2006/relationships/customXml" Target="../ink/ink1101.xml"/><Relationship Id="rId400" Type="http://schemas.openxmlformats.org/officeDocument/2006/relationships/customXml" Target="../ink/ink1177.xml"/><Relationship Id="rId442" Type="http://schemas.openxmlformats.org/officeDocument/2006/relationships/customXml" Target="../ink/ink1198.xml"/><Relationship Id="rId484" Type="http://schemas.openxmlformats.org/officeDocument/2006/relationships/customXml" Target="../ink/ink1219.xml"/><Relationship Id="rId705" Type="http://schemas.openxmlformats.org/officeDocument/2006/relationships/image" Target="NULL"/><Relationship Id="rId137" Type="http://schemas.openxmlformats.org/officeDocument/2006/relationships/customXml" Target="../ink/ink1027.xml"/><Relationship Id="rId302" Type="http://schemas.openxmlformats.org/officeDocument/2006/relationships/customXml" Target="../ink/ink1115.xml"/><Relationship Id="rId344" Type="http://schemas.openxmlformats.org/officeDocument/2006/relationships/customXml" Target="../ink/ink1149.xml"/><Relationship Id="rId691" Type="http://schemas.openxmlformats.org/officeDocument/2006/relationships/image" Target="NULL"/><Relationship Id="rId747" Type="http://schemas.openxmlformats.org/officeDocument/2006/relationships/image" Target="NULL"/><Relationship Id="rId789" Type="http://schemas.openxmlformats.org/officeDocument/2006/relationships/image" Target="NULL"/><Relationship Id="rId41" Type="http://schemas.openxmlformats.org/officeDocument/2006/relationships/customXml" Target="../ink/ink964.xml"/><Relationship Id="rId83" Type="http://schemas.openxmlformats.org/officeDocument/2006/relationships/customXml" Target="../ink/ink987.xml"/><Relationship Id="rId179" Type="http://schemas.openxmlformats.org/officeDocument/2006/relationships/customXml" Target="../ink/ink1048.xml"/><Relationship Id="rId386" Type="http://schemas.openxmlformats.org/officeDocument/2006/relationships/customXml" Target="../ink/ink1170.xml"/><Relationship Id="rId551" Type="http://schemas.openxmlformats.org/officeDocument/2006/relationships/image" Target="NULL"/><Relationship Id="rId593" Type="http://schemas.openxmlformats.org/officeDocument/2006/relationships/image" Target="NULL"/><Relationship Id="rId607" Type="http://schemas.openxmlformats.org/officeDocument/2006/relationships/image" Target="NULL"/><Relationship Id="rId649" Type="http://schemas.openxmlformats.org/officeDocument/2006/relationships/image" Target="NULL"/><Relationship Id="rId814" Type="http://schemas.openxmlformats.org/officeDocument/2006/relationships/customXml" Target="../ink/ink1385.xml"/><Relationship Id="rId190" Type="http://schemas.openxmlformats.org/officeDocument/2006/relationships/image" Target="NULL"/><Relationship Id="rId204" Type="http://schemas.openxmlformats.org/officeDocument/2006/relationships/image" Target="NULL"/><Relationship Id="rId246" Type="http://schemas.openxmlformats.org/officeDocument/2006/relationships/image" Target="NULL"/><Relationship Id="rId288" Type="http://schemas.openxmlformats.org/officeDocument/2006/relationships/image" Target="NULL"/><Relationship Id="rId411" Type="http://schemas.openxmlformats.org/officeDocument/2006/relationships/image" Target="NULL"/><Relationship Id="rId453" Type="http://schemas.openxmlformats.org/officeDocument/2006/relationships/image" Target="NULL"/><Relationship Id="rId509" Type="http://schemas.openxmlformats.org/officeDocument/2006/relationships/image" Target="NULL"/><Relationship Id="rId660" Type="http://schemas.openxmlformats.org/officeDocument/2006/relationships/customXml" Target="../ink/ink1308.xml"/><Relationship Id="rId106" Type="http://schemas.openxmlformats.org/officeDocument/2006/relationships/customXml" Target="../ink/ink1010.xml"/><Relationship Id="rId313" Type="http://schemas.openxmlformats.org/officeDocument/2006/relationships/customXml" Target="../ink/ink1126.xml"/><Relationship Id="rId495" Type="http://schemas.openxmlformats.org/officeDocument/2006/relationships/image" Target="NULL"/><Relationship Id="rId716" Type="http://schemas.openxmlformats.org/officeDocument/2006/relationships/customXml" Target="../ink/ink1336.xml"/><Relationship Id="rId758" Type="http://schemas.openxmlformats.org/officeDocument/2006/relationships/customXml" Target="../ink/ink1357.xml"/><Relationship Id="rId10" Type="http://schemas.openxmlformats.org/officeDocument/2006/relationships/image" Target="NULL"/><Relationship Id="rId52" Type="http://schemas.openxmlformats.org/officeDocument/2006/relationships/image" Target="NULL"/><Relationship Id="rId94" Type="http://schemas.openxmlformats.org/officeDocument/2006/relationships/customXml" Target="../ink/ink998.xml"/><Relationship Id="rId148" Type="http://schemas.openxmlformats.org/officeDocument/2006/relationships/image" Target="NULL"/><Relationship Id="rId355" Type="http://schemas.openxmlformats.org/officeDocument/2006/relationships/image" Target="NULL"/><Relationship Id="rId397" Type="http://schemas.openxmlformats.org/officeDocument/2006/relationships/image" Target="NULL"/><Relationship Id="rId520" Type="http://schemas.openxmlformats.org/officeDocument/2006/relationships/customXml" Target="../ink/ink1237.xml"/><Relationship Id="rId562" Type="http://schemas.openxmlformats.org/officeDocument/2006/relationships/image" Target="NULL"/><Relationship Id="rId618" Type="http://schemas.openxmlformats.org/officeDocument/2006/relationships/customXml" Target="../ink/ink1287.xml"/><Relationship Id="rId825" Type="http://schemas.openxmlformats.org/officeDocument/2006/relationships/image" Target="NULL"/><Relationship Id="rId215" Type="http://schemas.openxmlformats.org/officeDocument/2006/relationships/customXml" Target="../ink/ink1070.xml"/><Relationship Id="rId257" Type="http://schemas.openxmlformats.org/officeDocument/2006/relationships/customXml" Target="../ink/ink1091.xml"/><Relationship Id="rId422" Type="http://schemas.openxmlformats.org/officeDocument/2006/relationships/customXml" Target="../ink/ink1188.xml"/><Relationship Id="rId464" Type="http://schemas.openxmlformats.org/officeDocument/2006/relationships/customXml" Target="../ink/ink1209.xml"/><Relationship Id="rId299" Type="http://schemas.openxmlformats.org/officeDocument/2006/relationships/customXml" Target="../ink/ink1112.xml"/><Relationship Id="rId727" Type="http://schemas.openxmlformats.org/officeDocument/2006/relationships/image" Target="NULL"/><Relationship Id="rId63" Type="http://schemas.openxmlformats.org/officeDocument/2006/relationships/customXml" Target="../ink/ink975.xml"/><Relationship Id="rId159" Type="http://schemas.openxmlformats.org/officeDocument/2006/relationships/customXml" Target="../ink/ink1038.xml"/><Relationship Id="rId366" Type="http://schemas.openxmlformats.org/officeDocument/2006/relationships/customXml" Target="../ink/ink1160.xml"/><Relationship Id="rId573" Type="http://schemas.openxmlformats.org/officeDocument/2006/relationships/image" Target="NULL"/><Relationship Id="rId780" Type="http://schemas.openxmlformats.org/officeDocument/2006/relationships/customXml" Target="../ink/ink1368.xml"/><Relationship Id="rId226" Type="http://schemas.openxmlformats.org/officeDocument/2006/relationships/image" Target="NULL"/><Relationship Id="rId433" Type="http://schemas.openxmlformats.org/officeDocument/2006/relationships/image" Target="NULL"/><Relationship Id="rId640" Type="http://schemas.openxmlformats.org/officeDocument/2006/relationships/customXml" Target="../ink/ink1298.xml"/><Relationship Id="rId738" Type="http://schemas.openxmlformats.org/officeDocument/2006/relationships/customXml" Target="../ink/ink1347.xml"/><Relationship Id="rId74" Type="http://schemas.openxmlformats.org/officeDocument/2006/relationships/image" Target="NULL"/><Relationship Id="rId377" Type="http://schemas.openxmlformats.org/officeDocument/2006/relationships/image" Target="NULL"/><Relationship Id="rId500" Type="http://schemas.openxmlformats.org/officeDocument/2006/relationships/customXml" Target="../ink/ink1227.xml"/><Relationship Id="rId584" Type="http://schemas.openxmlformats.org/officeDocument/2006/relationships/customXml" Target="../ink/ink1270.xml"/><Relationship Id="rId805" Type="http://schemas.openxmlformats.org/officeDocument/2006/relationships/image" Target="NULL"/><Relationship Id="rId5" Type="http://schemas.openxmlformats.org/officeDocument/2006/relationships/customXml" Target="../ink/ink946.xml"/><Relationship Id="rId237" Type="http://schemas.openxmlformats.org/officeDocument/2006/relationships/customXml" Target="../ink/ink1081.xml"/><Relationship Id="rId791" Type="http://schemas.openxmlformats.org/officeDocument/2006/relationships/image" Target="NULL"/><Relationship Id="rId444" Type="http://schemas.openxmlformats.org/officeDocument/2006/relationships/customXml" Target="../ink/ink1199.xml"/><Relationship Id="rId651" Type="http://schemas.openxmlformats.org/officeDocument/2006/relationships/image" Target="NULL"/><Relationship Id="rId749" Type="http://schemas.openxmlformats.org/officeDocument/2006/relationships/image" Target="NULL"/><Relationship Id="rId290" Type="http://schemas.openxmlformats.org/officeDocument/2006/relationships/image" Target="NULL"/><Relationship Id="rId304" Type="http://schemas.openxmlformats.org/officeDocument/2006/relationships/customXml" Target="../ink/ink1117.xml"/><Relationship Id="rId388" Type="http://schemas.openxmlformats.org/officeDocument/2006/relationships/customXml" Target="../ink/ink1171.xml"/><Relationship Id="rId511" Type="http://schemas.openxmlformats.org/officeDocument/2006/relationships/image" Target="NULL"/><Relationship Id="rId609" Type="http://schemas.openxmlformats.org/officeDocument/2006/relationships/image" Target="NULL"/><Relationship Id="rId85" Type="http://schemas.openxmlformats.org/officeDocument/2006/relationships/customXml" Target="../ink/ink989.xml"/><Relationship Id="rId150" Type="http://schemas.openxmlformats.org/officeDocument/2006/relationships/image" Target="NULL"/><Relationship Id="rId595" Type="http://schemas.openxmlformats.org/officeDocument/2006/relationships/image" Target="NULL"/><Relationship Id="rId816" Type="http://schemas.openxmlformats.org/officeDocument/2006/relationships/customXml" Target="../ink/ink1386.xml"/><Relationship Id="rId248" Type="http://schemas.openxmlformats.org/officeDocument/2006/relationships/image" Target="NULL"/><Relationship Id="rId455" Type="http://schemas.openxmlformats.org/officeDocument/2006/relationships/image" Target="NULL"/><Relationship Id="rId662" Type="http://schemas.openxmlformats.org/officeDocument/2006/relationships/customXml" Target="../ink/ink1309.xml"/><Relationship Id="rId12" Type="http://schemas.openxmlformats.org/officeDocument/2006/relationships/image" Target="NULL"/><Relationship Id="rId108" Type="http://schemas.openxmlformats.org/officeDocument/2006/relationships/customXml" Target="../ink/ink1012.xml"/><Relationship Id="rId315" Type="http://schemas.openxmlformats.org/officeDocument/2006/relationships/customXml" Target="../ink/ink1128.xml"/><Relationship Id="rId522" Type="http://schemas.openxmlformats.org/officeDocument/2006/relationships/customXml" Target="../ink/ink1238.xml"/><Relationship Id="rId96" Type="http://schemas.openxmlformats.org/officeDocument/2006/relationships/customXml" Target="../ink/ink1000.xml"/><Relationship Id="rId161" Type="http://schemas.openxmlformats.org/officeDocument/2006/relationships/customXml" Target="../ink/ink1039.xml"/><Relationship Id="rId399" Type="http://schemas.openxmlformats.org/officeDocument/2006/relationships/image" Target="NULL"/><Relationship Id="rId827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image" Target="NULL"/><Relationship Id="rId117" Type="http://schemas.openxmlformats.org/officeDocument/2006/relationships/image" Target="NULL"/><Relationship Id="rId231" Type="http://schemas.openxmlformats.org/officeDocument/2006/relationships/image" Target="NULL"/><Relationship Id="rId63" Type="http://schemas.openxmlformats.org/officeDocument/2006/relationships/customXml" Target="../ink/ink1399.xml"/><Relationship Id="rId68" Type="http://schemas.openxmlformats.org/officeDocument/2006/relationships/customXml" Target="../ink/ink1403.xml"/><Relationship Id="rId112" Type="http://schemas.openxmlformats.org/officeDocument/2006/relationships/customXml" Target="../ink/ink1418.xml"/><Relationship Id="rId133" Type="http://schemas.openxmlformats.org/officeDocument/2006/relationships/image" Target="NULL"/><Relationship Id="rId138" Type="http://schemas.openxmlformats.org/officeDocument/2006/relationships/customXml" Target="../ink/ink1431.xml"/><Relationship Id="rId154" Type="http://schemas.openxmlformats.org/officeDocument/2006/relationships/customXml" Target="../ink/ink1439.xml"/><Relationship Id="rId159" Type="http://schemas.openxmlformats.org/officeDocument/2006/relationships/customXml" Target="../ink/ink1443.xml"/><Relationship Id="rId21" Type="http://schemas.openxmlformats.org/officeDocument/2006/relationships/image" Target="NULL"/><Relationship Id="rId175" Type="http://schemas.openxmlformats.org/officeDocument/2006/relationships/customXml" Target="../ink/ink1457.xml"/><Relationship Id="rId47" Type="http://schemas.openxmlformats.org/officeDocument/2006/relationships/image" Target="NULL"/><Relationship Id="rId170" Type="http://schemas.openxmlformats.org/officeDocument/2006/relationships/customXml" Target="../ink/ink1454.xml"/><Relationship Id="rId226" Type="http://schemas.openxmlformats.org/officeDocument/2006/relationships/customXml" Target="../ink/ink1472.xml"/><Relationship Id="rId16" Type="http://schemas.openxmlformats.org/officeDocument/2006/relationships/image" Target="NULL"/><Relationship Id="rId107" Type="http://schemas.openxmlformats.org/officeDocument/2006/relationships/image" Target="NULL"/><Relationship Id="rId221" Type="http://schemas.openxmlformats.org/officeDocument/2006/relationships/image" Target="NULL"/><Relationship Id="rId37" Type="http://schemas.openxmlformats.org/officeDocument/2006/relationships/customXml" Target="../ink/ink1398.xml"/><Relationship Id="rId74" Type="http://schemas.openxmlformats.org/officeDocument/2006/relationships/customXml" Target="../ink/ink1409.xml"/><Relationship Id="rId102" Type="http://schemas.openxmlformats.org/officeDocument/2006/relationships/customXml" Target="../ink/ink1413.xml"/><Relationship Id="rId123" Type="http://schemas.openxmlformats.org/officeDocument/2006/relationships/image" Target="NULL"/><Relationship Id="rId128" Type="http://schemas.openxmlformats.org/officeDocument/2006/relationships/customXml" Target="../ink/ink1426.xml"/><Relationship Id="rId144" Type="http://schemas.openxmlformats.org/officeDocument/2006/relationships/customXml" Target="../ink/ink1434.xml"/><Relationship Id="rId149" Type="http://schemas.openxmlformats.org/officeDocument/2006/relationships/image" Target="NULL"/><Relationship Id="rId11" Type="http://schemas.openxmlformats.org/officeDocument/2006/relationships/image" Target="NULL"/><Relationship Id="rId95" Type="http://schemas.openxmlformats.org/officeDocument/2006/relationships/image" Target="NULL"/><Relationship Id="rId5" Type="http://schemas.openxmlformats.org/officeDocument/2006/relationships/image" Target="NULL"/><Relationship Id="rId160" Type="http://schemas.openxmlformats.org/officeDocument/2006/relationships/customXml" Target="../ink/ink1444.xml"/><Relationship Id="rId165" Type="http://schemas.openxmlformats.org/officeDocument/2006/relationships/customXml" Target="../ink/ink1449.xml"/><Relationship Id="rId216" Type="http://schemas.openxmlformats.org/officeDocument/2006/relationships/customXml" Target="../ink/ink1467.xml"/><Relationship Id="rId211" Type="http://schemas.openxmlformats.org/officeDocument/2006/relationships/image" Target="NULL"/><Relationship Id="rId232" Type="http://schemas.openxmlformats.org/officeDocument/2006/relationships/customXml" Target="../ink/ink1475.xml"/><Relationship Id="rId64" Type="http://schemas.openxmlformats.org/officeDocument/2006/relationships/image" Target="NULL"/><Relationship Id="rId69" Type="http://schemas.openxmlformats.org/officeDocument/2006/relationships/customXml" Target="../ink/ink1404.xml"/><Relationship Id="rId22" Type="http://schemas.openxmlformats.org/officeDocument/2006/relationships/image" Target="NULL"/><Relationship Id="rId113" Type="http://schemas.openxmlformats.org/officeDocument/2006/relationships/image" Target="NULL"/><Relationship Id="rId118" Type="http://schemas.openxmlformats.org/officeDocument/2006/relationships/customXml" Target="../ink/ink1421.xml"/><Relationship Id="rId134" Type="http://schemas.openxmlformats.org/officeDocument/2006/relationships/customXml" Target="../ink/ink1429.xml"/><Relationship Id="rId139" Type="http://schemas.openxmlformats.org/officeDocument/2006/relationships/image" Target="NULL"/><Relationship Id="rId27" Type="http://schemas.openxmlformats.org/officeDocument/2006/relationships/image" Target="NULL"/><Relationship Id="rId43" Type="http://schemas.openxmlformats.org/officeDocument/2006/relationships/image" Target="NULL"/><Relationship Id="rId150" Type="http://schemas.openxmlformats.org/officeDocument/2006/relationships/customXml" Target="../ink/ink1437.xml"/><Relationship Id="rId155" Type="http://schemas.openxmlformats.org/officeDocument/2006/relationships/image" Target="NULL"/><Relationship Id="rId171" Type="http://schemas.openxmlformats.org/officeDocument/2006/relationships/customXml" Target="../ink/ink1455.xml"/><Relationship Id="rId176" Type="http://schemas.openxmlformats.org/officeDocument/2006/relationships/customXml" Target="../ink/ink1458.xml"/><Relationship Id="rId227" Type="http://schemas.openxmlformats.org/officeDocument/2006/relationships/image" Target="NULL"/><Relationship Id="rId222" Type="http://schemas.openxmlformats.org/officeDocument/2006/relationships/customXml" Target="../ink/ink1470.xml"/><Relationship Id="rId12" Type="http://schemas.openxmlformats.org/officeDocument/2006/relationships/image" Target="NULL"/><Relationship Id="rId103" Type="http://schemas.openxmlformats.org/officeDocument/2006/relationships/image" Target="NULL"/><Relationship Id="rId108" Type="http://schemas.openxmlformats.org/officeDocument/2006/relationships/customXml" Target="../ink/ink1416.xml"/><Relationship Id="rId124" Type="http://schemas.openxmlformats.org/officeDocument/2006/relationships/customXml" Target="../ink/ink1424.xml"/><Relationship Id="rId129" Type="http://schemas.openxmlformats.org/officeDocument/2006/relationships/image" Target="NULL"/><Relationship Id="rId17" Type="http://schemas.openxmlformats.org/officeDocument/2006/relationships/image" Target="NULL"/><Relationship Id="rId33" Type="http://schemas.openxmlformats.org/officeDocument/2006/relationships/image" Target="NULL"/><Relationship Id="rId62" Type="http://schemas.openxmlformats.org/officeDocument/2006/relationships/image" Target="NULL"/><Relationship Id="rId20" Type="http://schemas.openxmlformats.org/officeDocument/2006/relationships/image" Target="NULL"/><Relationship Id="rId70" Type="http://schemas.openxmlformats.org/officeDocument/2006/relationships/customXml" Target="../ink/ink1405.xml"/><Relationship Id="rId96" Type="http://schemas.openxmlformats.org/officeDocument/2006/relationships/customXml" Target="../ink/ink1410.xml"/><Relationship Id="rId111" Type="http://schemas.openxmlformats.org/officeDocument/2006/relationships/image" Target="NULL"/><Relationship Id="rId132" Type="http://schemas.openxmlformats.org/officeDocument/2006/relationships/customXml" Target="../ink/ink1428.xml"/><Relationship Id="rId140" Type="http://schemas.openxmlformats.org/officeDocument/2006/relationships/customXml" Target="../ink/ink1432.xml"/><Relationship Id="rId145" Type="http://schemas.openxmlformats.org/officeDocument/2006/relationships/image" Target="NULL"/><Relationship Id="rId153" Type="http://schemas.openxmlformats.org/officeDocument/2006/relationships/image" Target="NULL"/><Relationship Id="rId161" Type="http://schemas.openxmlformats.org/officeDocument/2006/relationships/customXml" Target="../ink/ink1445.xml"/><Relationship Id="rId166" Type="http://schemas.openxmlformats.org/officeDocument/2006/relationships/customXml" Target="../ink/ink1450.xml"/><Relationship Id="rId174" Type="http://schemas.openxmlformats.org/officeDocument/2006/relationships/image" Target="NULL"/><Relationship Id="rId41" Type="http://schemas.openxmlformats.org/officeDocument/2006/relationships/image" Target="NULL"/><Relationship Id="rId179" Type="http://schemas.openxmlformats.org/officeDocument/2006/relationships/customXml" Target="../ink/ink1461.xml"/><Relationship Id="rId209" Type="http://schemas.openxmlformats.org/officeDocument/2006/relationships/image" Target="NULL"/><Relationship Id="rId217" Type="http://schemas.openxmlformats.org/officeDocument/2006/relationships/image" Target="NULL"/><Relationship Id="rId1" Type="http://schemas.openxmlformats.org/officeDocument/2006/relationships/slideLayout" Target="../slideLayouts/slideLayout8.xml"/><Relationship Id="rId212" Type="http://schemas.openxmlformats.org/officeDocument/2006/relationships/customXml" Target="../ink/ink1465.xml"/><Relationship Id="rId220" Type="http://schemas.openxmlformats.org/officeDocument/2006/relationships/customXml" Target="../ink/ink1469.xml"/><Relationship Id="rId225" Type="http://schemas.openxmlformats.org/officeDocument/2006/relationships/image" Target="NULL"/><Relationship Id="rId233" Type="http://schemas.openxmlformats.org/officeDocument/2006/relationships/image" Target="NULL"/><Relationship Id="rId36" Type="http://schemas.openxmlformats.org/officeDocument/2006/relationships/image" Target="NULL"/><Relationship Id="rId28" Type="http://schemas.openxmlformats.org/officeDocument/2006/relationships/image" Target="NULL"/><Relationship Id="rId106" Type="http://schemas.openxmlformats.org/officeDocument/2006/relationships/customXml" Target="../ink/ink1415.xml"/><Relationship Id="rId114" Type="http://schemas.openxmlformats.org/officeDocument/2006/relationships/customXml" Target="../ink/ink1419.xml"/><Relationship Id="rId119" Type="http://schemas.openxmlformats.org/officeDocument/2006/relationships/image" Target="NULL"/><Relationship Id="rId127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65" Type="http://schemas.openxmlformats.org/officeDocument/2006/relationships/customXml" Target="../ink/ink1400.xml"/><Relationship Id="rId73" Type="http://schemas.openxmlformats.org/officeDocument/2006/relationships/customXml" Target="../ink/ink1408.xml"/><Relationship Id="rId99" Type="http://schemas.openxmlformats.org/officeDocument/2006/relationships/image" Target="NULL"/><Relationship Id="rId101" Type="http://schemas.openxmlformats.org/officeDocument/2006/relationships/image" Target="NULL"/><Relationship Id="rId122" Type="http://schemas.openxmlformats.org/officeDocument/2006/relationships/customXml" Target="../ink/ink1423.xml"/><Relationship Id="rId130" Type="http://schemas.openxmlformats.org/officeDocument/2006/relationships/customXml" Target="../ink/ink1427.xml"/><Relationship Id="rId135" Type="http://schemas.openxmlformats.org/officeDocument/2006/relationships/image" Target="NULL"/><Relationship Id="rId143" Type="http://schemas.openxmlformats.org/officeDocument/2006/relationships/image" Target="NULL"/><Relationship Id="rId148" Type="http://schemas.openxmlformats.org/officeDocument/2006/relationships/customXml" Target="../ink/ink1436.xml"/><Relationship Id="rId151" Type="http://schemas.openxmlformats.org/officeDocument/2006/relationships/image" Target="NULL"/><Relationship Id="rId156" Type="http://schemas.openxmlformats.org/officeDocument/2006/relationships/customXml" Target="../ink/ink1440.xml"/><Relationship Id="rId164" Type="http://schemas.openxmlformats.org/officeDocument/2006/relationships/customXml" Target="../ink/ink1448.xml"/><Relationship Id="rId169" Type="http://schemas.openxmlformats.org/officeDocument/2006/relationships/customXml" Target="../ink/ink1453.xml"/><Relationship Id="rId31" Type="http://schemas.openxmlformats.org/officeDocument/2006/relationships/image" Target="NULL"/><Relationship Id="rId177" Type="http://schemas.openxmlformats.org/officeDocument/2006/relationships/customXml" Target="../ink/ink1459.xml"/><Relationship Id="rId9" Type="http://schemas.openxmlformats.org/officeDocument/2006/relationships/image" Target="NULL"/><Relationship Id="rId172" Type="http://schemas.openxmlformats.org/officeDocument/2006/relationships/image" Target="NULL"/><Relationship Id="rId180" Type="http://schemas.openxmlformats.org/officeDocument/2006/relationships/customXml" Target="../ink/ink1462.xml"/><Relationship Id="rId207" Type="http://schemas.openxmlformats.org/officeDocument/2006/relationships/image" Target="NULL"/><Relationship Id="rId210" Type="http://schemas.openxmlformats.org/officeDocument/2006/relationships/customXml" Target="../ink/ink1464.xml"/><Relationship Id="rId215" Type="http://schemas.openxmlformats.org/officeDocument/2006/relationships/image" Target="NULL"/><Relationship Id="rId223" Type="http://schemas.openxmlformats.org/officeDocument/2006/relationships/image" Target="NULL"/><Relationship Id="rId228" Type="http://schemas.openxmlformats.org/officeDocument/2006/relationships/customXml" Target="../ink/ink1473.xml"/><Relationship Id="rId18" Type="http://schemas.openxmlformats.org/officeDocument/2006/relationships/image" Target="NULL"/><Relationship Id="rId109" Type="http://schemas.openxmlformats.org/officeDocument/2006/relationships/image" Target="NULL"/><Relationship Id="rId13" Type="http://schemas.openxmlformats.org/officeDocument/2006/relationships/image" Target="NULL"/><Relationship Id="rId39" Type="http://schemas.openxmlformats.org/officeDocument/2006/relationships/image" Target="NULL"/><Relationship Id="rId34" Type="http://schemas.openxmlformats.org/officeDocument/2006/relationships/image" Target="NULL"/><Relationship Id="rId97" Type="http://schemas.openxmlformats.org/officeDocument/2006/relationships/image" Target="NULL"/><Relationship Id="rId104" Type="http://schemas.openxmlformats.org/officeDocument/2006/relationships/customXml" Target="../ink/ink1414.xml"/><Relationship Id="rId120" Type="http://schemas.openxmlformats.org/officeDocument/2006/relationships/customXml" Target="../ink/ink1422.xml"/><Relationship Id="rId125" Type="http://schemas.openxmlformats.org/officeDocument/2006/relationships/image" Target="NULL"/><Relationship Id="rId141" Type="http://schemas.openxmlformats.org/officeDocument/2006/relationships/image" Target="NULL"/><Relationship Id="rId146" Type="http://schemas.openxmlformats.org/officeDocument/2006/relationships/customXml" Target="../ink/ink1435.xml"/><Relationship Id="rId167" Type="http://schemas.openxmlformats.org/officeDocument/2006/relationships/customXml" Target="../ink/ink1451.xml"/><Relationship Id="rId71" Type="http://schemas.openxmlformats.org/officeDocument/2006/relationships/customXml" Target="../ink/ink1406.xml"/><Relationship Id="rId7" Type="http://schemas.openxmlformats.org/officeDocument/2006/relationships/image" Target="NULL"/><Relationship Id="rId162" Type="http://schemas.openxmlformats.org/officeDocument/2006/relationships/customXml" Target="../ink/ink1446.xml"/><Relationship Id="rId213" Type="http://schemas.openxmlformats.org/officeDocument/2006/relationships/image" Target="NULL"/><Relationship Id="rId218" Type="http://schemas.openxmlformats.org/officeDocument/2006/relationships/customXml" Target="../ink/ink1468.xml"/><Relationship Id="rId2" Type="http://schemas.openxmlformats.org/officeDocument/2006/relationships/notesSlide" Target="../notesSlides/notesSlide17.xml"/><Relationship Id="rId29" Type="http://schemas.openxmlformats.org/officeDocument/2006/relationships/image" Target="NULL"/><Relationship Id="rId66" Type="http://schemas.openxmlformats.org/officeDocument/2006/relationships/customXml" Target="../ink/ink1401.xml"/><Relationship Id="rId24" Type="http://schemas.openxmlformats.org/officeDocument/2006/relationships/image" Target="NULL"/><Relationship Id="rId110" Type="http://schemas.openxmlformats.org/officeDocument/2006/relationships/customXml" Target="../ink/ink1417.xml"/><Relationship Id="rId115" Type="http://schemas.openxmlformats.org/officeDocument/2006/relationships/image" Target="NULL"/><Relationship Id="rId131" Type="http://schemas.openxmlformats.org/officeDocument/2006/relationships/image" Target="NULL"/><Relationship Id="rId136" Type="http://schemas.openxmlformats.org/officeDocument/2006/relationships/customXml" Target="../ink/ink1430.xml"/><Relationship Id="rId157" Type="http://schemas.openxmlformats.org/officeDocument/2006/relationships/customXml" Target="../ink/ink1441.xml"/><Relationship Id="rId178" Type="http://schemas.openxmlformats.org/officeDocument/2006/relationships/customXml" Target="../ink/ink1460.xml"/><Relationship Id="rId45" Type="http://schemas.openxmlformats.org/officeDocument/2006/relationships/image" Target="NULL"/><Relationship Id="rId152" Type="http://schemas.openxmlformats.org/officeDocument/2006/relationships/customXml" Target="../ink/ink1438.xml"/><Relationship Id="rId173" Type="http://schemas.openxmlformats.org/officeDocument/2006/relationships/customXml" Target="../ink/ink1456.xml"/><Relationship Id="rId208" Type="http://schemas.openxmlformats.org/officeDocument/2006/relationships/customXml" Target="../ink/ink1463.xml"/><Relationship Id="rId229" Type="http://schemas.openxmlformats.org/officeDocument/2006/relationships/image" Target="NULL"/><Relationship Id="rId19" Type="http://schemas.openxmlformats.org/officeDocument/2006/relationships/image" Target="NULL"/><Relationship Id="rId224" Type="http://schemas.openxmlformats.org/officeDocument/2006/relationships/customXml" Target="../ink/ink1471.xml"/><Relationship Id="rId35" Type="http://schemas.openxmlformats.org/officeDocument/2006/relationships/customXml" Target="../ink/ink1397.xml"/><Relationship Id="rId14" Type="http://schemas.openxmlformats.org/officeDocument/2006/relationships/image" Target="NULL"/><Relationship Id="rId100" Type="http://schemas.openxmlformats.org/officeDocument/2006/relationships/customXml" Target="../ink/ink1412.xml"/><Relationship Id="rId105" Type="http://schemas.openxmlformats.org/officeDocument/2006/relationships/image" Target="NULL"/><Relationship Id="rId126" Type="http://schemas.openxmlformats.org/officeDocument/2006/relationships/customXml" Target="../ink/ink1425.xml"/><Relationship Id="rId147" Type="http://schemas.openxmlformats.org/officeDocument/2006/relationships/image" Target="NULL"/><Relationship Id="rId168" Type="http://schemas.openxmlformats.org/officeDocument/2006/relationships/customXml" Target="../ink/ink1452.xml"/><Relationship Id="rId72" Type="http://schemas.openxmlformats.org/officeDocument/2006/relationships/customXml" Target="../ink/ink1407.xml"/><Relationship Id="rId98" Type="http://schemas.openxmlformats.org/officeDocument/2006/relationships/customXml" Target="../ink/ink1411.xml"/><Relationship Id="rId121" Type="http://schemas.openxmlformats.org/officeDocument/2006/relationships/image" Target="NULL"/><Relationship Id="rId142" Type="http://schemas.openxmlformats.org/officeDocument/2006/relationships/customXml" Target="../ink/ink1433.xml"/><Relationship Id="rId163" Type="http://schemas.openxmlformats.org/officeDocument/2006/relationships/customXml" Target="../ink/ink1447.xml"/><Relationship Id="rId219" Type="http://schemas.openxmlformats.org/officeDocument/2006/relationships/image" Target="NULL"/><Relationship Id="rId3" Type="http://schemas.openxmlformats.org/officeDocument/2006/relationships/customXml" Target="../ink/ink1396.xml"/><Relationship Id="rId214" Type="http://schemas.openxmlformats.org/officeDocument/2006/relationships/customXml" Target="../ink/ink1466.xml"/><Relationship Id="rId230" Type="http://schemas.openxmlformats.org/officeDocument/2006/relationships/customXml" Target="../ink/ink1474.xml"/><Relationship Id="rId67" Type="http://schemas.openxmlformats.org/officeDocument/2006/relationships/customXml" Target="../ink/ink1402.xml"/><Relationship Id="rId116" Type="http://schemas.openxmlformats.org/officeDocument/2006/relationships/customXml" Target="../ink/ink1420.xml"/><Relationship Id="rId137" Type="http://schemas.openxmlformats.org/officeDocument/2006/relationships/image" Target="NULL"/><Relationship Id="rId158" Type="http://schemas.openxmlformats.org/officeDocument/2006/relationships/customXml" Target="../ink/ink1442.xml"/><Relationship Id="rId25" Type="http://schemas.openxmlformats.org/officeDocument/2006/relationships/image" Target="NUL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277.png"/><Relationship Id="rId7" Type="http://schemas.openxmlformats.org/officeDocument/2006/relationships/image" Target="../media/image293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2.png"/><Relationship Id="rId11" Type="http://schemas.openxmlformats.org/officeDocument/2006/relationships/image" Target="../media/image297.png"/><Relationship Id="rId5" Type="http://schemas.openxmlformats.org/officeDocument/2006/relationships/image" Target="../media/image287.png"/><Relationship Id="rId10" Type="http://schemas.openxmlformats.org/officeDocument/2006/relationships/image" Target="../media/image296.png"/><Relationship Id="rId4" Type="http://schemas.openxmlformats.org/officeDocument/2006/relationships/image" Target="../media/image280.png"/><Relationship Id="rId9" Type="http://schemas.openxmlformats.org/officeDocument/2006/relationships/image" Target="../media/image295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7.png"/><Relationship Id="rId39" Type="http://schemas.openxmlformats.org/officeDocument/2006/relationships/image" Target="../media/image1917.png"/><Relationship Id="rId231" Type="http://schemas.openxmlformats.org/officeDocument/2006/relationships/image" Target="../media/image962.png"/><Relationship Id="rId34" Type="http://schemas.openxmlformats.org/officeDocument/2006/relationships/image" Target="../media/image3410.png"/><Relationship Id="rId63" Type="http://schemas.openxmlformats.org/officeDocument/2006/relationships/customXml" Target="../ink/ink1479.xml"/><Relationship Id="rId68" Type="http://schemas.openxmlformats.org/officeDocument/2006/relationships/customXml" Target="../ink/ink1482.xml"/><Relationship Id="rId21" Type="http://schemas.openxmlformats.org/officeDocument/2006/relationships/image" Target="../media/image1017.png"/><Relationship Id="rId76" Type="http://schemas.openxmlformats.org/officeDocument/2006/relationships/customXml" Target="../ink/ink1490.xml"/><Relationship Id="rId175" Type="http://schemas.openxmlformats.org/officeDocument/2006/relationships/customXml" Target="../ink/ink1501.xml"/><Relationship Id="rId47" Type="http://schemas.openxmlformats.org/officeDocument/2006/relationships/image" Target="../media/image2318.png"/><Relationship Id="rId7" Type="http://schemas.openxmlformats.org/officeDocument/2006/relationships/image" Target="../media/image3103.png"/><Relationship Id="rId71" Type="http://schemas.openxmlformats.org/officeDocument/2006/relationships/customXml" Target="../ink/ink1485.xml"/><Relationship Id="rId170" Type="http://schemas.openxmlformats.org/officeDocument/2006/relationships/customXml" Target="../ink/ink1497.xml"/><Relationship Id="rId213" Type="http://schemas.openxmlformats.org/officeDocument/2006/relationships/image" Target="../media/image873.png"/><Relationship Id="rId218" Type="http://schemas.openxmlformats.org/officeDocument/2006/relationships/customXml" Target="../ink/ink1509.xml"/><Relationship Id="rId226" Type="http://schemas.openxmlformats.org/officeDocument/2006/relationships/customXml" Target="../ink/ink1513.xml"/><Relationship Id="rId2" Type="http://schemas.openxmlformats.org/officeDocument/2006/relationships/customXml" Target="../ink/ink1476.xml"/><Relationship Id="rId29" Type="http://schemas.openxmlformats.org/officeDocument/2006/relationships/image" Target="../media/image1417.png"/><Relationship Id="rId221" Type="http://schemas.openxmlformats.org/officeDocument/2006/relationships/image" Target="../media/image919.png"/><Relationship Id="rId37" Type="http://schemas.openxmlformats.org/officeDocument/2006/relationships/customXml" Target="../ink/ink1478.xml"/><Relationship Id="rId66" Type="http://schemas.openxmlformats.org/officeDocument/2006/relationships/customXml" Target="../ink/ink1480.xml"/><Relationship Id="rId11" Type="http://schemas.openxmlformats.org/officeDocument/2006/relationships/image" Target="../media/image517.png"/><Relationship Id="rId74" Type="http://schemas.openxmlformats.org/officeDocument/2006/relationships/customXml" Target="../ink/ink1488.xml"/><Relationship Id="rId79" Type="http://schemas.openxmlformats.org/officeDocument/2006/relationships/customXml" Target="../ink/ink1493.xml"/><Relationship Id="rId45" Type="http://schemas.openxmlformats.org/officeDocument/2006/relationships/image" Target="../media/image2217.png"/><Relationship Id="rId5" Type="http://schemas.openxmlformats.org/officeDocument/2006/relationships/image" Target="../media/image2105.png"/><Relationship Id="rId82" Type="http://schemas.openxmlformats.org/officeDocument/2006/relationships/customXml" Target="../ink/ink1496.xml"/><Relationship Id="rId173" Type="http://schemas.openxmlformats.org/officeDocument/2006/relationships/customXml" Target="../ink/ink1499.xml"/><Relationship Id="rId208" Type="http://schemas.openxmlformats.org/officeDocument/2006/relationships/customXml" Target="../ink/ink1504.xml"/><Relationship Id="rId216" Type="http://schemas.openxmlformats.org/officeDocument/2006/relationships/customXml" Target="../ink/ink1508.xml"/><Relationship Id="rId229" Type="http://schemas.openxmlformats.org/officeDocument/2006/relationships/image" Target="../media/image952.png"/><Relationship Id="rId65" Type="http://schemas.openxmlformats.org/officeDocument/2006/relationships/image" Target="../media/image345.png"/><Relationship Id="rId73" Type="http://schemas.openxmlformats.org/officeDocument/2006/relationships/customXml" Target="../ink/ink1487.xml"/><Relationship Id="rId19" Type="http://schemas.openxmlformats.org/officeDocument/2006/relationships/image" Target="../media/image918.png"/><Relationship Id="rId78" Type="http://schemas.openxmlformats.org/officeDocument/2006/relationships/customXml" Target="../ink/ink1492.xml"/><Relationship Id="rId31" Type="http://schemas.openxmlformats.org/officeDocument/2006/relationships/image" Target="../media/image1517.png"/><Relationship Id="rId81" Type="http://schemas.openxmlformats.org/officeDocument/2006/relationships/customXml" Target="../ink/ink1495.xml"/><Relationship Id="rId169" Type="http://schemas.openxmlformats.org/officeDocument/2006/relationships/image" Target="../media/image1717.png"/><Relationship Id="rId177" Type="http://schemas.openxmlformats.org/officeDocument/2006/relationships/customXml" Target="../ink/ink1503.xml"/><Relationship Id="rId211" Type="http://schemas.openxmlformats.org/officeDocument/2006/relationships/image" Target="../media/image863.png"/><Relationship Id="rId224" Type="http://schemas.openxmlformats.org/officeDocument/2006/relationships/customXml" Target="../ink/ink1512.xml"/><Relationship Id="rId232" Type="http://schemas.openxmlformats.org/officeDocument/2006/relationships/customXml" Target="../ink/ink1516.xml"/><Relationship Id="rId35" Type="http://schemas.openxmlformats.org/officeDocument/2006/relationships/customXml" Target="../ink/ink1477.xml"/><Relationship Id="rId64" Type="http://schemas.openxmlformats.org/officeDocument/2006/relationships/image" Target="../media/image4910.png"/><Relationship Id="rId69" Type="http://schemas.openxmlformats.org/officeDocument/2006/relationships/customXml" Target="../ink/ink1483.xml"/><Relationship Id="rId9" Type="http://schemas.openxmlformats.org/officeDocument/2006/relationships/image" Target="../media/image456.png"/><Relationship Id="rId77" Type="http://schemas.openxmlformats.org/officeDocument/2006/relationships/customXml" Target="../ink/ink1491.xml"/><Relationship Id="rId27" Type="http://schemas.openxmlformats.org/officeDocument/2006/relationships/image" Target="../media/image1317.png"/><Relationship Id="rId172" Type="http://schemas.openxmlformats.org/officeDocument/2006/relationships/customXml" Target="../ink/ink1498.xml"/><Relationship Id="rId43" Type="http://schemas.openxmlformats.org/officeDocument/2006/relationships/image" Target="../media/image2117.png"/><Relationship Id="rId207" Type="http://schemas.openxmlformats.org/officeDocument/2006/relationships/image" Target="../media/image843.png"/><Relationship Id="rId210" Type="http://schemas.openxmlformats.org/officeDocument/2006/relationships/customXml" Target="../ink/ink1505.xml"/><Relationship Id="rId215" Type="http://schemas.openxmlformats.org/officeDocument/2006/relationships/image" Target="../media/image883.png"/><Relationship Id="rId223" Type="http://schemas.openxmlformats.org/officeDocument/2006/relationships/image" Target="../media/image923.png"/><Relationship Id="rId228" Type="http://schemas.openxmlformats.org/officeDocument/2006/relationships/customXml" Target="../ink/ink1514.xml"/><Relationship Id="rId72" Type="http://schemas.openxmlformats.org/officeDocument/2006/relationships/customXml" Target="../ink/ink1486.xml"/><Relationship Id="rId80" Type="http://schemas.openxmlformats.org/officeDocument/2006/relationships/customXml" Target="../ink/ink1494.xml"/><Relationship Id="rId171" Type="http://schemas.openxmlformats.org/officeDocument/2006/relationships/image" Target="../media/image1817.png"/><Relationship Id="rId176" Type="http://schemas.openxmlformats.org/officeDocument/2006/relationships/customXml" Target="../ink/ink1502.xml"/><Relationship Id="rId219" Type="http://schemas.openxmlformats.org/officeDocument/2006/relationships/image" Target="../media/image903.png"/><Relationship Id="rId227" Type="http://schemas.openxmlformats.org/officeDocument/2006/relationships/image" Target="../media/image942.png"/><Relationship Id="rId3" Type="http://schemas.openxmlformats.org/officeDocument/2006/relationships/image" Target="../media/image1106.png"/><Relationship Id="rId214" Type="http://schemas.openxmlformats.org/officeDocument/2006/relationships/customXml" Target="../ink/ink1507.xml"/><Relationship Id="rId222" Type="http://schemas.openxmlformats.org/officeDocument/2006/relationships/customXml" Target="../ink/ink1511.xml"/><Relationship Id="rId230" Type="http://schemas.openxmlformats.org/officeDocument/2006/relationships/customXml" Target="../ink/ink1515.xml"/><Relationship Id="rId67" Type="http://schemas.openxmlformats.org/officeDocument/2006/relationships/customXml" Target="../ink/ink1481.xml"/><Relationship Id="rId17" Type="http://schemas.openxmlformats.org/officeDocument/2006/relationships/image" Target="../media/image817.png"/><Relationship Id="rId25" Type="http://schemas.openxmlformats.org/officeDocument/2006/relationships/image" Target="../media/image1217.png"/><Relationship Id="rId33" Type="http://schemas.openxmlformats.org/officeDocument/2006/relationships/image" Target="../media/image1617.png"/><Relationship Id="rId62" Type="http://schemas.openxmlformats.org/officeDocument/2006/relationships/image" Target="../media/image4810.png"/><Relationship Id="rId70" Type="http://schemas.openxmlformats.org/officeDocument/2006/relationships/customXml" Target="../ink/ink1484.xml"/><Relationship Id="rId75" Type="http://schemas.openxmlformats.org/officeDocument/2006/relationships/customXml" Target="../ink/ink1489.xml"/><Relationship Id="rId41" Type="http://schemas.openxmlformats.org/officeDocument/2006/relationships/image" Target="../media/image2017.png"/><Relationship Id="rId174" Type="http://schemas.openxmlformats.org/officeDocument/2006/relationships/customXml" Target="../ink/ink1500.xml"/><Relationship Id="rId209" Type="http://schemas.openxmlformats.org/officeDocument/2006/relationships/image" Target="../media/image853.png"/><Relationship Id="rId217" Type="http://schemas.openxmlformats.org/officeDocument/2006/relationships/image" Target="../media/image893.png"/><Relationship Id="rId1" Type="http://schemas.openxmlformats.org/officeDocument/2006/relationships/slideLayout" Target="../slideLayouts/slideLayout6.xml"/><Relationship Id="rId212" Type="http://schemas.openxmlformats.org/officeDocument/2006/relationships/customXml" Target="../ink/ink1506.xml"/><Relationship Id="rId220" Type="http://schemas.openxmlformats.org/officeDocument/2006/relationships/customXml" Target="../ink/ink1510.xml"/><Relationship Id="rId225" Type="http://schemas.openxmlformats.org/officeDocument/2006/relationships/image" Target="../media/image932.png"/><Relationship Id="rId233" Type="http://schemas.openxmlformats.org/officeDocument/2006/relationships/image" Target="../media/image972.png"/><Relationship Id="rId36" Type="http://schemas.openxmlformats.org/officeDocument/2006/relationships/image" Target="../media/image3510.png"/><Relationship Id="rId15" Type="http://schemas.openxmlformats.org/officeDocument/2006/relationships/image" Target="../media/image717.png"/><Relationship Id="rId23" Type="http://schemas.openxmlformats.org/officeDocument/2006/relationships/image" Target="../media/image111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svg"/><Relationship Id="rId7" Type="http://schemas.openxmlformats.org/officeDocument/2006/relationships/image" Target="../media/image384.sv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3.png"/><Relationship Id="rId5" Type="http://schemas.openxmlformats.org/officeDocument/2006/relationships/image" Target="../media/image351.svg"/><Relationship Id="rId4" Type="http://schemas.openxmlformats.org/officeDocument/2006/relationships/image" Target="../media/image35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85.png"/><Relationship Id="rId7" Type="http://schemas.openxmlformats.org/officeDocument/2006/relationships/image" Target="../media/image38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8.png"/><Relationship Id="rId11" Type="http://schemas.openxmlformats.org/officeDocument/2006/relationships/image" Target="../media/image393.png"/><Relationship Id="rId5" Type="http://schemas.openxmlformats.org/officeDocument/2006/relationships/image" Target="../media/image387.png"/><Relationship Id="rId10" Type="http://schemas.openxmlformats.org/officeDocument/2006/relationships/image" Target="../media/image392.png"/><Relationship Id="rId4" Type="http://schemas.openxmlformats.org/officeDocument/2006/relationships/image" Target="../media/image386.png"/><Relationship Id="rId9" Type="http://schemas.openxmlformats.org/officeDocument/2006/relationships/image" Target="../media/image39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10.png"/><Relationship Id="rId117" Type="http://schemas.openxmlformats.org/officeDocument/2006/relationships/image" Target="../media/image610.png"/><Relationship Id="rId231" Type="http://schemas.openxmlformats.org/officeDocument/2006/relationships/image" Target="../media/image962.png"/><Relationship Id="rId63" Type="http://schemas.openxmlformats.org/officeDocument/2006/relationships/customXml" Target="../ink/ink1520.xml"/><Relationship Id="rId68" Type="http://schemas.openxmlformats.org/officeDocument/2006/relationships/customXml" Target="../ink/ink1524.xml"/><Relationship Id="rId112" Type="http://schemas.openxmlformats.org/officeDocument/2006/relationships/customXml" Target="../ink/ink1539.xml"/><Relationship Id="rId21" Type="http://schemas.openxmlformats.org/officeDocument/2006/relationships/image" Target="../media/image1017.png"/><Relationship Id="rId133" Type="http://schemas.openxmlformats.org/officeDocument/2006/relationships/customXml" Target="../ink/ink1556.xml"/><Relationship Id="rId175" Type="http://schemas.openxmlformats.org/officeDocument/2006/relationships/customXml" Target="../ink/ink1564.xml"/><Relationship Id="rId47" Type="http://schemas.openxmlformats.org/officeDocument/2006/relationships/image" Target="../media/image2318.png"/><Relationship Id="rId170" Type="http://schemas.openxmlformats.org/officeDocument/2006/relationships/customXml" Target="../ink/ink1560.xml"/><Relationship Id="rId226" Type="http://schemas.openxmlformats.org/officeDocument/2006/relationships/customXml" Target="../ink/ink1576.xml"/><Relationship Id="rId16" Type="http://schemas.openxmlformats.org/officeDocument/2006/relationships/image" Target="../media/image860.png"/><Relationship Id="rId107" Type="http://schemas.openxmlformats.org/officeDocument/2006/relationships/image" Target="../media/image439.png"/><Relationship Id="rId221" Type="http://schemas.openxmlformats.org/officeDocument/2006/relationships/image" Target="../media/image919.png"/><Relationship Id="rId37" Type="http://schemas.openxmlformats.org/officeDocument/2006/relationships/customXml" Target="../ink/ink1519.xml"/><Relationship Id="rId74" Type="http://schemas.openxmlformats.org/officeDocument/2006/relationships/customXml" Target="../ink/ink1530.xml"/><Relationship Id="rId102" Type="http://schemas.openxmlformats.org/officeDocument/2006/relationships/customXml" Target="../ink/ink1534.xml"/><Relationship Id="rId123" Type="http://schemas.openxmlformats.org/officeDocument/2006/relationships/customXml" Target="../ink/ink1546.xml"/><Relationship Id="rId11" Type="http://schemas.openxmlformats.org/officeDocument/2006/relationships/image" Target="../media/image517.png"/><Relationship Id="rId128" Type="http://schemas.openxmlformats.org/officeDocument/2006/relationships/customXml" Target="../ink/ink1551.xml"/><Relationship Id="rId95" Type="http://schemas.openxmlformats.org/officeDocument/2006/relationships/image" Target="../media/image4330.png"/><Relationship Id="rId5" Type="http://schemas.openxmlformats.org/officeDocument/2006/relationships/image" Target="../media/image2105.png"/><Relationship Id="rId216" Type="http://schemas.openxmlformats.org/officeDocument/2006/relationships/customXml" Target="../ink/ink1571.xml"/><Relationship Id="rId19" Type="http://schemas.openxmlformats.org/officeDocument/2006/relationships/image" Target="../media/image918.png"/><Relationship Id="rId211" Type="http://schemas.openxmlformats.org/officeDocument/2006/relationships/image" Target="../media/image863.png"/><Relationship Id="rId224" Type="http://schemas.openxmlformats.org/officeDocument/2006/relationships/customXml" Target="../ink/ink1575.xml"/><Relationship Id="rId232" Type="http://schemas.openxmlformats.org/officeDocument/2006/relationships/customXml" Target="../ink/ink1579.xml"/><Relationship Id="rId35" Type="http://schemas.openxmlformats.org/officeDocument/2006/relationships/customXml" Target="../ink/ink1518.xml"/><Relationship Id="rId64" Type="http://schemas.openxmlformats.org/officeDocument/2006/relationships/image" Target="../media/image4910.png"/><Relationship Id="rId14" Type="http://schemas.openxmlformats.org/officeDocument/2006/relationships/image" Target="../media/image850.png"/><Relationship Id="rId69" Type="http://schemas.openxmlformats.org/officeDocument/2006/relationships/customXml" Target="../ink/ink1525.xml"/><Relationship Id="rId22" Type="http://schemas.openxmlformats.org/officeDocument/2006/relationships/image" Target="../media/image890.png"/><Relationship Id="rId100" Type="http://schemas.openxmlformats.org/officeDocument/2006/relationships/customXml" Target="../ink/ink1533.xml"/><Relationship Id="rId105" Type="http://schemas.openxmlformats.org/officeDocument/2006/relationships/image" Target="../media/image438.png"/><Relationship Id="rId113" Type="http://schemas.openxmlformats.org/officeDocument/2006/relationships/image" Target="../media/image442.png"/><Relationship Id="rId118" Type="http://schemas.openxmlformats.org/officeDocument/2006/relationships/customXml" Target="../ink/ink1542.xml"/><Relationship Id="rId126" Type="http://schemas.openxmlformats.org/officeDocument/2006/relationships/customXml" Target="../ink/ink1549.xml"/><Relationship Id="rId27" Type="http://schemas.openxmlformats.org/officeDocument/2006/relationships/image" Target="../media/image1317.png"/><Relationship Id="rId134" Type="http://schemas.openxmlformats.org/officeDocument/2006/relationships/customXml" Target="../ink/ink1557.xml"/><Relationship Id="rId43" Type="http://schemas.openxmlformats.org/officeDocument/2006/relationships/image" Target="../media/image2117.png"/><Relationship Id="rId72" Type="http://schemas.openxmlformats.org/officeDocument/2006/relationships/customXml" Target="../ink/ink1528.xml"/><Relationship Id="rId98" Type="http://schemas.openxmlformats.org/officeDocument/2006/relationships/customXml" Target="../ink/ink1532.xml"/><Relationship Id="rId121" Type="http://schemas.openxmlformats.org/officeDocument/2006/relationships/customXml" Target="../ink/ink1544.xml"/><Relationship Id="rId171" Type="http://schemas.openxmlformats.org/officeDocument/2006/relationships/image" Target="../media/image1817.png"/><Relationship Id="rId176" Type="http://schemas.openxmlformats.org/officeDocument/2006/relationships/customXml" Target="../ink/ink1565.xml"/><Relationship Id="rId219" Type="http://schemas.openxmlformats.org/officeDocument/2006/relationships/image" Target="../media/image903.png"/><Relationship Id="rId227" Type="http://schemas.openxmlformats.org/officeDocument/2006/relationships/image" Target="../media/image942.png"/><Relationship Id="rId3" Type="http://schemas.openxmlformats.org/officeDocument/2006/relationships/image" Target="../media/image1106.png"/><Relationship Id="rId214" Type="http://schemas.openxmlformats.org/officeDocument/2006/relationships/customXml" Target="../ink/ink1570.xml"/><Relationship Id="rId222" Type="http://schemas.openxmlformats.org/officeDocument/2006/relationships/customXml" Target="../ink/ink1574.xml"/><Relationship Id="rId230" Type="http://schemas.openxmlformats.org/officeDocument/2006/relationships/customXml" Target="../ink/ink1578.xml"/><Relationship Id="rId12" Type="http://schemas.openxmlformats.org/officeDocument/2006/relationships/image" Target="../media/image840.png"/><Relationship Id="rId67" Type="http://schemas.openxmlformats.org/officeDocument/2006/relationships/customXml" Target="../ink/ink1523.xml"/><Relationship Id="rId103" Type="http://schemas.openxmlformats.org/officeDocument/2006/relationships/image" Target="../media/image437.png"/><Relationship Id="rId108" Type="http://schemas.openxmlformats.org/officeDocument/2006/relationships/customXml" Target="../ink/ink1537.xml"/><Relationship Id="rId116" Type="http://schemas.openxmlformats.org/officeDocument/2006/relationships/customXml" Target="../ink/ink1541.xml"/><Relationship Id="rId124" Type="http://schemas.openxmlformats.org/officeDocument/2006/relationships/customXml" Target="../ink/ink1547.xml"/><Relationship Id="rId17" Type="http://schemas.openxmlformats.org/officeDocument/2006/relationships/image" Target="../media/image817.png"/><Relationship Id="rId129" Type="http://schemas.openxmlformats.org/officeDocument/2006/relationships/customXml" Target="../ink/ink1552.xml"/><Relationship Id="rId25" Type="http://schemas.openxmlformats.org/officeDocument/2006/relationships/image" Target="../media/image1217.png"/><Relationship Id="rId33" Type="http://schemas.openxmlformats.org/officeDocument/2006/relationships/image" Target="../media/image1617.png"/><Relationship Id="rId62" Type="http://schemas.openxmlformats.org/officeDocument/2006/relationships/image" Target="../media/image4810.png"/><Relationship Id="rId20" Type="http://schemas.openxmlformats.org/officeDocument/2006/relationships/image" Target="../media/image880.png"/><Relationship Id="rId70" Type="http://schemas.openxmlformats.org/officeDocument/2006/relationships/customXml" Target="../ink/ink1526.xml"/><Relationship Id="rId96" Type="http://schemas.openxmlformats.org/officeDocument/2006/relationships/customXml" Target="../ink/ink1531.xml"/><Relationship Id="rId111" Type="http://schemas.openxmlformats.org/officeDocument/2006/relationships/image" Target="../media/image441.png"/><Relationship Id="rId132" Type="http://schemas.openxmlformats.org/officeDocument/2006/relationships/customXml" Target="../ink/ink1555.xml"/><Relationship Id="rId41" Type="http://schemas.openxmlformats.org/officeDocument/2006/relationships/image" Target="../media/image2017.png"/><Relationship Id="rId174" Type="http://schemas.openxmlformats.org/officeDocument/2006/relationships/customXml" Target="../ink/ink1563.xml"/><Relationship Id="rId209" Type="http://schemas.openxmlformats.org/officeDocument/2006/relationships/image" Target="../media/image853.png"/><Relationship Id="rId217" Type="http://schemas.openxmlformats.org/officeDocument/2006/relationships/image" Target="../media/image893.png"/><Relationship Id="rId1" Type="http://schemas.openxmlformats.org/officeDocument/2006/relationships/slideLayout" Target="../slideLayouts/slideLayout8.xml"/><Relationship Id="rId212" Type="http://schemas.openxmlformats.org/officeDocument/2006/relationships/customXml" Target="../ink/ink1569.xml"/><Relationship Id="rId220" Type="http://schemas.openxmlformats.org/officeDocument/2006/relationships/customXml" Target="../ink/ink1573.xml"/><Relationship Id="rId225" Type="http://schemas.openxmlformats.org/officeDocument/2006/relationships/image" Target="../media/image932.png"/><Relationship Id="rId233" Type="http://schemas.openxmlformats.org/officeDocument/2006/relationships/image" Target="../media/image972.png"/><Relationship Id="rId36" Type="http://schemas.openxmlformats.org/officeDocument/2006/relationships/image" Target="../media/image3510.png"/><Relationship Id="rId28" Type="http://schemas.openxmlformats.org/officeDocument/2006/relationships/image" Target="../media/image920.png"/><Relationship Id="rId106" Type="http://schemas.openxmlformats.org/officeDocument/2006/relationships/customXml" Target="../ink/ink1536.xml"/><Relationship Id="rId114" Type="http://schemas.openxmlformats.org/officeDocument/2006/relationships/customXml" Target="../ink/ink1540.xml"/><Relationship Id="rId119" Type="http://schemas.openxmlformats.org/officeDocument/2006/relationships/image" Target="../media/image710.png"/><Relationship Id="rId15" Type="http://schemas.openxmlformats.org/officeDocument/2006/relationships/image" Target="../media/image717.png"/><Relationship Id="rId127" Type="http://schemas.openxmlformats.org/officeDocument/2006/relationships/customXml" Target="../ink/ink1550.xml"/><Relationship Id="rId23" Type="http://schemas.openxmlformats.org/officeDocument/2006/relationships/image" Target="../media/image1117.png"/><Relationship Id="rId65" Type="http://schemas.openxmlformats.org/officeDocument/2006/relationships/customXml" Target="../ink/ink1521.xml"/><Relationship Id="rId73" Type="http://schemas.openxmlformats.org/officeDocument/2006/relationships/customXml" Target="../ink/ink1529.xml"/><Relationship Id="rId99" Type="http://schemas.openxmlformats.org/officeDocument/2006/relationships/image" Target="../media/image4350.png"/><Relationship Id="rId101" Type="http://schemas.openxmlformats.org/officeDocument/2006/relationships/image" Target="../media/image4360.png"/><Relationship Id="rId122" Type="http://schemas.openxmlformats.org/officeDocument/2006/relationships/customXml" Target="../ink/ink1545.xml"/><Relationship Id="rId130" Type="http://schemas.openxmlformats.org/officeDocument/2006/relationships/customXml" Target="../ink/ink1553.xml"/><Relationship Id="rId31" Type="http://schemas.openxmlformats.org/officeDocument/2006/relationships/image" Target="../media/image1517.png"/><Relationship Id="rId135" Type="http://schemas.openxmlformats.org/officeDocument/2006/relationships/customXml" Target="../ink/ink1558.xml"/><Relationship Id="rId169" Type="http://schemas.openxmlformats.org/officeDocument/2006/relationships/image" Target="../media/image1717.png"/><Relationship Id="rId177" Type="http://schemas.openxmlformats.org/officeDocument/2006/relationships/customXml" Target="../ink/ink1566.xml"/><Relationship Id="rId9" Type="http://schemas.openxmlformats.org/officeDocument/2006/relationships/image" Target="../media/image456.png"/><Relationship Id="rId172" Type="http://schemas.openxmlformats.org/officeDocument/2006/relationships/customXml" Target="../ink/ink1561.xml"/><Relationship Id="rId207" Type="http://schemas.openxmlformats.org/officeDocument/2006/relationships/image" Target="../media/image843.png"/><Relationship Id="rId210" Type="http://schemas.openxmlformats.org/officeDocument/2006/relationships/customXml" Target="../ink/ink1568.xml"/><Relationship Id="rId215" Type="http://schemas.openxmlformats.org/officeDocument/2006/relationships/image" Target="../media/image883.png"/><Relationship Id="rId223" Type="http://schemas.openxmlformats.org/officeDocument/2006/relationships/image" Target="../media/image923.png"/><Relationship Id="rId228" Type="http://schemas.openxmlformats.org/officeDocument/2006/relationships/customXml" Target="../ink/ink1577.xml"/><Relationship Id="rId18" Type="http://schemas.openxmlformats.org/officeDocument/2006/relationships/image" Target="../media/image870.png"/><Relationship Id="rId109" Type="http://schemas.openxmlformats.org/officeDocument/2006/relationships/image" Target="../media/image440.png"/><Relationship Id="rId13" Type="http://schemas.openxmlformats.org/officeDocument/2006/relationships/image" Target="../media/image617.png"/><Relationship Id="rId39" Type="http://schemas.openxmlformats.org/officeDocument/2006/relationships/image" Target="../media/image1917.png"/><Relationship Id="rId34" Type="http://schemas.openxmlformats.org/officeDocument/2006/relationships/image" Target="../media/image3410.png"/><Relationship Id="rId97" Type="http://schemas.openxmlformats.org/officeDocument/2006/relationships/image" Target="../media/image4340.png"/><Relationship Id="rId104" Type="http://schemas.openxmlformats.org/officeDocument/2006/relationships/customXml" Target="../ink/ink1535.xml"/><Relationship Id="rId120" Type="http://schemas.openxmlformats.org/officeDocument/2006/relationships/customXml" Target="../ink/ink1543.xml"/><Relationship Id="rId125" Type="http://schemas.openxmlformats.org/officeDocument/2006/relationships/customXml" Target="../ink/ink1548.xml"/><Relationship Id="rId71" Type="http://schemas.openxmlformats.org/officeDocument/2006/relationships/customXml" Target="../ink/ink1527.xml"/><Relationship Id="rId7" Type="http://schemas.openxmlformats.org/officeDocument/2006/relationships/image" Target="../media/image3103.png"/><Relationship Id="rId213" Type="http://schemas.openxmlformats.org/officeDocument/2006/relationships/image" Target="../media/image873.png"/><Relationship Id="rId218" Type="http://schemas.openxmlformats.org/officeDocument/2006/relationships/customXml" Target="../ink/ink1572.xml"/><Relationship Id="rId2" Type="http://schemas.openxmlformats.org/officeDocument/2006/relationships/customXml" Target="../ink/ink1517.xml"/><Relationship Id="rId29" Type="http://schemas.openxmlformats.org/officeDocument/2006/relationships/image" Target="../media/image1417.png"/><Relationship Id="rId66" Type="http://schemas.openxmlformats.org/officeDocument/2006/relationships/customXml" Target="../ink/ink1522.xml"/><Relationship Id="rId24" Type="http://schemas.openxmlformats.org/officeDocument/2006/relationships/image" Target="../media/image900.png"/><Relationship Id="rId110" Type="http://schemas.openxmlformats.org/officeDocument/2006/relationships/customXml" Target="../ink/ink1538.xml"/><Relationship Id="rId115" Type="http://schemas.openxmlformats.org/officeDocument/2006/relationships/image" Target="../media/image510.png"/><Relationship Id="rId131" Type="http://schemas.openxmlformats.org/officeDocument/2006/relationships/customXml" Target="../ink/ink1554.xml"/><Relationship Id="rId136" Type="http://schemas.openxmlformats.org/officeDocument/2006/relationships/customXml" Target="../ink/ink1559.xml"/><Relationship Id="rId45" Type="http://schemas.openxmlformats.org/officeDocument/2006/relationships/image" Target="../media/image2217.png"/><Relationship Id="rId173" Type="http://schemas.openxmlformats.org/officeDocument/2006/relationships/customXml" Target="../ink/ink1562.xml"/><Relationship Id="rId208" Type="http://schemas.openxmlformats.org/officeDocument/2006/relationships/customXml" Target="../ink/ink1567.xml"/><Relationship Id="rId229" Type="http://schemas.openxmlformats.org/officeDocument/2006/relationships/image" Target="../media/image952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7.png"/><Relationship Id="rId39" Type="http://schemas.openxmlformats.org/officeDocument/2006/relationships/image" Target="../media/image1917.png"/><Relationship Id="rId231" Type="http://schemas.openxmlformats.org/officeDocument/2006/relationships/image" Target="../media/image962.png"/><Relationship Id="rId34" Type="http://schemas.openxmlformats.org/officeDocument/2006/relationships/image" Target="../media/image3410.png"/><Relationship Id="rId63" Type="http://schemas.openxmlformats.org/officeDocument/2006/relationships/customXml" Target="../ink/ink1583.xml"/><Relationship Id="rId68" Type="http://schemas.openxmlformats.org/officeDocument/2006/relationships/customXml" Target="../ink/ink1586.xml"/><Relationship Id="rId21" Type="http://schemas.openxmlformats.org/officeDocument/2006/relationships/image" Target="../media/image1017.png"/><Relationship Id="rId76" Type="http://schemas.openxmlformats.org/officeDocument/2006/relationships/customXml" Target="../ink/ink1594.xml"/><Relationship Id="rId175" Type="http://schemas.openxmlformats.org/officeDocument/2006/relationships/customXml" Target="../ink/ink1605.xml"/><Relationship Id="rId47" Type="http://schemas.openxmlformats.org/officeDocument/2006/relationships/image" Target="../media/image2318.png"/><Relationship Id="rId7" Type="http://schemas.openxmlformats.org/officeDocument/2006/relationships/image" Target="../media/image3103.png"/><Relationship Id="rId71" Type="http://schemas.openxmlformats.org/officeDocument/2006/relationships/customXml" Target="../ink/ink1589.xml"/><Relationship Id="rId170" Type="http://schemas.openxmlformats.org/officeDocument/2006/relationships/customXml" Target="../ink/ink1601.xml"/><Relationship Id="rId213" Type="http://schemas.openxmlformats.org/officeDocument/2006/relationships/image" Target="../media/image873.png"/><Relationship Id="rId218" Type="http://schemas.openxmlformats.org/officeDocument/2006/relationships/customXml" Target="../ink/ink1613.xml"/><Relationship Id="rId226" Type="http://schemas.openxmlformats.org/officeDocument/2006/relationships/customXml" Target="../ink/ink1617.xml"/><Relationship Id="rId2" Type="http://schemas.openxmlformats.org/officeDocument/2006/relationships/customXml" Target="../ink/ink1580.xml"/><Relationship Id="rId29" Type="http://schemas.openxmlformats.org/officeDocument/2006/relationships/image" Target="../media/image1417.png"/><Relationship Id="rId221" Type="http://schemas.openxmlformats.org/officeDocument/2006/relationships/image" Target="../media/image919.png"/><Relationship Id="rId37" Type="http://schemas.openxmlformats.org/officeDocument/2006/relationships/customXml" Target="../ink/ink1582.xml"/><Relationship Id="rId66" Type="http://schemas.openxmlformats.org/officeDocument/2006/relationships/customXml" Target="../ink/ink1584.xml"/><Relationship Id="rId11" Type="http://schemas.openxmlformats.org/officeDocument/2006/relationships/image" Target="../media/image517.png"/><Relationship Id="rId74" Type="http://schemas.openxmlformats.org/officeDocument/2006/relationships/customXml" Target="../ink/ink1592.xml"/><Relationship Id="rId79" Type="http://schemas.openxmlformats.org/officeDocument/2006/relationships/customXml" Target="../ink/ink1597.xml"/><Relationship Id="rId45" Type="http://schemas.openxmlformats.org/officeDocument/2006/relationships/image" Target="../media/image2217.png"/><Relationship Id="rId5" Type="http://schemas.openxmlformats.org/officeDocument/2006/relationships/image" Target="../media/image2105.png"/><Relationship Id="rId82" Type="http://schemas.openxmlformats.org/officeDocument/2006/relationships/customXml" Target="../ink/ink1600.xml"/><Relationship Id="rId173" Type="http://schemas.openxmlformats.org/officeDocument/2006/relationships/customXml" Target="../ink/ink1603.xml"/><Relationship Id="rId208" Type="http://schemas.openxmlformats.org/officeDocument/2006/relationships/customXml" Target="../ink/ink1608.xml"/><Relationship Id="rId216" Type="http://schemas.openxmlformats.org/officeDocument/2006/relationships/customXml" Target="../ink/ink1612.xml"/><Relationship Id="rId229" Type="http://schemas.openxmlformats.org/officeDocument/2006/relationships/image" Target="../media/image952.png"/><Relationship Id="rId65" Type="http://schemas.openxmlformats.org/officeDocument/2006/relationships/image" Target="../media/image345.png"/><Relationship Id="rId73" Type="http://schemas.openxmlformats.org/officeDocument/2006/relationships/customXml" Target="../ink/ink1591.xml"/><Relationship Id="rId19" Type="http://schemas.openxmlformats.org/officeDocument/2006/relationships/image" Target="../media/image918.png"/><Relationship Id="rId78" Type="http://schemas.openxmlformats.org/officeDocument/2006/relationships/customXml" Target="../ink/ink1596.xml"/><Relationship Id="rId31" Type="http://schemas.openxmlformats.org/officeDocument/2006/relationships/image" Target="../media/image1517.png"/><Relationship Id="rId81" Type="http://schemas.openxmlformats.org/officeDocument/2006/relationships/customXml" Target="../ink/ink1599.xml"/><Relationship Id="rId169" Type="http://schemas.openxmlformats.org/officeDocument/2006/relationships/image" Target="../media/image1717.png"/><Relationship Id="rId177" Type="http://schemas.openxmlformats.org/officeDocument/2006/relationships/customXml" Target="../ink/ink1607.xml"/><Relationship Id="rId211" Type="http://schemas.openxmlformats.org/officeDocument/2006/relationships/image" Target="../media/image863.png"/><Relationship Id="rId224" Type="http://schemas.openxmlformats.org/officeDocument/2006/relationships/customXml" Target="../ink/ink1616.xml"/><Relationship Id="rId232" Type="http://schemas.openxmlformats.org/officeDocument/2006/relationships/customXml" Target="../ink/ink1620.xml"/><Relationship Id="rId35" Type="http://schemas.openxmlformats.org/officeDocument/2006/relationships/customXml" Target="../ink/ink1581.xml"/><Relationship Id="rId64" Type="http://schemas.openxmlformats.org/officeDocument/2006/relationships/image" Target="../media/image4910.png"/><Relationship Id="rId69" Type="http://schemas.openxmlformats.org/officeDocument/2006/relationships/customXml" Target="../ink/ink1587.xml"/><Relationship Id="rId9" Type="http://schemas.openxmlformats.org/officeDocument/2006/relationships/image" Target="../media/image456.png"/><Relationship Id="rId77" Type="http://schemas.openxmlformats.org/officeDocument/2006/relationships/customXml" Target="../ink/ink1595.xml"/><Relationship Id="rId27" Type="http://schemas.openxmlformats.org/officeDocument/2006/relationships/image" Target="../media/image1317.png"/><Relationship Id="rId172" Type="http://schemas.openxmlformats.org/officeDocument/2006/relationships/customXml" Target="../ink/ink1602.xml"/><Relationship Id="rId43" Type="http://schemas.openxmlformats.org/officeDocument/2006/relationships/image" Target="../media/image2117.png"/><Relationship Id="rId207" Type="http://schemas.openxmlformats.org/officeDocument/2006/relationships/image" Target="../media/image843.png"/><Relationship Id="rId210" Type="http://schemas.openxmlformats.org/officeDocument/2006/relationships/customXml" Target="../ink/ink1609.xml"/><Relationship Id="rId215" Type="http://schemas.openxmlformats.org/officeDocument/2006/relationships/image" Target="../media/image883.png"/><Relationship Id="rId223" Type="http://schemas.openxmlformats.org/officeDocument/2006/relationships/image" Target="../media/image923.png"/><Relationship Id="rId228" Type="http://schemas.openxmlformats.org/officeDocument/2006/relationships/customXml" Target="../ink/ink1618.xml"/><Relationship Id="rId72" Type="http://schemas.openxmlformats.org/officeDocument/2006/relationships/customXml" Target="../ink/ink1590.xml"/><Relationship Id="rId80" Type="http://schemas.openxmlformats.org/officeDocument/2006/relationships/customXml" Target="../ink/ink1598.xml"/><Relationship Id="rId171" Type="http://schemas.openxmlformats.org/officeDocument/2006/relationships/image" Target="../media/image1817.png"/><Relationship Id="rId176" Type="http://schemas.openxmlformats.org/officeDocument/2006/relationships/customXml" Target="../ink/ink1606.xml"/><Relationship Id="rId219" Type="http://schemas.openxmlformats.org/officeDocument/2006/relationships/image" Target="../media/image903.png"/><Relationship Id="rId227" Type="http://schemas.openxmlformats.org/officeDocument/2006/relationships/image" Target="../media/image942.png"/><Relationship Id="rId3" Type="http://schemas.openxmlformats.org/officeDocument/2006/relationships/image" Target="../media/image1106.png"/><Relationship Id="rId214" Type="http://schemas.openxmlformats.org/officeDocument/2006/relationships/customXml" Target="../ink/ink1611.xml"/><Relationship Id="rId222" Type="http://schemas.openxmlformats.org/officeDocument/2006/relationships/customXml" Target="../ink/ink1615.xml"/><Relationship Id="rId230" Type="http://schemas.openxmlformats.org/officeDocument/2006/relationships/customXml" Target="../ink/ink1619.xml"/><Relationship Id="rId67" Type="http://schemas.openxmlformats.org/officeDocument/2006/relationships/customXml" Target="../ink/ink1585.xml"/><Relationship Id="rId17" Type="http://schemas.openxmlformats.org/officeDocument/2006/relationships/image" Target="../media/image817.png"/><Relationship Id="rId25" Type="http://schemas.openxmlformats.org/officeDocument/2006/relationships/image" Target="../media/image1217.png"/><Relationship Id="rId33" Type="http://schemas.openxmlformats.org/officeDocument/2006/relationships/image" Target="../media/image1617.png"/><Relationship Id="rId62" Type="http://schemas.openxmlformats.org/officeDocument/2006/relationships/image" Target="../media/image4810.png"/><Relationship Id="rId70" Type="http://schemas.openxmlformats.org/officeDocument/2006/relationships/customXml" Target="../ink/ink1588.xml"/><Relationship Id="rId75" Type="http://schemas.openxmlformats.org/officeDocument/2006/relationships/customXml" Target="../ink/ink1593.xml"/><Relationship Id="rId41" Type="http://schemas.openxmlformats.org/officeDocument/2006/relationships/image" Target="../media/image2017.png"/><Relationship Id="rId174" Type="http://schemas.openxmlformats.org/officeDocument/2006/relationships/customXml" Target="../ink/ink1604.xml"/><Relationship Id="rId209" Type="http://schemas.openxmlformats.org/officeDocument/2006/relationships/image" Target="../media/image853.png"/><Relationship Id="rId217" Type="http://schemas.openxmlformats.org/officeDocument/2006/relationships/image" Target="../media/image893.png"/><Relationship Id="rId1" Type="http://schemas.openxmlformats.org/officeDocument/2006/relationships/slideLayout" Target="../slideLayouts/slideLayout6.xml"/><Relationship Id="rId212" Type="http://schemas.openxmlformats.org/officeDocument/2006/relationships/customXml" Target="../ink/ink1610.xml"/><Relationship Id="rId220" Type="http://schemas.openxmlformats.org/officeDocument/2006/relationships/customXml" Target="../ink/ink1614.xml"/><Relationship Id="rId225" Type="http://schemas.openxmlformats.org/officeDocument/2006/relationships/image" Target="../media/image932.png"/><Relationship Id="rId233" Type="http://schemas.openxmlformats.org/officeDocument/2006/relationships/image" Target="../media/image972.png"/><Relationship Id="rId36" Type="http://schemas.openxmlformats.org/officeDocument/2006/relationships/image" Target="../media/image3510.png"/><Relationship Id="rId15" Type="http://schemas.openxmlformats.org/officeDocument/2006/relationships/image" Target="../media/image717.png"/><Relationship Id="rId23" Type="http://schemas.openxmlformats.org/officeDocument/2006/relationships/image" Target="../media/image1117.pn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7.png"/><Relationship Id="rId39" Type="http://schemas.openxmlformats.org/officeDocument/2006/relationships/image" Target="../media/image1917.png"/><Relationship Id="rId231" Type="http://schemas.openxmlformats.org/officeDocument/2006/relationships/image" Target="../media/image962.png"/><Relationship Id="rId34" Type="http://schemas.openxmlformats.org/officeDocument/2006/relationships/image" Target="../media/image3410.png"/><Relationship Id="rId63" Type="http://schemas.openxmlformats.org/officeDocument/2006/relationships/customXml" Target="../ink/ink1624.xml"/><Relationship Id="rId68" Type="http://schemas.openxmlformats.org/officeDocument/2006/relationships/customXml" Target="../ink/ink1628.xml"/><Relationship Id="rId21" Type="http://schemas.openxmlformats.org/officeDocument/2006/relationships/image" Target="../media/image1017.png"/><Relationship Id="rId76" Type="http://schemas.openxmlformats.org/officeDocument/2006/relationships/customXml" Target="../ink/ink1636.xml"/><Relationship Id="rId175" Type="http://schemas.openxmlformats.org/officeDocument/2006/relationships/customXml" Target="../ink/ink1646.xml"/><Relationship Id="rId47" Type="http://schemas.openxmlformats.org/officeDocument/2006/relationships/image" Target="../media/image2318.png"/><Relationship Id="rId7" Type="http://schemas.openxmlformats.org/officeDocument/2006/relationships/image" Target="../media/image3103.png"/><Relationship Id="rId71" Type="http://schemas.openxmlformats.org/officeDocument/2006/relationships/customXml" Target="../ink/ink1631.xml"/><Relationship Id="rId170" Type="http://schemas.openxmlformats.org/officeDocument/2006/relationships/customXml" Target="../ink/ink1642.xml"/><Relationship Id="rId213" Type="http://schemas.openxmlformats.org/officeDocument/2006/relationships/image" Target="../media/image873.png"/><Relationship Id="rId218" Type="http://schemas.openxmlformats.org/officeDocument/2006/relationships/customXml" Target="../ink/ink1654.xml"/><Relationship Id="rId226" Type="http://schemas.openxmlformats.org/officeDocument/2006/relationships/customXml" Target="../ink/ink1658.xml"/><Relationship Id="rId2" Type="http://schemas.openxmlformats.org/officeDocument/2006/relationships/customXml" Target="../ink/ink1621.xml"/><Relationship Id="rId29" Type="http://schemas.openxmlformats.org/officeDocument/2006/relationships/image" Target="../media/image1417.png"/><Relationship Id="rId221" Type="http://schemas.openxmlformats.org/officeDocument/2006/relationships/image" Target="../media/image919.png"/><Relationship Id="rId37" Type="http://schemas.openxmlformats.org/officeDocument/2006/relationships/customXml" Target="../ink/ink1623.xml"/><Relationship Id="rId66" Type="http://schemas.openxmlformats.org/officeDocument/2006/relationships/customXml" Target="../ink/ink1626.xml"/><Relationship Id="rId11" Type="http://schemas.openxmlformats.org/officeDocument/2006/relationships/image" Target="../media/image517.png"/><Relationship Id="rId74" Type="http://schemas.openxmlformats.org/officeDocument/2006/relationships/customXml" Target="../ink/ink1634.xml"/><Relationship Id="rId79" Type="http://schemas.openxmlformats.org/officeDocument/2006/relationships/customXml" Target="../ink/ink1639.xml"/><Relationship Id="rId45" Type="http://schemas.openxmlformats.org/officeDocument/2006/relationships/image" Target="../media/image2217.png"/><Relationship Id="rId5" Type="http://schemas.openxmlformats.org/officeDocument/2006/relationships/image" Target="../media/image2105.png"/><Relationship Id="rId173" Type="http://schemas.openxmlformats.org/officeDocument/2006/relationships/customXml" Target="../ink/ink1644.xml"/><Relationship Id="rId208" Type="http://schemas.openxmlformats.org/officeDocument/2006/relationships/customXml" Target="../ink/ink1649.xml"/><Relationship Id="rId216" Type="http://schemas.openxmlformats.org/officeDocument/2006/relationships/customXml" Target="../ink/ink1653.xml"/><Relationship Id="rId229" Type="http://schemas.openxmlformats.org/officeDocument/2006/relationships/image" Target="../media/image952.png"/><Relationship Id="rId65" Type="http://schemas.openxmlformats.org/officeDocument/2006/relationships/customXml" Target="../ink/ink1625.xml"/><Relationship Id="rId73" Type="http://schemas.openxmlformats.org/officeDocument/2006/relationships/customXml" Target="../ink/ink1633.xml"/><Relationship Id="rId19" Type="http://schemas.openxmlformats.org/officeDocument/2006/relationships/image" Target="../media/image918.png"/><Relationship Id="rId78" Type="http://schemas.openxmlformats.org/officeDocument/2006/relationships/customXml" Target="../ink/ink1638.xml"/><Relationship Id="rId31" Type="http://schemas.openxmlformats.org/officeDocument/2006/relationships/image" Target="../media/image1517.png"/><Relationship Id="rId81" Type="http://schemas.openxmlformats.org/officeDocument/2006/relationships/customXml" Target="../ink/ink1641.xml"/><Relationship Id="rId169" Type="http://schemas.openxmlformats.org/officeDocument/2006/relationships/image" Target="../media/image1717.png"/><Relationship Id="rId177" Type="http://schemas.openxmlformats.org/officeDocument/2006/relationships/customXml" Target="../ink/ink1648.xml"/><Relationship Id="rId211" Type="http://schemas.openxmlformats.org/officeDocument/2006/relationships/image" Target="../media/image863.png"/><Relationship Id="rId224" Type="http://schemas.openxmlformats.org/officeDocument/2006/relationships/customXml" Target="../ink/ink1657.xml"/><Relationship Id="rId232" Type="http://schemas.openxmlformats.org/officeDocument/2006/relationships/customXml" Target="../ink/ink1661.xml"/><Relationship Id="rId35" Type="http://schemas.openxmlformats.org/officeDocument/2006/relationships/customXml" Target="../ink/ink1622.xml"/><Relationship Id="rId64" Type="http://schemas.openxmlformats.org/officeDocument/2006/relationships/image" Target="../media/image4910.png"/><Relationship Id="rId9" Type="http://schemas.openxmlformats.org/officeDocument/2006/relationships/image" Target="../media/image456.png"/><Relationship Id="rId69" Type="http://schemas.openxmlformats.org/officeDocument/2006/relationships/customXml" Target="../ink/ink1629.xml"/><Relationship Id="rId77" Type="http://schemas.openxmlformats.org/officeDocument/2006/relationships/customXml" Target="../ink/ink1637.xml"/><Relationship Id="rId27" Type="http://schemas.openxmlformats.org/officeDocument/2006/relationships/image" Target="../media/image1317.png"/><Relationship Id="rId172" Type="http://schemas.openxmlformats.org/officeDocument/2006/relationships/customXml" Target="../ink/ink1643.xml"/><Relationship Id="rId43" Type="http://schemas.openxmlformats.org/officeDocument/2006/relationships/image" Target="../media/image2117.png"/><Relationship Id="rId207" Type="http://schemas.openxmlformats.org/officeDocument/2006/relationships/image" Target="../media/image843.png"/><Relationship Id="rId210" Type="http://schemas.openxmlformats.org/officeDocument/2006/relationships/customXml" Target="../ink/ink1650.xml"/><Relationship Id="rId215" Type="http://schemas.openxmlformats.org/officeDocument/2006/relationships/image" Target="../media/image883.png"/><Relationship Id="rId223" Type="http://schemas.openxmlformats.org/officeDocument/2006/relationships/image" Target="../media/image923.png"/><Relationship Id="rId228" Type="http://schemas.openxmlformats.org/officeDocument/2006/relationships/customXml" Target="../ink/ink1659.xml"/><Relationship Id="rId72" Type="http://schemas.openxmlformats.org/officeDocument/2006/relationships/customXml" Target="../ink/ink1632.xml"/><Relationship Id="rId80" Type="http://schemas.openxmlformats.org/officeDocument/2006/relationships/customXml" Target="../ink/ink1640.xml"/><Relationship Id="rId171" Type="http://schemas.openxmlformats.org/officeDocument/2006/relationships/image" Target="../media/image1817.png"/><Relationship Id="rId176" Type="http://schemas.openxmlformats.org/officeDocument/2006/relationships/customXml" Target="../ink/ink1647.xml"/><Relationship Id="rId219" Type="http://schemas.openxmlformats.org/officeDocument/2006/relationships/image" Target="../media/image903.png"/><Relationship Id="rId227" Type="http://schemas.openxmlformats.org/officeDocument/2006/relationships/image" Target="../media/image942.png"/><Relationship Id="rId3" Type="http://schemas.openxmlformats.org/officeDocument/2006/relationships/image" Target="../media/image1106.png"/><Relationship Id="rId214" Type="http://schemas.openxmlformats.org/officeDocument/2006/relationships/customXml" Target="../ink/ink1652.xml"/><Relationship Id="rId222" Type="http://schemas.openxmlformats.org/officeDocument/2006/relationships/customXml" Target="../ink/ink1656.xml"/><Relationship Id="rId230" Type="http://schemas.openxmlformats.org/officeDocument/2006/relationships/customXml" Target="../ink/ink1660.xml"/><Relationship Id="rId67" Type="http://schemas.openxmlformats.org/officeDocument/2006/relationships/customXml" Target="../ink/ink1627.xml"/><Relationship Id="rId17" Type="http://schemas.openxmlformats.org/officeDocument/2006/relationships/image" Target="../media/image817.png"/><Relationship Id="rId25" Type="http://schemas.openxmlformats.org/officeDocument/2006/relationships/image" Target="../media/image1217.png"/><Relationship Id="rId33" Type="http://schemas.openxmlformats.org/officeDocument/2006/relationships/image" Target="../media/image1617.png"/><Relationship Id="rId62" Type="http://schemas.openxmlformats.org/officeDocument/2006/relationships/image" Target="../media/image4810.png"/><Relationship Id="rId70" Type="http://schemas.openxmlformats.org/officeDocument/2006/relationships/customXml" Target="../ink/ink1630.xml"/><Relationship Id="rId75" Type="http://schemas.openxmlformats.org/officeDocument/2006/relationships/customXml" Target="../ink/ink1635.xml"/><Relationship Id="rId41" Type="http://schemas.openxmlformats.org/officeDocument/2006/relationships/image" Target="../media/image2017.png"/><Relationship Id="rId174" Type="http://schemas.openxmlformats.org/officeDocument/2006/relationships/customXml" Target="../ink/ink1645.xml"/><Relationship Id="rId209" Type="http://schemas.openxmlformats.org/officeDocument/2006/relationships/image" Target="../media/image853.png"/><Relationship Id="rId217" Type="http://schemas.openxmlformats.org/officeDocument/2006/relationships/image" Target="../media/image893.png"/><Relationship Id="rId1" Type="http://schemas.openxmlformats.org/officeDocument/2006/relationships/slideLayout" Target="../slideLayouts/slideLayout6.xml"/><Relationship Id="rId212" Type="http://schemas.openxmlformats.org/officeDocument/2006/relationships/customXml" Target="../ink/ink1651.xml"/><Relationship Id="rId220" Type="http://schemas.openxmlformats.org/officeDocument/2006/relationships/customXml" Target="../ink/ink1655.xml"/><Relationship Id="rId225" Type="http://schemas.openxmlformats.org/officeDocument/2006/relationships/image" Target="../media/image932.png"/><Relationship Id="rId233" Type="http://schemas.openxmlformats.org/officeDocument/2006/relationships/image" Target="../media/image972.png"/><Relationship Id="rId36" Type="http://schemas.openxmlformats.org/officeDocument/2006/relationships/image" Target="../media/image3510.png"/><Relationship Id="rId15" Type="http://schemas.openxmlformats.org/officeDocument/2006/relationships/image" Target="../media/image717.png"/><Relationship Id="rId23" Type="http://schemas.openxmlformats.org/officeDocument/2006/relationships/image" Target="../media/image111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70.png"/><Relationship Id="rId63" Type="http://schemas.openxmlformats.org/officeDocument/2006/relationships/customXml" Target="../ink/ink1665.xml"/><Relationship Id="rId138" Type="http://schemas.openxmlformats.org/officeDocument/2006/relationships/customXml" Target="../ink/ink1692.xml"/><Relationship Id="rId159" Type="http://schemas.openxmlformats.org/officeDocument/2006/relationships/image" Target="../media/image1980.png"/><Relationship Id="rId21" Type="http://schemas.openxmlformats.org/officeDocument/2006/relationships/image" Target="../media/image1017.png"/><Relationship Id="rId170" Type="http://schemas.openxmlformats.org/officeDocument/2006/relationships/customXml" Target="../ink/ink1708.xml"/><Relationship Id="rId191" Type="http://schemas.openxmlformats.org/officeDocument/2006/relationships/image" Target="../media/image2140.png"/><Relationship Id="rId205" Type="http://schemas.openxmlformats.org/officeDocument/2006/relationships/image" Target="../media/image2211.png"/><Relationship Id="rId226" Type="http://schemas.openxmlformats.org/officeDocument/2006/relationships/customXml" Target="../ink/ink1737.xml"/><Relationship Id="rId247" Type="http://schemas.openxmlformats.org/officeDocument/2006/relationships/customXml" Target="../ink/ink1756.xml"/><Relationship Id="rId107" Type="http://schemas.openxmlformats.org/officeDocument/2006/relationships/image" Target="../media/image1720.png"/><Relationship Id="rId268" Type="http://schemas.openxmlformats.org/officeDocument/2006/relationships/image" Target="../media/image932.png"/><Relationship Id="rId128" Type="http://schemas.openxmlformats.org/officeDocument/2006/relationships/customXml" Target="../ink/ink1687.xml"/><Relationship Id="rId149" Type="http://schemas.openxmlformats.org/officeDocument/2006/relationships/image" Target="../media/image1930.png"/><Relationship Id="rId11" Type="http://schemas.openxmlformats.org/officeDocument/2006/relationships/image" Target="../media/image517.png"/><Relationship Id="rId90" Type="http://schemas.openxmlformats.org/officeDocument/2006/relationships/customXml" Target="../ink/ink1668.xml"/><Relationship Id="rId95" Type="http://schemas.openxmlformats.org/officeDocument/2006/relationships/image" Target="../media/image1660.png"/><Relationship Id="rId160" Type="http://schemas.openxmlformats.org/officeDocument/2006/relationships/customXml" Target="../ink/ink1703.xml"/><Relationship Id="rId165" Type="http://schemas.openxmlformats.org/officeDocument/2006/relationships/image" Target="../media/image2011.png"/><Relationship Id="rId181" Type="http://schemas.openxmlformats.org/officeDocument/2006/relationships/image" Target="../media/image2090.png"/><Relationship Id="rId186" Type="http://schemas.openxmlformats.org/officeDocument/2006/relationships/customXml" Target="../ink/ink1716.xml"/><Relationship Id="rId216" Type="http://schemas.openxmlformats.org/officeDocument/2006/relationships/customXml" Target="../ink/ink1731.xml"/><Relationship Id="rId5" Type="http://schemas.openxmlformats.org/officeDocument/2006/relationships/image" Target="../media/image2105.png"/><Relationship Id="rId237" Type="http://schemas.openxmlformats.org/officeDocument/2006/relationships/customXml" Target="../ink/ink1748.xml"/><Relationship Id="rId211" Type="http://schemas.openxmlformats.org/officeDocument/2006/relationships/image" Target="../media/image2230.png"/><Relationship Id="rId232" Type="http://schemas.openxmlformats.org/officeDocument/2006/relationships/customXml" Target="../ink/ink1743.xml"/><Relationship Id="rId253" Type="http://schemas.openxmlformats.org/officeDocument/2006/relationships/customXml" Target="../ink/ink1760.xml"/><Relationship Id="rId258" Type="http://schemas.openxmlformats.org/officeDocument/2006/relationships/image" Target="../media/image883.png"/><Relationship Id="rId274" Type="http://schemas.openxmlformats.org/officeDocument/2006/relationships/image" Target="../media/image962.png"/><Relationship Id="rId64" Type="http://schemas.openxmlformats.org/officeDocument/2006/relationships/image" Target="../media/image4910.png"/><Relationship Id="rId113" Type="http://schemas.openxmlformats.org/officeDocument/2006/relationships/image" Target="../media/image1750.png"/><Relationship Id="rId118" Type="http://schemas.openxmlformats.org/officeDocument/2006/relationships/customXml" Target="../ink/ink1682.xml"/><Relationship Id="rId134" Type="http://schemas.openxmlformats.org/officeDocument/2006/relationships/customXml" Target="../ink/ink1690.xml"/><Relationship Id="rId139" Type="http://schemas.openxmlformats.org/officeDocument/2006/relationships/image" Target="../media/image1880.png"/><Relationship Id="rId27" Type="http://schemas.openxmlformats.org/officeDocument/2006/relationships/image" Target="../media/image1317.png"/><Relationship Id="rId43" Type="http://schemas.openxmlformats.org/officeDocument/2006/relationships/image" Target="../media/image2117.png"/><Relationship Id="rId150" Type="http://schemas.openxmlformats.org/officeDocument/2006/relationships/customXml" Target="../ink/ink1698.xml"/><Relationship Id="rId155" Type="http://schemas.openxmlformats.org/officeDocument/2006/relationships/image" Target="../media/image1960.png"/><Relationship Id="rId171" Type="http://schemas.openxmlformats.org/officeDocument/2006/relationships/image" Target="../media/image2040.png"/><Relationship Id="rId176" Type="http://schemas.openxmlformats.org/officeDocument/2006/relationships/customXml" Target="../ink/ink1711.xml"/><Relationship Id="rId192" Type="http://schemas.openxmlformats.org/officeDocument/2006/relationships/customXml" Target="../ink/ink1719.xml"/><Relationship Id="rId197" Type="http://schemas.openxmlformats.org/officeDocument/2006/relationships/image" Target="../media/image2170.png"/><Relationship Id="rId206" Type="http://schemas.openxmlformats.org/officeDocument/2006/relationships/customXml" Target="../ink/ink1726.xml"/><Relationship Id="rId227" Type="http://schemas.openxmlformats.org/officeDocument/2006/relationships/customXml" Target="../ink/ink1738.xml"/><Relationship Id="rId201" Type="http://schemas.openxmlformats.org/officeDocument/2006/relationships/image" Target="../media/image2190.png"/><Relationship Id="rId222" Type="http://schemas.openxmlformats.org/officeDocument/2006/relationships/customXml" Target="../ink/ink1734.xml"/><Relationship Id="rId243" Type="http://schemas.openxmlformats.org/officeDocument/2006/relationships/image" Target="../media/image1817.png"/><Relationship Id="rId248" Type="http://schemas.openxmlformats.org/officeDocument/2006/relationships/customXml" Target="../ink/ink1757.xml"/><Relationship Id="rId264" Type="http://schemas.openxmlformats.org/officeDocument/2006/relationships/image" Target="../media/image919.png"/><Relationship Id="rId269" Type="http://schemas.openxmlformats.org/officeDocument/2006/relationships/customXml" Target="../ink/ink1768.xml"/><Relationship Id="rId103" Type="http://schemas.openxmlformats.org/officeDocument/2006/relationships/image" Target="../media/image1700.png"/><Relationship Id="rId108" Type="http://schemas.openxmlformats.org/officeDocument/2006/relationships/customXml" Target="../ink/ink1677.xml"/><Relationship Id="rId124" Type="http://schemas.openxmlformats.org/officeDocument/2006/relationships/customXml" Target="../ink/ink1685.xml"/><Relationship Id="rId129" Type="http://schemas.openxmlformats.org/officeDocument/2006/relationships/image" Target="../media/image1830.png"/><Relationship Id="rId17" Type="http://schemas.openxmlformats.org/officeDocument/2006/relationships/image" Target="../media/image817.png"/><Relationship Id="rId33" Type="http://schemas.openxmlformats.org/officeDocument/2006/relationships/image" Target="../media/image1617.png"/><Relationship Id="rId91" Type="http://schemas.openxmlformats.org/officeDocument/2006/relationships/image" Target="../media/image1640.png"/><Relationship Id="rId96" Type="http://schemas.openxmlformats.org/officeDocument/2006/relationships/customXml" Target="../ink/ink1671.xml"/><Relationship Id="rId140" Type="http://schemas.openxmlformats.org/officeDocument/2006/relationships/customXml" Target="../ink/ink1693.xml"/><Relationship Id="rId145" Type="http://schemas.openxmlformats.org/officeDocument/2006/relationships/image" Target="../media/image1911.png"/><Relationship Id="rId161" Type="http://schemas.openxmlformats.org/officeDocument/2006/relationships/image" Target="../media/image1990.png"/><Relationship Id="rId166" Type="http://schemas.openxmlformats.org/officeDocument/2006/relationships/customXml" Target="../ink/ink1706.xml"/><Relationship Id="rId182" Type="http://schemas.openxmlformats.org/officeDocument/2006/relationships/customXml" Target="../ink/ink1714.xml"/><Relationship Id="rId187" Type="http://schemas.openxmlformats.org/officeDocument/2006/relationships/image" Target="../media/image2120.png"/><Relationship Id="rId217" Type="http://schemas.openxmlformats.org/officeDocument/2006/relationships/image" Target="../media/image2260.png"/><Relationship Id="rId1" Type="http://schemas.openxmlformats.org/officeDocument/2006/relationships/slideLayout" Target="../slideLayouts/slideLayout6.xml"/><Relationship Id="rId212" Type="http://schemas.openxmlformats.org/officeDocument/2006/relationships/customXml" Target="../ink/ink1729.xml"/><Relationship Id="rId233" Type="http://schemas.openxmlformats.org/officeDocument/2006/relationships/customXml" Target="../ink/ink1744.xml"/><Relationship Id="rId238" Type="http://schemas.openxmlformats.org/officeDocument/2006/relationships/customXml" Target="../ink/ink1749.xml"/><Relationship Id="rId254" Type="http://schemas.openxmlformats.org/officeDocument/2006/relationships/image" Target="../media/image863.png"/><Relationship Id="rId259" Type="http://schemas.openxmlformats.org/officeDocument/2006/relationships/customXml" Target="../ink/ink1763.xml"/><Relationship Id="rId114" Type="http://schemas.openxmlformats.org/officeDocument/2006/relationships/customXml" Target="../ink/ink1680.xml"/><Relationship Id="rId119" Type="http://schemas.openxmlformats.org/officeDocument/2006/relationships/image" Target="../media/image1780.png"/><Relationship Id="rId23" Type="http://schemas.openxmlformats.org/officeDocument/2006/relationships/image" Target="../media/image1117.png"/><Relationship Id="rId270" Type="http://schemas.openxmlformats.org/officeDocument/2006/relationships/image" Target="../media/image942.png"/><Relationship Id="rId275" Type="http://schemas.openxmlformats.org/officeDocument/2006/relationships/customXml" Target="../ink/ink1771.xml"/><Relationship Id="rId65" Type="http://schemas.openxmlformats.org/officeDocument/2006/relationships/image" Target="../media/image345.png"/><Relationship Id="rId130" Type="http://schemas.openxmlformats.org/officeDocument/2006/relationships/customXml" Target="../ink/ink1688.xml"/><Relationship Id="rId135" Type="http://schemas.openxmlformats.org/officeDocument/2006/relationships/image" Target="../media/image1860.png"/><Relationship Id="rId151" Type="http://schemas.openxmlformats.org/officeDocument/2006/relationships/image" Target="../media/image1940.png"/><Relationship Id="rId156" Type="http://schemas.openxmlformats.org/officeDocument/2006/relationships/customXml" Target="../ink/ink1701.xml"/><Relationship Id="rId177" Type="http://schemas.openxmlformats.org/officeDocument/2006/relationships/image" Target="../media/image2070.png"/><Relationship Id="rId198" Type="http://schemas.openxmlformats.org/officeDocument/2006/relationships/customXml" Target="../ink/ink1722.xml"/><Relationship Id="rId172" Type="http://schemas.openxmlformats.org/officeDocument/2006/relationships/customXml" Target="../ink/ink1709.xml"/><Relationship Id="rId193" Type="http://schemas.openxmlformats.org/officeDocument/2006/relationships/image" Target="../media/image2150.png"/><Relationship Id="rId202" Type="http://schemas.openxmlformats.org/officeDocument/2006/relationships/customXml" Target="../ink/ink1724.xml"/><Relationship Id="rId207" Type="http://schemas.openxmlformats.org/officeDocument/2006/relationships/image" Target="../media/image2220.png"/><Relationship Id="rId223" Type="http://schemas.openxmlformats.org/officeDocument/2006/relationships/image" Target="../media/image2280.png"/><Relationship Id="rId228" Type="http://schemas.openxmlformats.org/officeDocument/2006/relationships/customXml" Target="../ink/ink1739.xml"/><Relationship Id="rId244" Type="http://schemas.openxmlformats.org/officeDocument/2006/relationships/customXml" Target="../ink/ink1753.xml"/><Relationship Id="rId249" Type="http://schemas.openxmlformats.org/officeDocument/2006/relationships/customXml" Target="../ink/ink1758.xml"/><Relationship Id="rId109" Type="http://schemas.openxmlformats.org/officeDocument/2006/relationships/image" Target="../media/image1730.png"/><Relationship Id="rId13" Type="http://schemas.openxmlformats.org/officeDocument/2006/relationships/image" Target="../media/image617.png"/><Relationship Id="rId39" Type="http://schemas.openxmlformats.org/officeDocument/2006/relationships/image" Target="../media/image1917.png"/><Relationship Id="rId260" Type="http://schemas.openxmlformats.org/officeDocument/2006/relationships/image" Target="../media/image893.png"/><Relationship Id="rId265" Type="http://schemas.openxmlformats.org/officeDocument/2006/relationships/customXml" Target="../ink/ink1766.xml"/><Relationship Id="rId34" Type="http://schemas.openxmlformats.org/officeDocument/2006/relationships/image" Target="../media/image3410.png"/><Relationship Id="rId97" Type="http://schemas.openxmlformats.org/officeDocument/2006/relationships/image" Target="../media/image1670.png"/><Relationship Id="rId104" Type="http://schemas.openxmlformats.org/officeDocument/2006/relationships/customXml" Target="../ink/ink1675.xml"/><Relationship Id="rId120" Type="http://schemas.openxmlformats.org/officeDocument/2006/relationships/customXml" Target="../ink/ink1683.xml"/><Relationship Id="rId125" Type="http://schemas.openxmlformats.org/officeDocument/2006/relationships/image" Target="../media/image1811.png"/><Relationship Id="rId141" Type="http://schemas.openxmlformats.org/officeDocument/2006/relationships/image" Target="../media/image1890.png"/><Relationship Id="rId146" Type="http://schemas.openxmlformats.org/officeDocument/2006/relationships/customXml" Target="../ink/ink1696.xml"/><Relationship Id="rId167" Type="http://schemas.openxmlformats.org/officeDocument/2006/relationships/image" Target="../media/image2020.png"/><Relationship Id="rId188" Type="http://schemas.openxmlformats.org/officeDocument/2006/relationships/customXml" Target="../ink/ink1717.xml"/><Relationship Id="rId92" Type="http://schemas.openxmlformats.org/officeDocument/2006/relationships/customXml" Target="../ink/ink1669.xml"/><Relationship Id="rId162" Type="http://schemas.openxmlformats.org/officeDocument/2006/relationships/customXml" Target="../ink/ink1704.xml"/><Relationship Id="rId183" Type="http://schemas.openxmlformats.org/officeDocument/2006/relationships/image" Target="../media/image2100.png"/><Relationship Id="rId213" Type="http://schemas.openxmlformats.org/officeDocument/2006/relationships/image" Target="../media/image2240.png"/><Relationship Id="rId218" Type="http://schemas.openxmlformats.org/officeDocument/2006/relationships/customXml" Target="../ink/ink1732.xml"/><Relationship Id="rId7" Type="http://schemas.openxmlformats.org/officeDocument/2006/relationships/image" Target="../media/image3103.png"/><Relationship Id="rId234" Type="http://schemas.openxmlformats.org/officeDocument/2006/relationships/customXml" Target="../ink/ink1745.xml"/><Relationship Id="rId239" Type="http://schemas.openxmlformats.org/officeDocument/2006/relationships/customXml" Target="../ink/ink1750.xml"/><Relationship Id="rId2" Type="http://schemas.openxmlformats.org/officeDocument/2006/relationships/customXml" Target="../ink/ink1662.xml"/><Relationship Id="rId29" Type="http://schemas.openxmlformats.org/officeDocument/2006/relationships/image" Target="../media/image1417.png"/><Relationship Id="rId250" Type="http://schemas.openxmlformats.org/officeDocument/2006/relationships/image" Target="../media/image843.png"/><Relationship Id="rId255" Type="http://schemas.openxmlformats.org/officeDocument/2006/relationships/customXml" Target="../ink/ink1761.xml"/><Relationship Id="rId271" Type="http://schemas.openxmlformats.org/officeDocument/2006/relationships/customXml" Target="../ink/ink1769.xml"/><Relationship Id="rId276" Type="http://schemas.openxmlformats.org/officeDocument/2006/relationships/image" Target="../media/image972.png"/><Relationship Id="rId66" Type="http://schemas.openxmlformats.org/officeDocument/2006/relationships/customXml" Target="../ink/ink1666.xml"/><Relationship Id="rId87" Type="http://schemas.openxmlformats.org/officeDocument/2006/relationships/image" Target="../media/image1620.png"/><Relationship Id="rId110" Type="http://schemas.openxmlformats.org/officeDocument/2006/relationships/customXml" Target="../ink/ink1678.xml"/><Relationship Id="rId115" Type="http://schemas.openxmlformats.org/officeDocument/2006/relationships/image" Target="../media/image1760.png"/><Relationship Id="rId131" Type="http://schemas.openxmlformats.org/officeDocument/2006/relationships/image" Target="../media/image1840.png"/><Relationship Id="rId136" Type="http://schemas.openxmlformats.org/officeDocument/2006/relationships/customXml" Target="../ink/ink1691.xml"/><Relationship Id="rId157" Type="http://schemas.openxmlformats.org/officeDocument/2006/relationships/image" Target="../media/image1970.png"/><Relationship Id="rId178" Type="http://schemas.openxmlformats.org/officeDocument/2006/relationships/customXml" Target="../ink/ink1712.xml"/><Relationship Id="rId45" Type="http://schemas.openxmlformats.org/officeDocument/2006/relationships/image" Target="../media/image2217.png"/><Relationship Id="rId152" Type="http://schemas.openxmlformats.org/officeDocument/2006/relationships/customXml" Target="../ink/ink1699.xml"/><Relationship Id="rId173" Type="http://schemas.openxmlformats.org/officeDocument/2006/relationships/image" Target="../media/image2050.png"/><Relationship Id="rId194" Type="http://schemas.openxmlformats.org/officeDocument/2006/relationships/customXml" Target="../ink/ink1720.xml"/><Relationship Id="rId199" Type="http://schemas.openxmlformats.org/officeDocument/2006/relationships/image" Target="../media/image2180.png"/><Relationship Id="rId203" Type="http://schemas.openxmlformats.org/officeDocument/2006/relationships/image" Target="../media/image2200.png"/><Relationship Id="rId208" Type="http://schemas.openxmlformats.org/officeDocument/2006/relationships/customXml" Target="../ink/ink1727.xml"/><Relationship Id="rId229" Type="http://schemas.openxmlformats.org/officeDocument/2006/relationships/customXml" Target="../ink/ink1740.xml"/><Relationship Id="rId224" Type="http://schemas.openxmlformats.org/officeDocument/2006/relationships/customXml" Target="../ink/ink1735.xml"/><Relationship Id="rId19" Type="http://schemas.openxmlformats.org/officeDocument/2006/relationships/image" Target="../media/image918.png"/><Relationship Id="rId240" Type="http://schemas.openxmlformats.org/officeDocument/2006/relationships/customXml" Target="../ink/ink1751.xml"/><Relationship Id="rId245" Type="http://schemas.openxmlformats.org/officeDocument/2006/relationships/customXml" Target="../ink/ink1754.xml"/><Relationship Id="rId261" Type="http://schemas.openxmlformats.org/officeDocument/2006/relationships/customXml" Target="../ink/ink1764.xml"/><Relationship Id="rId266" Type="http://schemas.openxmlformats.org/officeDocument/2006/relationships/image" Target="../media/image923.png"/><Relationship Id="rId35" Type="http://schemas.openxmlformats.org/officeDocument/2006/relationships/customXml" Target="../ink/ink1663.xml"/><Relationship Id="rId100" Type="http://schemas.openxmlformats.org/officeDocument/2006/relationships/customXml" Target="../ink/ink1673.xml"/><Relationship Id="rId105" Type="http://schemas.openxmlformats.org/officeDocument/2006/relationships/image" Target="../media/image1711.png"/><Relationship Id="rId126" Type="http://schemas.openxmlformats.org/officeDocument/2006/relationships/customXml" Target="../ink/ink1686.xml"/><Relationship Id="rId147" Type="http://schemas.openxmlformats.org/officeDocument/2006/relationships/image" Target="../media/image1920.png"/><Relationship Id="rId168" Type="http://schemas.openxmlformats.org/officeDocument/2006/relationships/customXml" Target="../ink/ink1707.xml"/><Relationship Id="rId93" Type="http://schemas.openxmlformats.org/officeDocument/2006/relationships/image" Target="../media/image1650.png"/><Relationship Id="rId98" Type="http://schemas.openxmlformats.org/officeDocument/2006/relationships/customXml" Target="../ink/ink1672.xml"/><Relationship Id="rId121" Type="http://schemas.openxmlformats.org/officeDocument/2006/relationships/image" Target="../media/image1790.png"/><Relationship Id="rId142" Type="http://schemas.openxmlformats.org/officeDocument/2006/relationships/customXml" Target="../ink/ink1694.xml"/><Relationship Id="rId163" Type="http://schemas.openxmlformats.org/officeDocument/2006/relationships/image" Target="../media/image2000.png"/><Relationship Id="rId184" Type="http://schemas.openxmlformats.org/officeDocument/2006/relationships/customXml" Target="../ink/ink1715.xml"/><Relationship Id="rId189" Type="http://schemas.openxmlformats.org/officeDocument/2006/relationships/image" Target="../media/image2130.png"/><Relationship Id="rId219" Type="http://schemas.openxmlformats.org/officeDocument/2006/relationships/image" Target="../media/image1000.png"/><Relationship Id="rId214" Type="http://schemas.openxmlformats.org/officeDocument/2006/relationships/customXml" Target="../ink/ink1730.xml"/><Relationship Id="rId3" Type="http://schemas.openxmlformats.org/officeDocument/2006/relationships/image" Target="../media/image1106.png"/><Relationship Id="rId230" Type="http://schemas.openxmlformats.org/officeDocument/2006/relationships/customXml" Target="../ink/ink1741.xml"/><Relationship Id="rId235" Type="http://schemas.openxmlformats.org/officeDocument/2006/relationships/customXml" Target="../ink/ink1746.xml"/><Relationship Id="rId251" Type="http://schemas.openxmlformats.org/officeDocument/2006/relationships/customXml" Target="../ink/ink1759.xml"/><Relationship Id="rId256" Type="http://schemas.openxmlformats.org/officeDocument/2006/relationships/image" Target="../media/image873.png"/><Relationship Id="rId116" Type="http://schemas.openxmlformats.org/officeDocument/2006/relationships/customXml" Target="../ink/ink1681.xml"/><Relationship Id="rId137" Type="http://schemas.openxmlformats.org/officeDocument/2006/relationships/image" Target="../media/image1870.png"/><Relationship Id="rId158" Type="http://schemas.openxmlformats.org/officeDocument/2006/relationships/customXml" Target="../ink/ink1702.xml"/><Relationship Id="rId25" Type="http://schemas.openxmlformats.org/officeDocument/2006/relationships/image" Target="../media/image1217.png"/><Relationship Id="rId272" Type="http://schemas.openxmlformats.org/officeDocument/2006/relationships/image" Target="../media/image952.png"/><Relationship Id="rId62" Type="http://schemas.openxmlformats.org/officeDocument/2006/relationships/image" Target="../media/image4810.png"/><Relationship Id="rId88" Type="http://schemas.openxmlformats.org/officeDocument/2006/relationships/customXml" Target="../ink/ink1667.xml"/><Relationship Id="rId111" Type="http://schemas.openxmlformats.org/officeDocument/2006/relationships/image" Target="../media/image1740.png"/><Relationship Id="rId132" Type="http://schemas.openxmlformats.org/officeDocument/2006/relationships/customXml" Target="../ink/ink1689.xml"/><Relationship Id="rId153" Type="http://schemas.openxmlformats.org/officeDocument/2006/relationships/image" Target="../media/image1950.png"/><Relationship Id="rId174" Type="http://schemas.openxmlformats.org/officeDocument/2006/relationships/customXml" Target="../ink/ink1710.xml"/><Relationship Id="rId179" Type="http://schemas.openxmlformats.org/officeDocument/2006/relationships/image" Target="../media/image2080.png"/><Relationship Id="rId195" Type="http://schemas.openxmlformats.org/officeDocument/2006/relationships/image" Target="../media/image2160.png"/><Relationship Id="rId209" Type="http://schemas.openxmlformats.org/officeDocument/2006/relationships/image" Target="../media/image1020.png"/><Relationship Id="rId41" Type="http://schemas.openxmlformats.org/officeDocument/2006/relationships/image" Target="../media/image2017.png"/><Relationship Id="rId190" Type="http://schemas.openxmlformats.org/officeDocument/2006/relationships/customXml" Target="../ink/ink1718.xml"/><Relationship Id="rId204" Type="http://schemas.openxmlformats.org/officeDocument/2006/relationships/customXml" Target="../ink/ink1725.xml"/><Relationship Id="rId220" Type="http://schemas.openxmlformats.org/officeDocument/2006/relationships/customXml" Target="../ink/ink1733.xml"/><Relationship Id="rId225" Type="http://schemas.openxmlformats.org/officeDocument/2006/relationships/customXml" Target="../ink/ink1736.xml"/><Relationship Id="rId241" Type="http://schemas.openxmlformats.org/officeDocument/2006/relationships/image" Target="../media/image1717.png"/><Relationship Id="rId246" Type="http://schemas.openxmlformats.org/officeDocument/2006/relationships/customXml" Target="../ink/ink1755.xml"/><Relationship Id="rId267" Type="http://schemas.openxmlformats.org/officeDocument/2006/relationships/customXml" Target="../ink/ink1767.xml"/><Relationship Id="rId36" Type="http://schemas.openxmlformats.org/officeDocument/2006/relationships/image" Target="../media/image3510.png"/><Relationship Id="rId106" Type="http://schemas.openxmlformats.org/officeDocument/2006/relationships/customXml" Target="../ink/ink1676.xml"/><Relationship Id="rId127" Type="http://schemas.openxmlformats.org/officeDocument/2006/relationships/image" Target="../media/image1820.png"/><Relationship Id="rId15" Type="http://schemas.openxmlformats.org/officeDocument/2006/relationships/image" Target="../media/image717.png"/><Relationship Id="rId262" Type="http://schemas.openxmlformats.org/officeDocument/2006/relationships/image" Target="../media/image903.png"/><Relationship Id="rId94" Type="http://schemas.openxmlformats.org/officeDocument/2006/relationships/customXml" Target="../ink/ink1670.xml"/><Relationship Id="rId99" Type="http://schemas.openxmlformats.org/officeDocument/2006/relationships/image" Target="../media/image1680.png"/><Relationship Id="rId101" Type="http://schemas.openxmlformats.org/officeDocument/2006/relationships/image" Target="../media/image1690.png"/><Relationship Id="rId122" Type="http://schemas.openxmlformats.org/officeDocument/2006/relationships/customXml" Target="../ink/ink1684.xml"/><Relationship Id="rId143" Type="http://schemas.openxmlformats.org/officeDocument/2006/relationships/image" Target="../media/image1900.png"/><Relationship Id="rId148" Type="http://schemas.openxmlformats.org/officeDocument/2006/relationships/customXml" Target="../ink/ink1697.xml"/><Relationship Id="rId164" Type="http://schemas.openxmlformats.org/officeDocument/2006/relationships/customXml" Target="../ink/ink1705.xml"/><Relationship Id="rId169" Type="http://schemas.openxmlformats.org/officeDocument/2006/relationships/image" Target="../media/image2030.png"/><Relationship Id="rId185" Type="http://schemas.openxmlformats.org/officeDocument/2006/relationships/image" Target="../media/image2111.png"/><Relationship Id="rId31" Type="http://schemas.openxmlformats.org/officeDocument/2006/relationships/image" Target="../media/image1517.png"/><Relationship Id="rId180" Type="http://schemas.openxmlformats.org/officeDocument/2006/relationships/customXml" Target="../ink/ink1713.xml"/><Relationship Id="rId210" Type="http://schemas.openxmlformats.org/officeDocument/2006/relationships/customXml" Target="../ink/ink1728.xml"/><Relationship Id="rId215" Type="http://schemas.openxmlformats.org/officeDocument/2006/relationships/image" Target="../media/image2250.png"/><Relationship Id="rId9" Type="http://schemas.openxmlformats.org/officeDocument/2006/relationships/image" Target="../media/image456.png"/><Relationship Id="rId236" Type="http://schemas.openxmlformats.org/officeDocument/2006/relationships/customXml" Target="../ink/ink1747.xml"/><Relationship Id="rId257" Type="http://schemas.openxmlformats.org/officeDocument/2006/relationships/customXml" Target="../ink/ink1762.xml"/><Relationship Id="rId231" Type="http://schemas.openxmlformats.org/officeDocument/2006/relationships/customXml" Target="../ink/ink1742.xml"/><Relationship Id="rId252" Type="http://schemas.openxmlformats.org/officeDocument/2006/relationships/image" Target="../media/image853.png"/><Relationship Id="rId273" Type="http://schemas.openxmlformats.org/officeDocument/2006/relationships/customXml" Target="../ink/ink1770.xml"/><Relationship Id="rId89" Type="http://schemas.openxmlformats.org/officeDocument/2006/relationships/image" Target="../media/image1630.png"/><Relationship Id="rId112" Type="http://schemas.openxmlformats.org/officeDocument/2006/relationships/customXml" Target="../ink/ink1679.xml"/><Relationship Id="rId133" Type="http://schemas.openxmlformats.org/officeDocument/2006/relationships/image" Target="../media/image1850.png"/><Relationship Id="rId154" Type="http://schemas.openxmlformats.org/officeDocument/2006/relationships/customXml" Target="../ink/ink1700.xml"/><Relationship Id="rId175" Type="http://schemas.openxmlformats.org/officeDocument/2006/relationships/image" Target="../media/image2060.png"/><Relationship Id="rId47" Type="http://schemas.openxmlformats.org/officeDocument/2006/relationships/image" Target="../media/image2318.png"/><Relationship Id="rId196" Type="http://schemas.openxmlformats.org/officeDocument/2006/relationships/customXml" Target="../ink/ink1721.xml"/><Relationship Id="rId200" Type="http://schemas.openxmlformats.org/officeDocument/2006/relationships/customXml" Target="../ink/ink1723.xml"/><Relationship Id="rId221" Type="http://schemas.openxmlformats.org/officeDocument/2006/relationships/image" Target="../media/image2270.png"/><Relationship Id="rId242" Type="http://schemas.openxmlformats.org/officeDocument/2006/relationships/customXml" Target="../ink/ink1752.xml"/><Relationship Id="rId263" Type="http://schemas.openxmlformats.org/officeDocument/2006/relationships/customXml" Target="../ink/ink1765.xml"/><Relationship Id="rId37" Type="http://schemas.openxmlformats.org/officeDocument/2006/relationships/customXml" Target="../ink/ink1664.xml"/><Relationship Id="rId102" Type="http://schemas.openxmlformats.org/officeDocument/2006/relationships/customXml" Target="../ink/ink1674.xml"/><Relationship Id="rId123" Type="http://schemas.openxmlformats.org/officeDocument/2006/relationships/image" Target="../media/image1800.png"/><Relationship Id="rId144" Type="http://schemas.openxmlformats.org/officeDocument/2006/relationships/customXml" Target="../ink/ink1695.xml"/></Relationships>
</file>

<file path=ppt/slides/_rels/slide4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792.xml"/><Relationship Id="rId63" Type="http://schemas.openxmlformats.org/officeDocument/2006/relationships/customXml" Target="../ink/ink1775.xml"/><Relationship Id="rId89" Type="http://schemas.openxmlformats.org/officeDocument/2006/relationships/customXml" Target="../ink/ink1778.xml"/><Relationship Id="rId112" Type="http://schemas.openxmlformats.org/officeDocument/2006/relationships/image" Target="../media/image1880.png"/><Relationship Id="rId133" Type="http://schemas.openxmlformats.org/officeDocument/2006/relationships/customXml" Target="../ink/ink1800.xml"/><Relationship Id="rId138" Type="http://schemas.openxmlformats.org/officeDocument/2006/relationships/image" Target="../media/image2011.png"/><Relationship Id="rId154" Type="http://schemas.openxmlformats.org/officeDocument/2006/relationships/image" Target="../media/image2090.png"/><Relationship Id="rId159" Type="http://schemas.openxmlformats.org/officeDocument/2006/relationships/customXml" Target="../ink/ink1813.xml"/><Relationship Id="rId175" Type="http://schemas.openxmlformats.org/officeDocument/2006/relationships/customXml" Target="../ink/ink1821.xml"/><Relationship Id="rId21" Type="http://schemas.openxmlformats.org/officeDocument/2006/relationships/image" Target="../media/image1017.png"/><Relationship Id="rId47" Type="http://schemas.openxmlformats.org/officeDocument/2006/relationships/image" Target="../media/image2318.png"/><Relationship Id="rId170" Type="http://schemas.openxmlformats.org/officeDocument/2006/relationships/image" Target="../media/image2170.png"/><Relationship Id="rId191" Type="http://schemas.openxmlformats.org/officeDocument/2006/relationships/customXml" Target="../ink/ink1829.xml"/><Relationship Id="rId196" Type="http://schemas.openxmlformats.org/officeDocument/2006/relationships/image" Target="../media/image2280.png"/><Relationship Id="rId200" Type="http://schemas.openxmlformats.org/officeDocument/2006/relationships/customXml" Target="../ink/ink1835.xml"/><Relationship Id="rId205" Type="http://schemas.openxmlformats.org/officeDocument/2006/relationships/customXml" Target="../ink/ink1840.xml"/><Relationship Id="rId226" Type="http://schemas.openxmlformats.org/officeDocument/2006/relationships/customXml" Target="../ink/ink1857.xml"/><Relationship Id="rId247" Type="http://schemas.openxmlformats.org/officeDocument/2006/relationships/image" Target="../media/image962.png"/><Relationship Id="rId107" Type="http://schemas.openxmlformats.org/officeDocument/2006/relationships/customXml" Target="../ink/ink1787.xml"/><Relationship Id="rId221" Type="http://schemas.openxmlformats.org/officeDocument/2006/relationships/customXml" Target="../ink/ink1854.xml"/><Relationship Id="rId242" Type="http://schemas.openxmlformats.org/officeDocument/2006/relationships/customXml" Target="../ink/ink1865.xml"/><Relationship Id="rId37" Type="http://schemas.openxmlformats.org/officeDocument/2006/relationships/customXml" Target="../ink/ink1774.xml"/><Relationship Id="rId102" Type="http://schemas.openxmlformats.org/officeDocument/2006/relationships/image" Target="../media/image1830.png"/><Relationship Id="rId123" Type="http://schemas.openxmlformats.org/officeDocument/2006/relationships/customXml" Target="../ink/ink1795.xml"/><Relationship Id="rId128" Type="http://schemas.openxmlformats.org/officeDocument/2006/relationships/image" Target="../media/image1960.png"/><Relationship Id="rId144" Type="http://schemas.openxmlformats.org/officeDocument/2006/relationships/image" Target="../media/image2040.png"/><Relationship Id="rId149" Type="http://schemas.openxmlformats.org/officeDocument/2006/relationships/customXml" Target="../ink/ink1808.xml"/><Relationship Id="rId11" Type="http://schemas.openxmlformats.org/officeDocument/2006/relationships/image" Target="../media/image517.png"/><Relationship Id="rId90" Type="http://schemas.openxmlformats.org/officeDocument/2006/relationships/image" Target="../media/image1770.png"/><Relationship Id="rId95" Type="http://schemas.openxmlformats.org/officeDocument/2006/relationships/customXml" Target="../ink/ink1781.xml"/><Relationship Id="rId160" Type="http://schemas.openxmlformats.org/officeDocument/2006/relationships/image" Target="../media/image2120.png"/><Relationship Id="rId165" Type="http://schemas.openxmlformats.org/officeDocument/2006/relationships/customXml" Target="../ink/ink1816.xml"/><Relationship Id="rId181" Type="http://schemas.openxmlformats.org/officeDocument/2006/relationships/customXml" Target="../ink/ink1824.xml"/><Relationship Id="rId186" Type="http://schemas.openxmlformats.org/officeDocument/2006/relationships/image" Target="../media/image2240.png"/><Relationship Id="rId5" Type="http://schemas.openxmlformats.org/officeDocument/2006/relationships/image" Target="../media/image2105.png"/><Relationship Id="rId216" Type="http://schemas.openxmlformats.org/officeDocument/2006/relationships/image" Target="../media/image1817.png"/><Relationship Id="rId237" Type="http://schemas.openxmlformats.org/officeDocument/2006/relationships/image" Target="../media/image919.png"/><Relationship Id="rId211" Type="http://schemas.openxmlformats.org/officeDocument/2006/relationships/customXml" Target="../ink/ink1846.xml"/><Relationship Id="rId232" Type="http://schemas.openxmlformats.org/officeDocument/2006/relationships/customXml" Target="../ink/ink1860.xml"/><Relationship Id="rId64" Type="http://schemas.openxmlformats.org/officeDocument/2006/relationships/image" Target="../media/image4910.png"/><Relationship Id="rId113" Type="http://schemas.openxmlformats.org/officeDocument/2006/relationships/customXml" Target="../ink/ink1790.xml"/><Relationship Id="rId118" Type="http://schemas.openxmlformats.org/officeDocument/2006/relationships/image" Target="../media/image1911.png"/><Relationship Id="rId134" Type="http://schemas.openxmlformats.org/officeDocument/2006/relationships/image" Target="../media/image1990.png"/><Relationship Id="rId139" Type="http://schemas.openxmlformats.org/officeDocument/2006/relationships/customXml" Target="../ink/ink1803.xml"/><Relationship Id="rId27" Type="http://schemas.openxmlformats.org/officeDocument/2006/relationships/image" Target="../media/image1317.png"/><Relationship Id="rId43" Type="http://schemas.openxmlformats.org/officeDocument/2006/relationships/image" Target="../media/image2117.png"/><Relationship Id="rId150" Type="http://schemas.openxmlformats.org/officeDocument/2006/relationships/image" Target="../media/image2070.png"/><Relationship Id="rId155" Type="http://schemas.openxmlformats.org/officeDocument/2006/relationships/customXml" Target="../ink/ink1811.xml"/><Relationship Id="rId171" Type="http://schemas.openxmlformats.org/officeDocument/2006/relationships/customXml" Target="../ink/ink1819.xml"/><Relationship Id="rId176" Type="http://schemas.openxmlformats.org/officeDocument/2006/relationships/image" Target="../media/image2200.png"/><Relationship Id="rId192" Type="http://schemas.openxmlformats.org/officeDocument/2006/relationships/image" Target="../media/image1000.png"/><Relationship Id="rId197" Type="http://schemas.openxmlformats.org/officeDocument/2006/relationships/customXml" Target="../ink/ink1832.xml"/><Relationship Id="rId206" Type="http://schemas.openxmlformats.org/officeDocument/2006/relationships/customXml" Target="../ink/ink1841.xml"/><Relationship Id="rId227" Type="http://schemas.openxmlformats.org/officeDocument/2006/relationships/image" Target="../media/image863.png"/><Relationship Id="rId201" Type="http://schemas.openxmlformats.org/officeDocument/2006/relationships/customXml" Target="../ink/ink1836.xml"/><Relationship Id="rId222" Type="http://schemas.openxmlformats.org/officeDocument/2006/relationships/customXml" Target="../ink/ink1855.xml"/><Relationship Id="rId243" Type="http://schemas.openxmlformats.org/officeDocument/2006/relationships/image" Target="../media/image942.png"/><Relationship Id="rId248" Type="http://schemas.openxmlformats.org/officeDocument/2006/relationships/customXml" Target="../ink/ink1868.xml"/><Relationship Id="rId103" Type="http://schemas.openxmlformats.org/officeDocument/2006/relationships/customXml" Target="../ink/ink1785.xml"/><Relationship Id="rId108" Type="http://schemas.openxmlformats.org/officeDocument/2006/relationships/image" Target="../media/image1860.png"/><Relationship Id="rId124" Type="http://schemas.openxmlformats.org/officeDocument/2006/relationships/image" Target="../media/image1940.png"/><Relationship Id="rId129" Type="http://schemas.openxmlformats.org/officeDocument/2006/relationships/customXml" Target="../ink/ink1798.xml"/><Relationship Id="rId17" Type="http://schemas.openxmlformats.org/officeDocument/2006/relationships/image" Target="../media/image817.png"/><Relationship Id="rId33" Type="http://schemas.openxmlformats.org/officeDocument/2006/relationships/image" Target="../media/image1617.png"/><Relationship Id="rId91" Type="http://schemas.openxmlformats.org/officeDocument/2006/relationships/customXml" Target="../ink/ink1779.xml"/><Relationship Id="rId96" Type="http://schemas.openxmlformats.org/officeDocument/2006/relationships/image" Target="../media/image1800.png"/><Relationship Id="rId140" Type="http://schemas.openxmlformats.org/officeDocument/2006/relationships/image" Target="../media/image2020.png"/><Relationship Id="rId145" Type="http://schemas.openxmlformats.org/officeDocument/2006/relationships/customXml" Target="../ink/ink1806.xml"/><Relationship Id="rId161" Type="http://schemas.openxmlformats.org/officeDocument/2006/relationships/customXml" Target="../ink/ink1814.xml"/><Relationship Id="rId166" Type="http://schemas.openxmlformats.org/officeDocument/2006/relationships/image" Target="../media/image2150.png"/><Relationship Id="rId182" Type="http://schemas.openxmlformats.org/officeDocument/2006/relationships/image" Target="../media/image1020.png"/><Relationship Id="rId187" Type="http://schemas.openxmlformats.org/officeDocument/2006/relationships/customXml" Target="../ink/ink1827.xml"/><Relationship Id="rId217" Type="http://schemas.openxmlformats.org/officeDocument/2006/relationships/customXml" Target="../ink/ink1850.xml"/><Relationship Id="rId1" Type="http://schemas.openxmlformats.org/officeDocument/2006/relationships/slideLayout" Target="../slideLayouts/slideLayout6.xml"/><Relationship Id="rId212" Type="http://schemas.openxmlformats.org/officeDocument/2006/relationships/customXml" Target="../ink/ink1847.xml"/><Relationship Id="rId233" Type="http://schemas.openxmlformats.org/officeDocument/2006/relationships/image" Target="../media/image893.png"/><Relationship Id="rId238" Type="http://schemas.openxmlformats.org/officeDocument/2006/relationships/customXml" Target="../ink/ink1863.xml"/><Relationship Id="rId114" Type="http://schemas.openxmlformats.org/officeDocument/2006/relationships/image" Target="../media/image1890.png"/><Relationship Id="rId119" Type="http://schemas.openxmlformats.org/officeDocument/2006/relationships/customXml" Target="../ink/ink1793.xml"/><Relationship Id="rId23" Type="http://schemas.openxmlformats.org/officeDocument/2006/relationships/image" Target="../media/image1117.png"/><Relationship Id="rId65" Type="http://schemas.openxmlformats.org/officeDocument/2006/relationships/customXml" Target="../ink/ink1776.xml"/><Relationship Id="rId86" Type="http://schemas.openxmlformats.org/officeDocument/2006/relationships/image" Target="../media/image1750.png"/><Relationship Id="rId130" Type="http://schemas.openxmlformats.org/officeDocument/2006/relationships/image" Target="../media/image1970.png"/><Relationship Id="rId135" Type="http://schemas.openxmlformats.org/officeDocument/2006/relationships/customXml" Target="../ink/ink1801.xml"/><Relationship Id="rId151" Type="http://schemas.openxmlformats.org/officeDocument/2006/relationships/customXml" Target="../ink/ink1809.xml"/><Relationship Id="rId156" Type="http://schemas.openxmlformats.org/officeDocument/2006/relationships/image" Target="../media/image2100.png"/><Relationship Id="rId177" Type="http://schemas.openxmlformats.org/officeDocument/2006/relationships/customXml" Target="../ink/ink1822.xml"/><Relationship Id="rId198" Type="http://schemas.openxmlformats.org/officeDocument/2006/relationships/customXml" Target="../ink/ink1833.xml"/><Relationship Id="rId172" Type="http://schemas.openxmlformats.org/officeDocument/2006/relationships/image" Target="../media/image2180.png"/><Relationship Id="rId193" Type="http://schemas.openxmlformats.org/officeDocument/2006/relationships/customXml" Target="../ink/ink1830.xml"/><Relationship Id="rId202" Type="http://schemas.openxmlformats.org/officeDocument/2006/relationships/customXml" Target="../ink/ink1837.xml"/><Relationship Id="rId207" Type="http://schemas.openxmlformats.org/officeDocument/2006/relationships/customXml" Target="../ink/ink1842.xml"/><Relationship Id="rId223" Type="http://schemas.openxmlformats.org/officeDocument/2006/relationships/image" Target="../media/image843.png"/><Relationship Id="rId228" Type="http://schemas.openxmlformats.org/officeDocument/2006/relationships/customXml" Target="../ink/ink1858.xml"/><Relationship Id="rId244" Type="http://schemas.openxmlformats.org/officeDocument/2006/relationships/customXml" Target="../ink/ink1866.xml"/><Relationship Id="rId249" Type="http://schemas.openxmlformats.org/officeDocument/2006/relationships/image" Target="../media/image972.png"/><Relationship Id="rId109" Type="http://schemas.openxmlformats.org/officeDocument/2006/relationships/customXml" Target="../ink/ink1788.xml"/><Relationship Id="rId13" Type="http://schemas.openxmlformats.org/officeDocument/2006/relationships/image" Target="../media/image617.png"/><Relationship Id="rId39" Type="http://schemas.openxmlformats.org/officeDocument/2006/relationships/image" Target="../media/image1917.png"/><Relationship Id="rId34" Type="http://schemas.openxmlformats.org/officeDocument/2006/relationships/image" Target="../media/image3410.png"/><Relationship Id="rId97" Type="http://schemas.openxmlformats.org/officeDocument/2006/relationships/customXml" Target="../ink/ink1782.xml"/><Relationship Id="rId104" Type="http://schemas.openxmlformats.org/officeDocument/2006/relationships/image" Target="../media/image1840.png"/><Relationship Id="rId120" Type="http://schemas.openxmlformats.org/officeDocument/2006/relationships/image" Target="../media/image1920.png"/><Relationship Id="rId125" Type="http://schemas.openxmlformats.org/officeDocument/2006/relationships/customXml" Target="../ink/ink1796.xml"/><Relationship Id="rId141" Type="http://schemas.openxmlformats.org/officeDocument/2006/relationships/customXml" Target="../ink/ink1804.xml"/><Relationship Id="rId146" Type="http://schemas.openxmlformats.org/officeDocument/2006/relationships/image" Target="../media/image2050.png"/><Relationship Id="rId167" Type="http://schemas.openxmlformats.org/officeDocument/2006/relationships/customXml" Target="../ink/ink1817.xml"/><Relationship Id="rId188" Type="http://schemas.openxmlformats.org/officeDocument/2006/relationships/image" Target="../media/image2250.png"/><Relationship Id="rId92" Type="http://schemas.openxmlformats.org/officeDocument/2006/relationships/image" Target="../media/image1780.png"/><Relationship Id="rId162" Type="http://schemas.openxmlformats.org/officeDocument/2006/relationships/image" Target="../media/image2130.png"/><Relationship Id="rId183" Type="http://schemas.openxmlformats.org/officeDocument/2006/relationships/customXml" Target="../ink/ink1825.xml"/><Relationship Id="rId7" Type="http://schemas.openxmlformats.org/officeDocument/2006/relationships/image" Target="../media/image3103.png"/><Relationship Id="rId213" Type="http://schemas.openxmlformats.org/officeDocument/2006/relationships/customXml" Target="../ink/ink1848.xml"/><Relationship Id="rId218" Type="http://schemas.openxmlformats.org/officeDocument/2006/relationships/customXml" Target="../ink/ink1851.xml"/><Relationship Id="rId234" Type="http://schemas.openxmlformats.org/officeDocument/2006/relationships/customXml" Target="../ink/ink1861.xml"/><Relationship Id="rId239" Type="http://schemas.openxmlformats.org/officeDocument/2006/relationships/image" Target="../media/image923.png"/><Relationship Id="rId2" Type="http://schemas.openxmlformats.org/officeDocument/2006/relationships/customXml" Target="../ink/ink1772.xml"/><Relationship Id="rId29" Type="http://schemas.openxmlformats.org/officeDocument/2006/relationships/image" Target="../media/image1417.png"/><Relationship Id="rId87" Type="http://schemas.openxmlformats.org/officeDocument/2006/relationships/customXml" Target="../ink/ink1777.xml"/><Relationship Id="rId110" Type="http://schemas.openxmlformats.org/officeDocument/2006/relationships/image" Target="../media/image1870.png"/><Relationship Id="rId115" Type="http://schemas.openxmlformats.org/officeDocument/2006/relationships/customXml" Target="../ink/ink1791.xml"/><Relationship Id="rId131" Type="http://schemas.openxmlformats.org/officeDocument/2006/relationships/customXml" Target="../ink/ink1799.xml"/><Relationship Id="rId136" Type="http://schemas.openxmlformats.org/officeDocument/2006/relationships/image" Target="../media/image2000.png"/><Relationship Id="rId157" Type="http://schemas.openxmlformats.org/officeDocument/2006/relationships/customXml" Target="../ink/ink1812.xml"/><Relationship Id="rId178" Type="http://schemas.openxmlformats.org/officeDocument/2006/relationships/image" Target="../media/image2211.png"/><Relationship Id="rId45" Type="http://schemas.openxmlformats.org/officeDocument/2006/relationships/image" Target="../media/image2217.png"/><Relationship Id="rId152" Type="http://schemas.openxmlformats.org/officeDocument/2006/relationships/image" Target="../media/image2080.png"/><Relationship Id="rId173" Type="http://schemas.openxmlformats.org/officeDocument/2006/relationships/customXml" Target="../ink/ink1820.xml"/><Relationship Id="rId194" Type="http://schemas.openxmlformats.org/officeDocument/2006/relationships/image" Target="../media/image2270.png"/><Relationship Id="rId199" Type="http://schemas.openxmlformats.org/officeDocument/2006/relationships/customXml" Target="../ink/ink1834.xml"/><Relationship Id="rId203" Type="http://schemas.openxmlformats.org/officeDocument/2006/relationships/customXml" Target="../ink/ink1838.xml"/><Relationship Id="rId208" Type="http://schemas.openxmlformats.org/officeDocument/2006/relationships/customXml" Target="../ink/ink1843.xml"/><Relationship Id="rId229" Type="http://schemas.openxmlformats.org/officeDocument/2006/relationships/image" Target="../media/image873.png"/><Relationship Id="rId19" Type="http://schemas.openxmlformats.org/officeDocument/2006/relationships/image" Target="../media/image918.png"/><Relationship Id="rId224" Type="http://schemas.openxmlformats.org/officeDocument/2006/relationships/customXml" Target="../ink/ink1856.xml"/><Relationship Id="rId240" Type="http://schemas.openxmlformats.org/officeDocument/2006/relationships/customXml" Target="../ink/ink1864.xml"/><Relationship Id="rId245" Type="http://schemas.openxmlformats.org/officeDocument/2006/relationships/image" Target="../media/image952.png"/><Relationship Id="rId35" Type="http://schemas.openxmlformats.org/officeDocument/2006/relationships/customXml" Target="../ink/ink1773.xml"/><Relationship Id="rId100" Type="http://schemas.openxmlformats.org/officeDocument/2006/relationships/image" Target="../media/image1820.png"/><Relationship Id="rId105" Type="http://schemas.openxmlformats.org/officeDocument/2006/relationships/customXml" Target="../ink/ink1786.xml"/><Relationship Id="rId126" Type="http://schemas.openxmlformats.org/officeDocument/2006/relationships/image" Target="../media/image1950.png"/><Relationship Id="rId147" Type="http://schemas.openxmlformats.org/officeDocument/2006/relationships/customXml" Target="../ink/ink1807.xml"/><Relationship Id="rId168" Type="http://schemas.openxmlformats.org/officeDocument/2006/relationships/image" Target="../media/image2160.png"/><Relationship Id="rId93" Type="http://schemas.openxmlformats.org/officeDocument/2006/relationships/customXml" Target="../ink/ink1780.xml"/><Relationship Id="rId98" Type="http://schemas.openxmlformats.org/officeDocument/2006/relationships/image" Target="../media/image1811.png"/><Relationship Id="rId121" Type="http://schemas.openxmlformats.org/officeDocument/2006/relationships/customXml" Target="../ink/ink1794.xml"/><Relationship Id="rId142" Type="http://schemas.openxmlformats.org/officeDocument/2006/relationships/image" Target="../media/image2030.png"/><Relationship Id="rId163" Type="http://schemas.openxmlformats.org/officeDocument/2006/relationships/customXml" Target="../ink/ink1815.xml"/><Relationship Id="rId184" Type="http://schemas.openxmlformats.org/officeDocument/2006/relationships/image" Target="../media/image2230.png"/><Relationship Id="rId189" Type="http://schemas.openxmlformats.org/officeDocument/2006/relationships/customXml" Target="../ink/ink1828.xml"/><Relationship Id="rId219" Type="http://schemas.openxmlformats.org/officeDocument/2006/relationships/customXml" Target="../ink/ink1852.xml"/><Relationship Id="rId3" Type="http://schemas.openxmlformats.org/officeDocument/2006/relationships/image" Target="../media/image1106.png"/><Relationship Id="rId214" Type="http://schemas.openxmlformats.org/officeDocument/2006/relationships/image" Target="../media/image1717.png"/><Relationship Id="rId230" Type="http://schemas.openxmlformats.org/officeDocument/2006/relationships/customXml" Target="../ink/ink1859.xml"/><Relationship Id="rId235" Type="http://schemas.openxmlformats.org/officeDocument/2006/relationships/image" Target="../media/image903.png"/><Relationship Id="rId116" Type="http://schemas.openxmlformats.org/officeDocument/2006/relationships/image" Target="../media/image1900.png"/><Relationship Id="rId137" Type="http://schemas.openxmlformats.org/officeDocument/2006/relationships/customXml" Target="../ink/ink1802.xml"/><Relationship Id="rId158" Type="http://schemas.openxmlformats.org/officeDocument/2006/relationships/image" Target="../media/image2111.png"/><Relationship Id="rId25" Type="http://schemas.openxmlformats.org/officeDocument/2006/relationships/image" Target="../media/image1217.png"/><Relationship Id="rId62" Type="http://schemas.openxmlformats.org/officeDocument/2006/relationships/image" Target="../media/image4810.png"/><Relationship Id="rId88" Type="http://schemas.openxmlformats.org/officeDocument/2006/relationships/image" Target="../media/image1760.png"/><Relationship Id="rId111" Type="http://schemas.openxmlformats.org/officeDocument/2006/relationships/customXml" Target="../ink/ink1789.xml"/><Relationship Id="rId132" Type="http://schemas.openxmlformats.org/officeDocument/2006/relationships/image" Target="../media/image1980.png"/><Relationship Id="rId153" Type="http://schemas.openxmlformats.org/officeDocument/2006/relationships/customXml" Target="../ink/ink1810.xml"/><Relationship Id="rId174" Type="http://schemas.openxmlformats.org/officeDocument/2006/relationships/image" Target="../media/image2190.png"/><Relationship Id="rId179" Type="http://schemas.openxmlformats.org/officeDocument/2006/relationships/customXml" Target="../ink/ink1823.xml"/><Relationship Id="rId195" Type="http://schemas.openxmlformats.org/officeDocument/2006/relationships/customXml" Target="../ink/ink1831.xml"/><Relationship Id="rId209" Type="http://schemas.openxmlformats.org/officeDocument/2006/relationships/customXml" Target="../ink/ink1844.xml"/><Relationship Id="rId41" Type="http://schemas.openxmlformats.org/officeDocument/2006/relationships/image" Target="../media/image2017.png"/><Relationship Id="rId190" Type="http://schemas.openxmlformats.org/officeDocument/2006/relationships/image" Target="../media/image2260.png"/><Relationship Id="rId204" Type="http://schemas.openxmlformats.org/officeDocument/2006/relationships/customXml" Target="../ink/ink1839.xml"/><Relationship Id="rId220" Type="http://schemas.openxmlformats.org/officeDocument/2006/relationships/customXml" Target="../ink/ink1853.xml"/><Relationship Id="rId225" Type="http://schemas.openxmlformats.org/officeDocument/2006/relationships/image" Target="../media/image853.png"/><Relationship Id="rId241" Type="http://schemas.openxmlformats.org/officeDocument/2006/relationships/image" Target="../media/image932.png"/><Relationship Id="rId246" Type="http://schemas.openxmlformats.org/officeDocument/2006/relationships/customXml" Target="../ink/ink1867.xml"/><Relationship Id="rId36" Type="http://schemas.openxmlformats.org/officeDocument/2006/relationships/image" Target="../media/image3510.png"/><Relationship Id="rId106" Type="http://schemas.openxmlformats.org/officeDocument/2006/relationships/image" Target="../media/image1850.png"/><Relationship Id="rId127" Type="http://schemas.openxmlformats.org/officeDocument/2006/relationships/customXml" Target="../ink/ink1797.xml"/><Relationship Id="rId15" Type="http://schemas.openxmlformats.org/officeDocument/2006/relationships/image" Target="../media/image717.png"/><Relationship Id="rId94" Type="http://schemas.openxmlformats.org/officeDocument/2006/relationships/image" Target="../media/image1790.png"/><Relationship Id="rId99" Type="http://schemas.openxmlformats.org/officeDocument/2006/relationships/customXml" Target="../ink/ink1783.xml"/><Relationship Id="rId101" Type="http://schemas.openxmlformats.org/officeDocument/2006/relationships/customXml" Target="../ink/ink1784.xml"/><Relationship Id="rId122" Type="http://schemas.openxmlformats.org/officeDocument/2006/relationships/image" Target="../media/image1930.png"/><Relationship Id="rId143" Type="http://schemas.openxmlformats.org/officeDocument/2006/relationships/customXml" Target="../ink/ink1805.xml"/><Relationship Id="rId148" Type="http://schemas.openxmlformats.org/officeDocument/2006/relationships/image" Target="../media/image2060.png"/><Relationship Id="rId164" Type="http://schemas.openxmlformats.org/officeDocument/2006/relationships/image" Target="../media/image2140.png"/><Relationship Id="rId169" Type="http://schemas.openxmlformats.org/officeDocument/2006/relationships/customXml" Target="../ink/ink1818.xml"/><Relationship Id="rId185" Type="http://schemas.openxmlformats.org/officeDocument/2006/relationships/customXml" Target="../ink/ink1826.xml"/><Relationship Id="rId31" Type="http://schemas.openxmlformats.org/officeDocument/2006/relationships/image" Target="../media/image1517.png"/><Relationship Id="rId180" Type="http://schemas.openxmlformats.org/officeDocument/2006/relationships/image" Target="../media/image2220.png"/><Relationship Id="rId9" Type="http://schemas.openxmlformats.org/officeDocument/2006/relationships/image" Target="../media/image456.png"/><Relationship Id="rId210" Type="http://schemas.openxmlformats.org/officeDocument/2006/relationships/customXml" Target="../ink/ink1845.xml"/><Relationship Id="rId215" Type="http://schemas.openxmlformats.org/officeDocument/2006/relationships/customXml" Target="../ink/ink1849.xml"/><Relationship Id="rId236" Type="http://schemas.openxmlformats.org/officeDocument/2006/relationships/customXml" Target="../ink/ink1862.xml"/><Relationship Id="rId231" Type="http://schemas.openxmlformats.org/officeDocument/2006/relationships/image" Target="../media/image88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902.xml"/><Relationship Id="rId299" Type="http://schemas.openxmlformats.org/officeDocument/2006/relationships/image" Target="NULL"/><Relationship Id="rId303" Type="http://schemas.openxmlformats.org/officeDocument/2006/relationships/image" Target="NULL"/><Relationship Id="rId63" Type="http://schemas.openxmlformats.org/officeDocument/2006/relationships/customXml" Target="../ink/ink1875.xml"/><Relationship Id="rId84" Type="http://schemas.openxmlformats.org/officeDocument/2006/relationships/image" Target="NULL"/><Relationship Id="rId138" Type="http://schemas.openxmlformats.org/officeDocument/2006/relationships/image" Target="NULL"/><Relationship Id="rId159" Type="http://schemas.openxmlformats.org/officeDocument/2006/relationships/customXml" Target="../ink/ink1923.xml"/><Relationship Id="rId324" Type="http://schemas.openxmlformats.org/officeDocument/2006/relationships/customXml" Target="../ink/ink2006.xml"/><Relationship Id="rId345" Type="http://schemas.openxmlformats.org/officeDocument/2006/relationships/image" Target="NULL"/><Relationship Id="rId366" Type="http://schemas.openxmlformats.org/officeDocument/2006/relationships/customXml" Target="../ink/ink2027.xml"/><Relationship Id="rId387" Type="http://schemas.openxmlformats.org/officeDocument/2006/relationships/customXml" Target="../ink/ink2038.xml"/><Relationship Id="rId21" Type="http://schemas.openxmlformats.org/officeDocument/2006/relationships/image" Target="NULL"/><Relationship Id="rId170" Type="http://schemas.openxmlformats.org/officeDocument/2006/relationships/image" Target="NULL"/><Relationship Id="rId191" Type="http://schemas.openxmlformats.org/officeDocument/2006/relationships/customXml" Target="../ink/ink1939.xml"/><Relationship Id="rId205" Type="http://schemas.openxmlformats.org/officeDocument/2006/relationships/customXml" Target="../ink/ink1946.xml"/><Relationship Id="rId226" Type="http://schemas.openxmlformats.org/officeDocument/2006/relationships/image" Target="NULL"/><Relationship Id="rId247" Type="http://schemas.openxmlformats.org/officeDocument/2006/relationships/customXml" Target="../ink/ink1967.xml"/><Relationship Id="rId412" Type="http://schemas.openxmlformats.org/officeDocument/2006/relationships/customXml" Target="../ink/ink2058.xml"/><Relationship Id="rId107" Type="http://schemas.openxmlformats.org/officeDocument/2006/relationships/customXml" Target="../ink/ink1897.xml"/><Relationship Id="rId268" Type="http://schemas.openxmlformats.org/officeDocument/2006/relationships/image" Target="NULL"/><Relationship Id="rId289" Type="http://schemas.openxmlformats.org/officeDocument/2006/relationships/image" Target="NULL"/><Relationship Id="rId74" Type="http://schemas.openxmlformats.org/officeDocument/2006/relationships/image" Target="NULL"/><Relationship Id="rId128" Type="http://schemas.openxmlformats.org/officeDocument/2006/relationships/image" Target="NULL"/><Relationship Id="rId149" Type="http://schemas.openxmlformats.org/officeDocument/2006/relationships/customXml" Target="../ink/ink1918.xml"/><Relationship Id="rId314" Type="http://schemas.openxmlformats.org/officeDocument/2006/relationships/customXml" Target="../ink/ink2001.xml"/><Relationship Id="rId335" Type="http://schemas.openxmlformats.org/officeDocument/2006/relationships/image" Target="NULL"/><Relationship Id="rId356" Type="http://schemas.openxmlformats.org/officeDocument/2006/relationships/customXml" Target="../ink/ink2022.xml"/><Relationship Id="rId377" Type="http://schemas.openxmlformats.org/officeDocument/2006/relationships/image" Target="NULL"/><Relationship Id="rId11" Type="http://schemas.openxmlformats.org/officeDocument/2006/relationships/image" Target="NULL"/><Relationship Id="rId398" Type="http://schemas.openxmlformats.org/officeDocument/2006/relationships/customXml" Target="../ink/ink2046.xml"/><Relationship Id="rId5" Type="http://schemas.openxmlformats.org/officeDocument/2006/relationships/customXml" Target="../ink/ink1870.xml"/><Relationship Id="rId95" Type="http://schemas.openxmlformats.org/officeDocument/2006/relationships/customXml" Target="../ink/ink1891.xml"/><Relationship Id="rId160" Type="http://schemas.openxmlformats.org/officeDocument/2006/relationships/image" Target="NULL"/><Relationship Id="rId181" Type="http://schemas.openxmlformats.org/officeDocument/2006/relationships/customXml" Target="../ink/ink1934.xml"/><Relationship Id="rId216" Type="http://schemas.openxmlformats.org/officeDocument/2006/relationships/image" Target="NULL"/><Relationship Id="rId237" Type="http://schemas.openxmlformats.org/officeDocument/2006/relationships/customXml" Target="../ink/ink1962.xml"/><Relationship Id="rId402" Type="http://schemas.openxmlformats.org/officeDocument/2006/relationships/customXml" Target="../ink/ink2050.xml"/><Relationship Id="rId258" Type="http://schemas.openxmlformats.org/officeDocument/2006/relationships/image" Target="NULL"/><Relationship Id="rId279" Type="http://schemas.openxmlformats.org/officeDocument/2006/relationships/customXml" Target="../ink/ink1983.xml"/><Relationship Id="rId64" Type="http://schemas.openxmlformats.org/officeDocument/2006/relationships/image" Target="NULL"/><Relationship Id="rId118" Type="http://schemas.openxmlformats.org/officeDocument/2006/relationships/image" Target="NULL"/><Relationship Id="rId139" Type="http://schemas.openxmlformats.org/officeDocument/2006/relationships/customXml" Target="../ink/ink1913.xml"/><Relationship Id="rId290" Type="http://schemas.openxmlformats.org/officeDocument/2006/relationships/customXml" Target="../ink/ink1989.xml"/><Relationship Id="rId304" Type="http://schemas.openxmlformats.org/officeDocument/2006/relationships/customXml" Target="../ink/ink1996.xml"/><Relationship Id="rId325" Type="http://schemas.openxmlformats.org/officeDocument/2006/relationships/image" Target="NULL"/><Relationship Id="rId346" Type="http://schemas.openxmlformats.org/officeDocument/2006/relationships/customXml" Target="../ink/ink2017.xml"/><Relationship Id="rId367" Type="http://schemas.openxmlformats.org/officeDocument/2006/relationships/image" Target="NULL"/><Relationship Id="rId388" Type="http://schemas.openxmlformats.org/officeDocument/2006/relationships/image" Target="NULL"/><Relationship Id="rId43" Type="http://schemas.openxmlformats.org/officeDocument/2006/relationships/image" Target="NULL"/><Relationship Id="rId85" Type="http://schemas.openxmlformats.org/officeDocument/2006/relationships/customXml" Target="../ink/ink1886.xml"/><Relationship Id="rId150" Type="http://schemas.openxmlformats.org/officeDocument/2006/relationships/image" Target="NULL"/><Relationship Id="rId171" Type="http://schemas.openxmlformats.org/officeDocument/2006/relationships/customXml" Target="../ink/ink1929.xml"/><Relationship Id="rId192" Type="http://schemas.openxmlformats.org/officeDocument/2006/relationships/image" Target="NULL"/><Relationship Id="rId206" Type="http://schemas.openxmlformats.org/officeDocument/2006/relationships/image" Target="NULL"/><Relationship Id="rId227" Type="http://schemas.openxmlformats.org/officeDocument/2006/relationships/customXml" Target="../ink/ink1957.xml"/><Relationship Id="rId413" Type="http://schemas.openxmlformats.org/officeDocument/2006/relationships/customXml" Target="../ink/ink2059.xml"/><Relationship Id="rId248" Type="http://schemas.openxmlformats.org/officeDocument/2006/relationships/image" Target="NULL"/><Relationship Id="rId269" Type="http://schemas.openxmlformats.org/officeDocument/2006/relationships/customXml" Target="../ink/ink1978.xml"/><Relationship Id="rId108" Type="http://schemas.openxmlformats.org/officeDocument/2006/relationships/image" Target="NULL"/><Relationship Id="rId129" Type="http://schemas.openxmlformats.org/officeDocument/2006/relationships/customXml" Target="../ink/ink1908.xml"/><Relationship Id="rId280" Type="http://schemas.openxmlformats.org/officeDocument/2006/relationships/image" Target="NULL"/><Relationship Id="rId315" Type="http://schemas.openxmlformats.org/officeDocument/2006/relationships/image" Target="NULL"/><Relationship Id="rId336" Type="http://schemas.openxmlformats.org/officeDocument/2006/relationships/customXml" Target="../ink/ink2012.xml"/><Relationship Id="rId357" Type="http://schemas.openxmlformats.org/officeDocument/2006/relationships/image" Target="NULL"/><Relationship Id="rId33" Type="http://schemas.openxmlformats.org/officeDocument/2006/relationships/image" Target="NULL"/><Relationship Id="rId75" Type="http://schemas.openxmlformats.org/officeDocument/2006/relationships/customXml" Target="../ink/ink1881.xml"/><Relationship Id="rId96" Type="http://schemas.openxmlformats.org/officeDocument/2006/relationships/image" Target="NULL"/><Relationship Id="rId140" Type="http://schemas.openxmlformats.org/officeDocument/2006/relationships/image" Target="NULL"/><Relationship Id="rId161" Type="http://schemas.openxmlformats.org/officeDocument/2006/relationships/customXml" Target="../ink/ink1924.xml"/><Relationship Id="rId182" Type="http://schemas.openxmlformats.org/officeDocument/2006/relationships/image" Target="NULL"/><Relationship Id="rId217" Type="http://schemas.openxmlformats.org/officeDocument/2006/relationships/customXml" Target="../ink/ink1952.xml"/><Relationship Id="rId378" Type="http://schemas.openxmlformats.org/officeDocument/2006/relationships/customXml" Target="../ink/ink2033.xml"/><Relationship Id="rId399" Type="http://schemas.openxmlformats.org/officeDocument/2006/relationships/customXml" Target="../ink/ink2047.xml"/><Relationship Id="rId403" Type="http://schemas.openxmlformats.org/officeDocument/2006/relationships/customXml" Target="../ink/ink2051.xml"/><Relationship Id="rId6" Type="http://schemas.openxmlformats.org/officeDocument/2006/relationships/image" Target="NULL"/><Relationship Id="rId238" Type="http://schemas.openxmlformats.org/officeDocument/2006/relationships/image" Target="NULL"/><Relationship Id="rId259" Type="http://schemas.openxmlformats.org/officeDocument/2006/relationships/customXml" Target="../ink/ink1973.xml"/><Relationship Id="rId119" Type="http://schemas.openxmlformats.org/officeDocument/2006/relationships/customXml" Target="../ink/ink1903.xml"/><Relationship Id="rId270" Type="http://schemas.openxmlformats.org/officeDocument/2006/relationships/image" Target="NULL"/><Relationship Id="rId291" Type="http://schemas.openxmlformats.org/officeDocument/2006/relationships/image" Target="NULL"/><Relationship Id="rId305" Type="http://schemas.openxmlformats.org/officeDocument/2006/relationships/image" Target="NULL"/><Relationship Id="rId326" Type="http://schemas.openxmlformats.org/officeDocument/2006/relationships/customXml" Target="../ink/ink2007.xml"/><Relationship Id="rId347" Type="http://schemas.openxmlformats.org/officeDocument/2006/relationships/image" Target="NULL"/><Relationship Id="rId23" Type="http://schemas.openxmlformats.org/officeDocument/2006/relationships/image" Target="NULL"/><Relationship Id="rId65" Type="http://schemas.openxmlformats.org/officeDocument/2006/relationships/customXml" Target="../ink/ink1876.xml"/><Relationship Id="rId86" Type="http://schemas.openxmlformats.org/officeDocument/2006/relationships/image" Target="NULL"/><Relationship Id="rId130" Type="http://schemas.openxmlformats.org/officeDocument/2006/relationships/image" Target="NULL"/><Relationship Id="rId151" Type="http://schemas.openxmlformats.org/officeDocument/2006/relationships/customXml" Target="../ink/ink1919.xml"/><Relationship Id="rId368" Type="http://schemas.openxmlformats.org/officeDocument/2006/relationships/customXml" Target="../ink/ink2028.xml"/><Relationship Id="rId389" Type="http://schemas.openxmlformats.org/officeDocument/2006/relationships/customXml" Target="../ink/ink2039.xml"/><Relationship Id="rId172" Type="http://schemas.openxmlformats.org/officeDocument/2006/relationships/image" Target="NULL"/><Relationship Id="rId193" Type="http://schemas.openxmlformats.org/officeDocument/2006/relationships/customXml" Target="../ink/ink1940.xml"/><Relationship Id="rId207" Type="http://schemas.openxmlformats.org/officeDocument/2006/relationships/customXml" Target="../ink/ink1947.xml"/><Relationship Id="rId228" Type="http://schemas.openxmlformats.org/officeDocument/2006/relationships/image" Target="NULL"/><Relationship Id="rId249" Type="http://schemas.openxmlformats.org/officeDocument/2006/relationships/customXml" Target="../ink/ink1968.xml"/><Relationship Id="rId109" Type="http://schemas.openxmlformats.org/officeDocument/2006/relationships/customXml" Target="../ink/ink1898.xml"/><Relationship Id="rId260" Type="http://schemas.openxmlformats.org/officeDocument/2006/relationships/image" Target="NULL"/><Relationship Id="rId281" Type="http://schemas.openxmlformats.org/officeDocument/2006/relationships/customXml" Target="../ink/ink1984.xml"/><Relationship Id="rId316" Type="http://schemas.openxmlformats.org/officeDocument/2006/relationships/customXml" Target="../ink/ink2002.xml"/><Relationship Id="rId337" Type="http://schemas.openxmlformats.org/officeDocument/2006/relationships/image" Target="NULL"/><Relationship Id="rId13" Type="http://schemas.openxmlformats.org/officeDocument/2006/relationships/image" Target="NULL"/><Relationship Id="rId34" Type="http://schemas.openxmlformats.org/officeDocument/2006/relationships/image" Target="NULL"/><Relationship Id="rId76" Type="http://schemas.openxmlformats.org/officeDocument/2006/relationships/image" Target="NULL"/><Relationship Id="rId97" Type="http://schemas.openxmlformats.org/officeDocument/2006/relationships/customXml" Target="../ink/ink1892.xml"/><Relationship Id="rId120" Type="http://schemas.openxmlformats.org/officeDocument/2006/relationships/image" Target="NULL"/><Relationship Id="rId141" Type="http://schemas.openxmlformats.org/officeDocument/2006/relationships/customXml" Target="../ink/ink1914.xml"/><Relationship Id="rId358" Type="http://schemas.openxmlformats.org/officeDocument/2006/relationships/customXml" Target="../ink/ink2023.xml"/><Relationship Id="rId379" Type="http://schemas.openxmlformats.org/officeDocument/2006/relationships/image" Target="NULL"/><Relationship Id="rId7" Type="http://schemas.openxmlformats.org/officeDocument/2006/relationships/customXml" Target="../ink/ink1871.xml"/><Relationship Id="rId162" Type="http://schemas.openxmlformats.org/officeDocument/2006/relationships/image" Target="NULL"/><Relationship Id="rId183" Type="http://schemas.openxmlformats.org/officeDocument/2006/relationships/customXml" Target="../ink/ink1935.xml"/><Relationship Id="rId218" Type="http://schemas.openxmlformats.org/officeDocument/2006/relationships/image" Target="NULL"/><Relationship Id="rId239" Type="http://schemas.openxmlformats.org/officeDocument/2006/relationships/customXml" Target="../ink/ink1963.xml"/><Relationship Id="rId390" Type="http://schemas.openxmlformats.org/officeDocument/2006/relationships/image" Target="NULL"/><Relationship Id="rId404" Type="http://schemas.openxmlformats.org/officeDocument/2006/relationships/customXml" Target="../ink/ink2052.xml"/><Relationship Id="rId250" Type="http://schemas.openxmlformats.org/officeDocument/2006/relationships/image" Target="NULL"/><Relationship Id="rId271" Type="http://schemas.openxmlformats.org/officeDocument/2006/relationships/customXml" Target="../ink/ink1979.xml"/><Relationship Id="rId292" Type="http://schemas.openxmlformats.org/officeDocument/2006/relationships/customXml" Target="../ink/ink1990.xml"/><Relationship Id="rId306" Type="http://schemas.openxmlformats.org/officeDocument/2006/relationships/customXml" Target="../ink/ink1997.xml"/><Relationship Id="rId66" Type="http://schemas.openxmlformats.org/officeDocument/2006/relationships/image" Target="NULL"/><Relationship Id="rId87" Type="http://schemas.openxmlformats.org/officeDocument/2006/relationships/customXml" Target="../ink/ink1887.xml"/><Relationship Id="rId110" Type="http://schemas.openxmlformats.org/officeDocument/2006/relationships/image" Target="NULL"/><Relationship Id="rId131" Type="http://schemas.openxmlformats.org/officeDocument/2006/relationships/customXml" Target="../ink/ink1909.xml"/><Relationship Id="rId327" Type="http://schemas.openxmlformats.org/officeDocument/2006/relationships/image" Target="NULL"/><Relationship Id="rId348" Type="http://schemas.openxmlformats.org/officeDocument/2006/relationships/customXml" Target="../ink/ink2018.xml"/><Relationship Id="rId369" Type="http://schemas.openxmlformats.org/officeDocument/2006/relationships/image" Target="NULL"/><Relationship Id="rId45" Type="http://schemas.openxmlformats.org/officeDocument/2006/relationships/image" Target="NULL"/><Relationship Id="rId152" Type="http://schemas.openxmlformats.org/officeDocument/2006/relationships/image" Target="NULL"/><Relationship Id="rId173" Type="http://schemas.openxmlformats.org/officeDocument/2006/relationships/customXml" Target="../ink/ink1930.xml"/><Relationship Id="rId194" Type="http://schemas.openxmlformats.org/officeDocument/2006/relationships/image" Target="NULL"/><Relationship Id="rId208" Type="http://schemas.openxmlformats.org/officeDocument/2006/relationships/image" Target="NULL"/><Relationship Id="rId229" Type="http://schemas.openxmlformats.org/officeDocument/2006/relationships/customXml" Target="../ink/ink1958.xml"/><Relationship Id="rId380" Type="http://schemas.openxmlformats.org/officeDocument/2006/relationships/customXml" Target="../ink/ink2034.xml"/><Relationship Id="rId240" Type="http://schemas.openxmlformats.org/officeDocument/2006/relationships/image" Target="NULL"/><Relationship Id="rId261" Type="http://schemas.openxmlformats.org/officeDocument/2006/relationships/customXml" Target="../ink/ink1974.xml"/><Relationship Id="rId35" Type="http://schemas.openxmlformats.org/officeDocument/2006/relationships/customXml" Target="../ink/ink1873.xml"/><Relationship Id="rId77" Type="http://schemas.openxmlformats.org/officeDocument/2006/relationships/customXml" Target="../ink/ink1882.xml"/><Relationship Id="rId100" Type="http://schemas.openxmlformats.org/officeDocument/2006/relationships/image" Target="NULL"/><Relationship Id="rId282" Type="http://schemas.openxmlformats.org/officeDocument/2006/relationships/image" Target="NULL"/><Relationship Id="rId317" Type="http://schemas.openxmlformats.org/officeDocument/2006/relationships/image" Target="NULL"/><Relationship Id="rId338" Type="http://schemas.openxmlformats.org/officeDocument/2006/relationships/customXml" Target="../ink/ink2013.xml"/><Relationship Id="rId359" Type="http://schemas.openxmlformats.org/officeDocument/2006/relationships/image" Target="NULL"/><Relationship Id="rId8" Type="http://schemas.openxmlformats.org/officeDocument/2006/relationships/image" Target="NULL"/><Relationship Id="rId98" Type="http://schemas.openxmlformats.org/officeDocument/2006/relationships/image" Target="NULL"/><Relationship Id="rId121" Type="http://schemas.openxmlformats.org/officeDocument/2006/relationships/customXml" Target="../ink/ink1904.xml"/><Relationship Id="rId142" Type="http://schemas.openxmlformats.org/officeDocument/2006/relationships/image" Target="NULL"/><Relationship Id="rId163" Type="http://schemas.openxmlformats.org/officeDocument/2006/relationships/customXml" Target="../ink/ink1925.xml"/><Relationship Id="rId184" Type="http://schemas.openxmlformats.org/officeDocument/2006/relationships/image" Target="NULL"/><Relationship Id="rId219" Type="http://schemas.openxmlformats.org/officeDocument/2006/relationships/customXml" Target="../ink/ink1953.xml"/><Relationship Id="rId370" Type="http://schemas.openxmlformats.org/officeDocument/2006/relationships/customXml" Target="../ink/ink2029.xml"/><Relationship Id="rId391" Type="http://schemas.openxmlformats.org/officeDocument/2006/relationships/customXml" Target="../ink/ink2040.xml"/><Relationship Id="rId405" Type="http://schemas.openxmlformats.org/officeDocument/2006/relationships/customXml" Target="../ink/ink2053.xml"/><Relationship Id="rId230" Type="http://schemas.openxmlformats.org/officeDocument/2006/relationships/image" Target="NULL"/><Relationship Id="rId251" Type="http://schemas.openxmlformats.org/officeDocument/2006/relationships/customXml" Target="../ink/ink1969.xml"/><Relationship Id="rId67" Type="http://schemas.openxmlformats.org/officeDocument/2006/relationships/customXml" Target="../ink/ink1877.xml"/><Relationship Id="rId272" Type="http://schemas.openxmlformats.org/officeDocument/2006/relationships/image" Target="NULL"/><Relationship Id="rId293" Type="http://schemas.openxmlformats.org/officeDocument/2006/relationships/image" Target="NULL"/><Relationship Id="rId307" Type="http://schemas.openxmlformats.org/officeDocument/2006/relationships/image" Target="NULL"/><Relationship Id="rId328" Type="http://schemas.openxmlformats.org/officeDocument/2006/relationships/customXml" Target="../ink/ink2008.xml"/><Relationship Id="rId349" Type="http://schemas.openxmlformats.org/officeDocument/2006/relationships/image" Target="NULL"/><Relationship Id="rId25" Type="http://schemas.openxmlformats.org/officeDocument/2006/relationships/image" Target="NULL"/><Relationship Id="rId88" Type="http://schemas.openxmlformats.org/officeDocument/2006/relationships/image" Target="NULL"/><Relationship Id="rId111" Type="http://schemas.openxmlformats.org/officeDocument/2006/relationships/customXml" Target="../ink/ink1899.xml"/><Relationship Id="rId132" Type="http://schemas.openxmlformats.org/officeDocument/2006/relationships/image" Target="NULL"/><Relationship Id="rId153" Type="http://schemas.openxmlformats.org/officeDocument/2006/relationships/customXml" Target="../ink/ink1920.xml"/><Relationship Id="rId174" Type="http://schemas.openxmlformats.org/officeDocument/2006/relationships/image" Target="NULL"/><Relationship Id="rId195" Type="http://schemas.openxmlformats.org/officeDocument/2006/relationships/customXml" Target="../ink/ink1941.xml"/><Relationship Id="rId209" Type="http://schemas.openxmlformats.org/officeDocument/2006/relationships/customXml" Target="../ink/ink1948.xml"/><Relationship Id="rId360" Type="http://schemas.openxmlformats.org/officeDocument/2006/relationships/customXml" Target="../ink/ink2024.xml"/><Relationship Id="rId381" Type="http://schemas.openxmlformats.org/officeDocument/2006/relationships/image" Target="NULL"/><Relationship Id="rId220" Type="http://schemas.openxmlformats.org/officeDocument/2006/relationships/image" Target="NULL"/><Relationship Id="rId241" Type="http://schemas.openxmlformats.org/officeDocument/2006/relationships/customXml" Target="../ink/ink1964.xml"/><Relationship Id="rId36" Type="http://schemas.openxmlformats.org/officeDocument/2006/relationships/image" Target="NULL"/><Relationship Id="rId262" Type="http://schemas.openxmlformats.org/officeDocument/2006/relationships/image" Target="NULL"/><Relationship Id="rId283" Type="http://schemas.openxmlformats.org/officeDocument/2006/relationships/customXml" Target="../ink/ink1985.xml"/><Relationship Id="rId318" Type="http://schemas.openxmlformats.org/officeDocument/2006/relationships/customXml" Target="../ink/ink2003.xml"/><Relationship Id="rId339" Type="http://schemas.openxmlformats.org/officeDocument/2006/relationships/image" Target="NULL"/><Relationship Id="rId15" Type="http://schemas.openxmlformats.org/officeDocument/2006/relationships/image" Target="NULL"/><Relationship Id="rId78" Type="http://schemas.openxmlformats.org/officeDocument/2006/relationships/image" Target="NULL"/><Relationship Id="rId99" Type="http://schemas.openxmlformats.org/officeDocument/2006/relationships/customXml" Target="../ink/ink1893.xml"/><Relationship Id="rId101" Type="http://schemas.openxmlformats.org/officeDocument/2006/relationships/customXml" Target="../ink/ink1894.xml"/><Relationship Id="rId122" Type="http://schemas.openxmlformats.org/officeDocument/2006/relationships/image" Target="NULL"/><Relationship Id="rId143" Type="http://schemas.openxmlformats.org/officeDocument/2006/relationships/customXml" Target="../ink/ink1915.xml"/><Relationship Id="rId164" Type="http://schemas.openxmlformats.org/officeDocument/2006/relationships/image" Target="NULL"/><Relationship Id="rId185" Type="http://schemas.openxmlformats.org/officeDocument/2006/relationships/customXml" Target="../ink/ink1936.xml"/><Relationship Id="rId350" Type="http://schemas.openxmlformats.org/officeDocument/2006/relationships/customXml" Target="../ink/ink2019.xml"/><Relationship Id="rId371" Type="http://schemas.openxmlformats.org/officeDocument/2006/relationships/image" Target="NULL"/><Relationship Id="rId406" Type="http://schemas.openxmlformats.org/officeDocument/2006/relationships/image" Target="NULL"/><Relationship Id="rId9" Type="http://schemas.openxmlformats.org/officeDocument/2006/relationships/customXml" Target="../ink/ink1872.xml"/><Relationship Id="rId210" Type="http://schemas.openxmlformats.org/officeDocument/2006/relationships/image" Target="NULL"/><Relationship Id="rId392" Type="http://schemas.openxmlformats.org/officeDocument/2006/relationships/image" Target="NULL"/><Relationship Id="rId231" Type="http://schemas.openxmlformats.org/officeDocument/2006/relationships/customXml" Target="../ink/ink1959.xml"/><Relationship Id="rId252" Type="http://schemas.openxmlformats.org/officeDocument/2006/relationships/image" Target="NULL"/><Relationship Id="rId273" Type="http://schemas.openxmlformats.org/officeDocument/2006/relationships/customXml" Target="../ink/ink1980.xml"/><Relationship Id="rId294" Type="http://schemas.openxmlformats.org/officeDocument/2006/relationships/customXml" Target="../ink/ink1991.xml"/><Relationship Id="rId308" Type="http://schemas.openxmlformats.org/officeDocument/2006/relationships/customXml" Target="../ink/ink1998.xml"/><Relationship Id="rId329" Type="http://schemas.openxmlformats.org/officeDocument/2006/relationships/image" Target="NULL"/><Relationship Id="rId68" Type="http://schemas.openxmlformats.org/officeDocument/2006/relationships/image" Target="NULL"/><Relationship Id="rId89" Type="http://schemas.openxmlformats.org/officeDocument/2006/relationships/customXml" Target="../ink/ink1888.xml"/><Relationship Id="rId112" Type="http://schemas.openxmlformats.org/officeDocument/2006/relationships/image" Target="NULL"/><Relationship Id="rId133" Type="http://schemas.openxmlformats.org/officeDocument/2006/relationships/customXml" Target="../ink/ink1910.xml"/><Relationship Id="rId154" Type="http://schemas.openxmlformats.org/officeDocument/2006/relationships/image" Target="NULL"/><Relationship Id="rId175" Type="http://schemas.openxmlformats.org/officeDocument/2006/relationships/customXml" Target="../ink/ink1931.xml"/><Relationship Id="rId340" Type="http://schemas.openxmlformats.org/officeDocument/2006/relationships/customXml" Target="../ink/ink2014.xml"/><Relationship Id="rId361" Type="http://schemas.openxmlformats.org/officeDocument/2006/relationships/image" Target="NULL"/><Relationship Id="rId47" Type="http://schemas.openxmlformats.org/officeDocument/2006/relationships/image" Target="NULL"/><Relationship Id="rId196" Type="http://schemas.openxmlformats.org/officeDocument/2006/relationships/image" Target="NULL"/><Relationship Id="rId200" Type="http://schemas.openxmlformats.org/officeDocument/2006/relationships/image" Target="NULL"/><Relationship Id="rId382" Type="http://schemas.openxmlformats.org/officeDocument/2006/relationships/customXml" Target="../ink/ink2035.xml"/><Relationship Id="rId221" Type="http://schemas.openxmlformats.org/officeDocument/2006/relationships/customXml" Target="../ink/ink1954.xml"/><Relationship Id="rId242" Type="http://schemas.openxmlformats.org/officeDocument/2006/relationships/image" Target="NULL"/><Relationship Id="rId263" Type="http://schemas.openxmlformats.org/officeDocument/2006/relationships/customXml" Target="../ink/ink1975.xml"/><Relationship Id="rId284" Type="http://schemas.openxmlformats.org/officeDocument/2006/relationships/image" Target="NULL"/><Relationship Id="rId319" Type="http://schemas.openxmlformats.org/officeDocument/2006/relationships/image" Target="NULL"/><Relationship Id="rId37" Type="http://schemas.openxmlformats.org/officeDocument/2006/relationships/customXml" Target="../ink/ink1874.xml"/><Relationship Id="rId79" Type="http://schemas.openxmlformats.org/officeDocument/2006/relationships/customXml" Target="../ink/ink1883.xml"/><Relationship Id="rId102" Type="http://schemas.openxmlformats.org/officeDocument/2006/relationships/image" Target="NULL"/><Relationship Id="rId123" Type="http://schemas.openxmlformats.org/officeDocument/2006/relationships/customXml" Target="../ink/ink1905.xml"/><Relationship Id="rId144" Type="http://schemas.openxmlformats.org/officeDocument/2006/relationships/image" Target="NULL"/><Relationship Id="rId330" Type="http://schemas.openxmlformats.org/officeDocument/2006/relationships/customXml" Target="../ink/ink2009.xml"/><Relationship Id="rId90" Type="http://schemas.openxmlformats.org/officeDocument/2006/relationships/image" Target="NULL"/><Relationship Id="rId165" Type="http://schemas.openxmlformats.org/officeDocument/2006/relationships/customXml" Target="../ink/ink1926.xml"/><Relationship Id="rId186" Type="http://schemas.openxmlformats.org/officeDocument/2006/relationships/image" Target="NULL"/><Relationship Id="rId351" Type="http://schemas.openxmlformats.org/officeDocument/2006/relationships/image" Target="NULL"/><Relationship Id="rId372" Type="http://schemas.openxmlformats.org/officeDocument/2006/relationships/customXml" Target="../ink/ink2030.xml"/><Relationship Id="rId393" Type="http://schemas.openxmlformats.org/officeDocument/2006/relationships/customXml" Target="../ink/ink2041.xml"/><Relationship Id="rId407" Type="http://schemas.openxmlformats.org/officeDocument/2006/relationships/customXml" Target="../ink/ink2054.xml"/><Relationship Id="rId211" Type="http://schemas.openxmlformats.org/officeDocument/2006/relationships/customXml" Target="../ink/ink1949.xml"/><Relationship Id="rId232" Type="http://schemas.openxmlformats.org/officeDocument/2006/relationships/image" Target="NULL"/><Relationship Id="rId253" Type="http://schemas.openxmlformats.org/officeDocument/2006/relationships/customXml" Target="../ink/ink1970.xml"/><Relationship Id="rId274" Type="http://schemas.openxmlformats.org/officeDocument/2006/relationships/image" Target="NULL"/><Relationship Id="rId295" Type="http://schemas.openxmlformats.org/officeDocument/2006/relationships/image" Target="NULL"/><Relationship Id="rId309" Type="http://schemas.openxmlformats.org/officeDocument/2006/relationships/image" Target="NULL"/><Relationship Id="rId69" Type="http://schemas.openxmlformats.org/officeDocument/2006/relationships/customXml" Target="../ink/ink1878.xml"/><Relationship Id="rId113" Type="http://schemas.openxmlformats.org/officeDocument/2006/relationships/customXml" Target="../ink/ink1900.xml"/><Relationship Id="rId134" Type="http://schemas.openxmlformats.org/officeDocument/2006/relationships/image" Target="NULL"/><Relationship Id="rId320" Type="http://schemas.openxmlformats.org/officeDocument/2006/relationships/customXml" Target="../ink/ink2004.xml"/><Relationship Id="rId27" Type="http://schemas.openxmlformats.org/officeDocument/2006/relationships/image" Target="NULL"/><Relationship Id="rId80" Type="http://schemas.openxmlformats.org/officeDocument/2006/relationships/image" Target="NULL"/><Relationship Id="rId155" Type="http://schemas.openxmlformats.org/officeDocument/2006/relationships/customXml" Target="../ink/ink1921.xml"/><Relationship Id="rId176" Type="http://schemas.openxmlformats.org/officeDocument/2006/relationships/image" Target="NULL"/><Relationship Id="rId197" Type="http://schemas.openxmlformats.org/officeDocument/2006/relationships/customXml" Target="../ink/ink1942.xml"/><Relationship Id="rId341" Type="http://schemas.openxmlformats.org/officeDocument/2006/relationships/image" Target="NULL"/><Relationship Id="rId362" Type="http://schemas.openxmlformats.org/officeDocument/2006/relationships/customXml" Target="../ink/ink2025.xml"/><Relationship Id="rId383" Type="http://schemas.openxmlformats.org/officeDocument/2006/relationships/image" Target="NULL"/><Relationship Id="rId201" Type="http://schemas.openxmlformats.org/officeDocument/2006/relationships/customXml" Target="../ink/ink1944.xml"/><Relationship Id="rId222" Type="http://schemas.openxmlformats.org/officeDocument/2006/relationships/image" Target="NULL"/><Relationship Id="rId243" Type="http://schemas.openxmlformats.org/officeDocument/2006/relationships/customXml" Target="../ink/ink1965.xml"/><Relationship Id="rId264" Type="http://schemas.openxmlformats.org/officeDocument/2006/relationships/image" Target="NULL"/><Relationship Id="rId285" Type="http://schemas.openxmlformats.org/officeDocument/2006/relationships/customXml" Target="../ink/ink1986.xml"/><Relationship Id="rId103" Type="http://schemas.openxmlformats.org/officeDocument/2006/relationships/customXml" Target="../ink/ink1895.xml"/><Relationship Id="rId124" Type="http://schemas.openxmlformats.org/officeDocument/2006/relationships/image" Target="NULL"/><Relationship Id="rId310" Type="http://schemas.openxmlformats.org/officeDocument/2006/relationships/customXml" Target="../ink/ink1999.xml"/><Relationship Id="rId17" Type="http://schemas.openxmlformats.org/officeDocument/2006/relationships/image" Target="NULL"/><Relationship Id="rId70" Type="http://schemas.openxmlformats.org/officeDocument/2006/relationships/image" Target="NULL"/><Relationship Id="rId91" Type="http://schemas.openxmlformats.org/officeDocument/2006/relationships/customXml" Target="../ink/ink1889.xml"/><Relationship Id="rId145" Type="http://schemas.openxmlformats.org/officeDocument/2006/relationships/customXml" Target="../ink/ink1916.xml"/><Relationship Id="rId166" Type="http://schemas.openxmlformats.org/officeDocument/2006/relationships/image" Target="NULL"/><Relationship Id="rId187" Type="http://schemas.openxmlformats.org/officeDocument/2006/relationships/customXml" Target="../ink/ink1937.xml"/><Relationship Id="rId331" Type="http://schemas.openxmlformats.org/officeDocument/2006/relationships/image" Target="NULL"/><Relationship Id="rId352" Type="http://schemas.openxmlformats.org/officeDocument/2006/relationships/customXml" Target="../ink/ink2020.xml"/><Relationship Id="rId373" Type="http://schemas.openxmlformats.org/officeDocument/2006/relationships/image" Target="NULL"/><Relationship Id="rId394" Type="http://schemas.openxmlformats.org/officeDocument/2006/relationships/customXml" Target="../ink/ink2042.xml"/><Relationship Id="rId408" Type="http://schemas.openxmlformats.org/officeDocument/2006/relationships/image" Target="NULL"/><Relationship Id="rId1" Type="http://schemas.openxmlformats.org/officeDocument/2006/relationships/slideLayout" Target="../slideLayouts/slideLayout8.xml"/><Relationship Id="rId212" Type="http://schemas.openxmlformats.org/officeDocument/2006/relationships/image" Target="NULL"/><Relationship Id="rId233" Type="http://schemas.openxmlformats.org/officeDocument/2006/relationships/customXml" Target="../ink/ink1960.xml"/><Relationship Id="rId254" Type="http://schemas.openxmlformats.org/officeDocument/2006/relationships/image" Target="NULL"/><Relationship Id="rId114" Type="http://schemas.openxmlformats.org/officeDocument/2006/relationships/image" Target="NULL"/><Relationship Id="rId275" Type="http://schemas.openxmlformats.org/officeDocument/2006/relationships/customXml" Target="../ink/ink1981.xml"/><Relationship Id="rId296" Type="http://schemas.openxmlformats.org/officeDocument/2006/relationships/customXml" Target="../ink/ink1992.xml"/><Relationship Id="rId300" Type="http://schemas.openxmlformats.org/officeDocument/2006/relationships/customXml" Target="../ink/ink1994.xml"/><Relationship Id="rId81" Type="http://schemas.openxmlformats.org/officeDocument/2006/relationships/customXml" Target="../ink/ink1884.xml"/><Relationship Id="rId135" Type="http://schemas.openxmlformats.org/officeDocument/2006/relationships/customXml" Target="../ink/ink1911.xml"/><Relationship Id="rId156" Type="http://schemas.openxmlformats.org/officeDocument/2006/relationships/image" Target="NULL"/><Relationship Id="rId177" Type="http://schemas.openxmlformats.org/officeDocument/2006/relationships/customXml" Target="../ink/ink1932.xml"/><Relationship Id="rId198" Type="http://schemas.openxmlformats.org/officeDocument/2006/relationships/image" Target="NULL"/><Relationship Id="rId321" Type="http://schemas.openxmlformats.org/officeDocument/2006/relationships/image" Target="NULL"/><Relationship Id="rId342" Type="http://schemas.openxmlformats.org/officeDocument/2006/relationships/customXml" Target="../ink/ink2015.xml"/><Relationship Id="rId363" Type="http://schemas.openxmlformats.org/officeDocument/2006/relationships/image" Target="NULL"/><Relationship Id="rId384" Type="http://schemas.openxmlformats.org/officeDocument/2006/relationships/customXml" Target="../ink/ink2036.xml"/><Relationship Id="rId202" Type="http://schemas.openxmlformats.org/officeDocument/2006/relationships/image" Target="NULL"/><Relationship Id="rId223" Type="http://schemas.openxmlformats.org/officeDocument/2006/relationships/customXml" Target="../ink/ink1955.xml"/><Relationship Id="rId244" Type="http://schemas.openxmlformats.org/officeDocument/2006/relationships/image" Target="NULL"/><Relationship Id="rId265" Type="http://schemas.openxmlformats.org/officeDocument/2006/relationships/customXml" Target="../ink/ink1976.xml"/><Relationship Id="rId286" Type="http://schemas.openxmlformats.org/officeDocument/2006/relationships/image" Target="NULL"/><Relationship Id="rId39" Type="http://schemas.openxmlformats.org/officeDocument/2006/relationships/image" Target="NULL"/><Relationship Id="rId104" Type="http://schemas.openxmlformats.org/officeDocument/2006/relationships/image" Target="NULL"/><Relationship Id="rId125" Type="http://schemas.openxmlformats.org/officeDocument/2006/relationships/customXml" Target="../ink/ink1906.xml"/><Relationship Id="rId146" Type="http://schemas.openxmlformats.org/officeDocument/2006/relationships/image" Target="NULL"/><Relationship Id="rId167" Type="http://schemas.openxmlformats.org/officeDocument/2006/relationships/customXml" Target="../ink/ink1927.xml"/><Relationship Id="rId188" Type="http://schemas.openxmlformats.org/officeDocument/2006/relationships/image" Target="NULL"/><Relationship Id="rId311" Type="http://schemas.openxmlformats.org/officeDocument/2006/relationships/image" Target="NULL"/><Relationship Id="rId332" Type="http://schemas.openxmlformats.org/officeDocument/2006/relationships/customXml" Target="../ink/ink2010.xml"/><Relationship Id="rId353" Type="http://schemas.openxmlformats.org/officeDocument/2006/relationships/image" Target="NULL"/><Relationship Id="rId374" Type="http://schemas.openxmlformats.org/officeDocument/2006/relationships/customXml" Target="../ink/ink2031.xml"/><Relationship Id="rId395" Type="http://schemas.openxmlformats.org/officeDocument/2006/relationships/customXml" Target="../ink/ink2043.xml"/><Relationship Id="rId409" Type="http://schemas.openxmlformats.org/officeDocument/2006/relationships/customXml" Target="../ink/ink2055.xml"/><Relationship Id="rId71" Type="http://schemas.openxmlformats.org/officeDocument/2006/relationships/customXml" Target="../ink/ink1879.xml"/><Relationship Id="rId92" Type="http://schemas.openxmlformats.org/officeDocument/2006/relationships/image" Target="NULL"/><Relationship Id="rId213" Type="http://schemas.openxmlformats.org/officeDocument/2006/relationships/customXml" Target="../ink/ink1950.xml"/><Relationship Id="rId234" Type="http://schemas.openxmlformats.org/officeDocument/2006/relationships/image" Target="NULL"/><Relationship Id="rId2" Type="http://schemas.openxmlformats.org/officeDocument/2006/relationships/customXml" Target="../ink/ink1869.xml"/><Relationship Id="rId255" Type="http://schemas.openxmlformats.org/officeDocument/2006/relationships/customXml" Target="../ink/ink1971.xml"/><Relationship Id="rId276" Type="http://schemas.openxmlformats.org/officeDocument/2006/relationships/image" Target="NULL"/><Relationship Id="rId297" Type="http://schemas.openxmlformats.org/officeDocument/2006/relationships/image" Target="NULL"/><Relationship Id="rId29" Type="http://schemas.openxmlformats.org/officeDocument/2006/relationships/image" Target="NULL"/><Relationship Id="rId115" Type="http://schemas.openxmlformats.org/officeDocument/2006/relationships/customXml" Target="../ink/ink1901.xml"/><Relationship Id="rId136" Type="http://schemas.openxmlformats.org/officeDocument/2006/relationships/image" Target="NULL"/><Relationship Id="rId157" Type="http://schemas.openxmlformats.org/officeDocument/2006/relationships/customXml" Target="../ink/ink1922.xml"/><Relationship Id="rId178" Type="http://schemas.openxmlformats.org/officeDocument/2006/relationships/image" Target="NULL"/><Relationship Id="rId301" Type="http://schemas.openxmlformats.org/officeDocument/2006/relationships/image" Target="NULL"/><Relationship Id="rId322" Type="http://schemas.openxmlformats.org/officeDocument/2006/relationships/customXml" Target="../ink/ink2005.xml"/><Relationship Id="rId343" Type="http://schemas.openxmlformats.org/officeDocument/2006/relationships/image" Target="NULL"/><Relationship Id="rId364" Type="http://schemas.openxmlformats.org/officeDocument/2006/relationships/customXml" Target="../ink/ink2026.xml"/><Relationship Id="rId82" Type="http://schemas.openxmlformats.org/officeDocument/2006/relationships/image" Target="NULL"/><Relationship Id="rId199" Type="http://schemas.openxmlformats.org/officeDocument/2006/relationships/customXml" Target="../ink/ink1943.xml"/><Relationship Id="rId203" Type="http://schemas.openxmlformats.org/officeDocument/2006/relationships/customXml" Target="../ink/ink1945.xml"/><Relationship Id="rId385" Type="http://schemas.openxmlformats.org/officeDocument/2006/relationships/image" Target="NULL"/><Relationship Id="rId224" Type="http://schemas.openxmlformats.org/officeDocument/2006/relationships/image" Target="NULL"/><Relationship Id="rId245" Type="http://schemas.openxmlformats.org/officeDocument/2006/relationships/customXml" Target="../ink/ink1966.xml"/><Relationship Id="rId266" Type="http://schemas.openxmlformats.org/officeDocument/2006/relationships/image" Target="NULL"/><Relationship Id="rId287" Type="http://schemas.openxmlformats.org/officeDocument/2006/relationships/customXml" Target="../ink/ink1987.xml"/><Relationship Id="rId19" Type="http://schemas.openxmlformats.org/officeDocument/2006/relationships/image" Target="NULL"/><Relationship Id="rId410" Type="http://schemas.openxmlformats.org/officeDocument/2006/relationships/customXml" Target="../ink/ink2056.xml"/><Relationship Id="rId105" Type="http://schemas.openxmlformats.org/officeDocument/2006/relationships/customXml" Target="../ink/ink1896.xml"/><Relationship Id="rId126" Type="http://schemas.openxmlformats.org/officeDocument/2006/relationships/image" Target="NULL"/><Relationship Id="rId147" Type="http://schemas.openxmlformats.org/officeDocument/2006/relationships/customXml" Target="../ink/ink1917.xml"/><Relationship Id="rId168" Type="http://schemas.openxmlformats.org/officeDocument/2006/relationships/image" Target="NULL"/><Relationship Id="rId312" Type="http://schemas.openxmlformats.org/officeDocument/2006/relationships/customXml" Target="../ink/ink2000.xml"/><Relationship Id="rId333" Type="http://schemas.openxmlformats.org/officeDocument/2006/relationships/image" Target="NULL"/><Relationship Id="rId354" Type="http://schemas.openxmlformats.org/officeDocument/2006/relationships/customXml" Target="../ink/ink2021.xml"/><Relationship Id="rId72" Type="http://schemas.openxmlformats.org/officeDocument/2006/relationships/image" Target="NULL"/><Relationship Id="rId93" Type="http://schemas.openxmlformats.org/officeDocument/2006/relationships/customXml" Target="../ink/ink1890.xml"/><Relationship Id="rId189" Type="http://schemas.openxmlformats.org/officeDocument/2006/relationships/customXml" Target="../ink/ink1938.xml"/><Relationship Id="rId375" Type="http://schemas.openxmlformats.org/officeDocument/2006/relationships/image" Target="NULL"/><Relationship Id="rId396" Type="http://schemas.openxmlformats.org/officeDocument/2006/relationships/customXml" Target="../ink/ink2044.xml"/><Relationship Id="rId214" Type="http://schemas.openxmlformats.org/officeDocument/2006/relationships/image" Target="NULL"/><Relationship Id="rId235" Type="http://schemas.openxmlformats.org/officeDocument/2006/relationships/customXml" Target="../ink/ink1961.xml"/><Relationship Id="rId256" Type="http://schemas.openxmlformats.org/officeDocument/2006/relationships/image" Target="NULL"/><Relationship Id="rId277" Type="http://schemas.openxmlformats.org/officeDocument/2006/relationships/customXml" Target="../ink/ink1982.xml"/><Relationship Id="rId298" Type="http://schemas.openxmlformats.org/officeDocument/2006/relationships/customXml" Target="../ink/ink1993.xml"/><Relationship Id="rId3" Type="http://schemas.openxmlformats.org/officeDocument/2006/relationships/image" Target="NULL"/><Relationship Id="rId400" Type="http://schemas.openxmlformats.org/officeDocument/2006/relationships/customXml" Target="../ink/ink2048.xml"/><Relationship Id="rId116" Type="http://schemas.openxmlformats.org/officeDocument/2006/relationships/image" Target="NULL"/><Relationship Id="rId137" Type="http://schemas.openxmlformats.org/officeDocument/2006/relationships/customXml" Target="../ink/ink1912.xml"/><Relationship Id="rId158" Type="http://schemas.openxmlformats.org/officeDocument/2006/relationships/image" Target="NULL"/><Relationship Id="rId302" Type="http://schemas.openxmlformats.org/officeDocument/2006/relationships/customXml" Target="../ink/ink1995.xml"/><Relationship Id="rId323" Type="http://schemas.openxmlformats.org/officeDocument/2006/relationships/image" Target="NULL"/><Relationship Id="rId344" Type="http://schemas.openxmlformats.org/officeDocument/2006/relationships/customXml" Target="../ink/ink2016.xml"/><Relationship Id="rId62" Type="http://schemas.openxmlformats.org/officeDocument/2006/relationships/image" Target="NULL"/><Relationship Id="rId83" Type="http://schemas.openxmlformats.org/officeDocument/2006/relationships/customXml" Target="../ink/ink1885.xml"/><Relationship Id="rId179" Type="http://schemas.openxmlformats.org/officeDocument/2006/relationships/customXml" Target="../ink/ink1933.xml"/><Relationship Id="rId365" Type="http://schemas.openxmlformats.org/officeDocument/2006/relationships/image" Target="NULL"/><Relationship Id="rId386" Type="http://schemas.openxmlformats.org/officeDocument/2006/relationships/customXml" Target="../ink/ink2037.xml"/><Relationship Id="rId41" Type="http://schemas.openxmlformats.org/officeDocument/2006/relationships/image" Target="NULL"/><Relationship Id="rId190" Type="http://schemas.openxmlformats.org/officeDocument/2006/relationships/image" Target="NULL"/><Relationship Id="rId204" Type="http://schemas.openxmlformats.org/officeDocument/2006/relationships/image" Target="NULL"/><Relationship Id="rId225" Type="http://schemas.openxmlformats.org/officeDocument/2006/relationships/customXml" Target="../ink/ink1956.xml"/><Relationship Id="rId246" Type="http://schemas.openxmlformats.org/officeDocument/2006/relationships/image" Target="NULL"/><Relationship Id="rId267" Type="http://schemas.openxmlformats.org/officeDocument/2006/relationships/customXml" Target="../ink/ink1977.xml"/><Relationship Id="rId288" Type="http://schemas.openxmlformats.org/officeDocument/2006/relationships/customXml" Target="../ink/ink1988.xml"/><Relationship Id="rId411" Type="http://schemas.openxmlformats.org/officeDocument/2006/relationships/customXml" Target="../ink/ink2057.xml"/><Relationship Id="rId106" Type="http://schemas.openxmlformats.org/officeDocument/2006/relationships/image" Target="NULL"/><Relationship Id="rId127" Type="http://schemas.openxmlformats.org/officeDocument/2006/relationships/customXml" Target="../ink/ink1907.xml"/><Relationship Id="rId313" Type="http://schemas.openxmlformats.org/officeDocument/2006/relationships/image" Target="NULL"/><Relationship Id="rId73" Type="http://schemas.openxmlformats.org/officeDocument/2006/relationships/customXml" Target="../ink/ink1880.xml"/><Relationship Id="rId94" Type="http://schemas.openxmlformats.org/officeDocument/2006/relationships/image" Target="NULL"/><Relationship Id="rId148" Type="http://schemas.openxmlformats.org/officeDocument/2006/relationships/image" Target="NULL"/><Relationship Id="rId169" Type="http://schemas.openxmlformats.org/officeDocument/2006/relationships/customXml" Target="../ink/ink1928.xml"/><Relationship Id="rId334" Type="http://schemas.openxmlformats.org/officeDocument/2006/relationships/customXml" Target="../ink/ink2011.xml"/><Relationship Id="rId355" Type="http://schemas.openxmlformats.org/officeDocument/2006/relationships/image" Target="NULL"/><Relationship Id="rId376" Type="http://schemas.openxmlformats.org/officeDocument/2006/relationships/customXml" Target="../ink/ink2032.xml"/><Relationship Id="rId397" Type="http://schemas.openxmlformats.org/officeDocument/2006/relationships/customXml" Target="../ink/ink2045.xml"/><Relationship Id="rId31" Type="http://schemas.openxmlformats.org/officeDocument/2006/relationships/image" Target="NULL"/><Relationship Id="rId4" Type="http://schemas.openxmlformats.org/officeDocument/2006/relationships/image" Target="NULL"/><Relationship Id="rId180" Type="http://schemas.openxmlformats.org/officeDocument/2006/relationships/image" Target="NULL"/><Relationship Id="rId215" Type="http://schemas.openxmlformats.org/officeDocument/2006/relationships/customXml" Target="../ink/ink1951.xml"/><Relationship Id="rId236" Type="http://schemas.openxmlformats.org/officeDocument/2006/relationships/image" Target="NULL"/><Relationship Id="rId257" Type="http://schemas.openxmlformats.org/officeDocument/2006/relationships/customXml" Target="../ink/ink1972.xml"/><Relationship Id="rId278" Type="http://schemas.openxmlformats.org/officeDocument/2006/relationships/image" Target="NULL"/><Relationship Id="rId401" Type="http://schemas.openxmlformats.org/officeDocument/2006/relationships/customXml" Target="../ink/ink2049.xml"/></Relationships>
</file>

<file path=ppt/slides/_rels/slide4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093.xml"/><Relationship Id="rId299" Type="http://schemas.openxmlformats.org/officeDocument/2006/relationships/image" Target="NULL"/><Relationship Id="rId303" Type="http://schemas.openxmlformats.org/officeDocument/2006/relationships/image" Target="NULL"/><Relationship Id="rId63" Type="http://schemas.openxmlformats.org/officeDocument/2006/relationships/customXml" Target="../ink/ink2066.xml"/><Relationship Id="rId84" Type="http://schemas.openxmlformats.org/officeDocument/2006/relationships/image" Target="NULL"/><Relationship Id="rId138" Type="http://schemas.openxmlformats.org/officeDocument/2006/relationships/image" Target="NULL"/><Relationship Id="rId159" Type="http://schemas.openxmlformats.org/officeDocument/2006/relationships/customXml" Target="../ink/ink2114.xml"/><Relationship Id="rId324" Type="http://schemas.openxmlformats.org/officeDocument/2006/relationships/customXml" Target="../ink/ink2199.xml"/><Relationship Id="rId21" Type="http://schemas.openxmlformats.org/officeDocument/2006/relationships/image" Target="NULL"/><Relationship Id="rId170" Type="http://schemas.openxmlformats.org/officeDocument/2006/relationships/image" Target="NULL"/><Relationship Id="rId191" Type="http://schemas.openxmlformats.org/officeDocument/2006/relationships/customXml" Target="../ink/ink2130.xml"/><Relationship Id="rId205" Type="http://schemas.openxmlformats.org/officeDocument/2006/relationships/customXml" Target="../ink/ink2137.xml"/><Relationship Id="rId226" Type="http://schemas.openxmlformats.org/officeDocument/2006/relationships/customXml" Target="../ink/ink2148.xml"/><Relationship Id="rId247" Type="http://schemas.openxmlformats.org/officeDocument/2006/relationships/image" Target="NULL"/><Relationship Id="rId107" Type="http://schemas.openxmlformats.org/officeDocument/2006/relationships/customXml" Target="../ink/ink2088.xml"/><Relationship Id="rId268" Type="http://schemas.openxmlformats.org/officeDocument/2006/relationships/customXml" Target="../ink/ink2169.xml"/><Relationship Id="rId289" Type="http://schemas.openxmlformats.org/officeDocument/2006/relationships/image" Target="NULL"/><Relationship Id="rId74" Type="http://schemas.openxmlformats.org/officeDocument/2006/relationships/image" Target="NULL"/><Relationship Id="rId128" Type="http://schemas.openxmlformats.org/officeDocument/2006/relationships/image" Target="NULL"/><Relationship Id="rId149" Type="http://schemas.openxmlformats.org/officeDocument/2006/relationships/customXml" Target="../ink/ink2109.xml"/><Relationship Id="rId314" Type="http://schemas.openxmlformats.org/officeDocument/2006/relationships/customXml" Target="../ink/ink2192.xml"/><Relationship Id="rId11" Type="http://schemas.openxmlformats.org/officeDocument/2006/relationships/image" Target="NULL"/><Relationship Id="rId335" Type="http://schemas.openxmlformats.org/officeDocument/2006/relationships/customXml" Target="../ink/ink2209.xml"/><Relationship Id="rId5" Type="http://schemas.openxmlformats.org/officeDocument/2006/relationships/customXml" Target="../ink/ink2061.xml"/><Relationship Id="rId95" Type="http://schemas.openxmlformats.org/officeDocument/2006/relationships/customXml" Target="../ink/ink2082.xml"/><Relationship Id="rId160" Type="http://schemas.openxmlformats.org/officeDocument/2006/relationships/image" Target="NULL"/><Relationship Id="rId181" Type="http://schemas.openxmlformats.org/officeDocument/2006/relationships/customXml" Target="../ink/ink2125.xml"/><Relationship Id="rId216" Type="http://schemas.openxmlformats.org/officeDocument/2006/relationships/image" Target="NULL"/><Relationship Id="rId237" Type="http://schemas.openxmlformats.org/officeDocument/2006/relationships/image" Target="NULL"/><Relationship Id="rId258" Type="http://schemas.openxmlformats.org/officeDocument/2006/relationships/customXml" Target="../ink/ink2164.xml"/><Relationship Id="rId279" Type="http://schemas.openxmlformats.org/officeDocument/2006/relationships/image" Target="NULL"/><Relationship Id="rId64" Type="http://schemas.openxmlformats.org/officeDocument/2006/relationships/image" Target="NULL"/><Relationship Id="rId118" Type="http://schemas.openxmlformats.org/officeDocument/2006/relationships/image" Target="NULL"/><Relationship Id="rId139" Type="http://schemas.openxmlformats.org/officeDocument/2006/relationships/customXml" Target="../ink/ink2104.xml"/><Relationship Id="rId290" Type="http://schemas.openxmlformats.org/officeDocument/2006/relationships/customXml" Target="../ink/ink2180.xml"/><Relationship Id="rId304" Type="http://schemas.openxmlformats.org/officeDocument/2006/relationships/customXml" Target="../ink/ink2187.xml"/><Relationship Id="rId325" Type="http://schemas.openxmlformats.org/officeDocument/2006/relationships/customXml" Target="../ink/ink2200.xml"/><Relationship Id="rId43" Type="http://schemas.openxmlformats.org/officeDocument/2006/relationships/image" Target="NULL"/><Relationship Id="rId85" Type="http://schemas.openxmlformats.org/officeDocument/2006/relationships/customXml" Target="../ink/ink2077.xml"/><Relationship Id="rId150" Type="http://schemas.openxmlformats.org/officeDocument/2006/relationships/image" Target="NULL"/><Relationship Id="rId171" Type="http://schemas.openxmlformats.org/officeDocument/2006/relationships/customXml" Target="../ink/ink2120.xml"/><Relationship Id="rId192" Type="http://schemas.openxmlformats.org/officeDocument/2006/relationships/image" Target="NULL"/><Relationship Id="rId206" Type="http://schemas.openxmlformats.org/officeDocument/2006/relationships/image" Target="NULL"/><Relationship Id="rId227" Type="http://schemas.openxmlformats.org/officeDocument/2006/relationships/image" Target="NULL"/><Relationship Id="rId248" Type="http://schemas.openxmlformats.org/officeDocument/2006/relationships/customXml" Target="../ink/ink2159.xml"/><Relationship Id="rId269" Type="http://schemas.openxmlformats.org/officeDocument/2006/relationships/image" Target="NULL"/><Relationship Id="rId108" Type="http://schemas.openxmlformats.org/officeDocument/2006/relationships/image" Target="NULL"/><Relationship Id="rId129" Type="http://schemas.openxmlformats.org/officeDocument/2006/relationships/customXml" Target="../ink/ink2099.xml"/><Relationship Id="rId280" Type="http://schemas.openxmlformats.org/officeDocument/2006/relationships/customXml" Target="../ink/ink2175.xml"/><Relationship Id="rId315" Type="http://schemas.openxmlformats.org/officeDocument/2006/relationships/customXml" Target="../ink/ink2193.xml"/><Relationship Id="rId33" Type="http://schemas.openxmlformats.org/officeDocument/2006/relationships/image" Target="NULL"/><Relationship Id="rId336" Type="http://schemas.openxmlformats.org/officeDocument/2006/relationships/image" Target="NULL"/><Relationship Id="rId75" Type="http://schemas.openxmlformats.org/officeDocument/2006/relationships/customXml" Target="../ink/ink2072.xml"/><Relationship Id="rId96" Type="http://schemas.openxmlformats.org/officeDocument/2006/relationships/image" Target="NULL"/><Relationship Id="rId140" Type="http://schemas.openxmlformats.org/officeDocument/2006/relationships/image" Target="NULL"/><Relationship Id="rId161" Type="http://schemas.openxmlformats.org/officeDocument/2006/relationships/customXml" Target="../ink/ink2115.xml"/><Relationship Id="rId182" Type="http://schemas.openxmlformats.org/officeDocument/2006/relationships/image" Target="NULL"/><Relationship Id="rId217" Type="http://schemas.openxmlformats.org/officeDocument/2006/relationships/customXml" Target="../ink/ink2143.xml"/><Relationship Id="rId6" Type="http://schemas.openxmlformats.org/officeDocument/2006/relationships/image" Target="NULL"/><Relationship Id="rId238" Type="http://schemas.openxmlformats.org/officeDocument/2006/relationships/customXml" Target="../ink/ink2154.xml"/><Relationship Id="rId259" Type="http://schemas.openxmlformats.org/officeDocument/2006/relationships/image" Target="NULL"/><Relationship Id="rId119" Type="http://schemas.openxmlformats.org/officeDocument/2006/relationships/customXml" Target="../ink/ink2094.xml"/><Relationship Id="rId270" Type="http://schemas.openxmlformats.org/officeDocument/2006/relationships/customXml" Target="../ink/ink2170.xml"/><Relationship Id="rId291" Type="http://schemas.openxmlformats.org/officeDocument/2006/relationships/image" Target="NULL"/><Relationship Id="rId305" Type="http://schemas.openxmlformats.org/officeDocument/2006/relationships/image" Target="NULL"/><Relationship Id="rId326" Type="http://schemas.openxmlformats.org/officeDocument/2006/relationships/customXml" Target="../ink/ink2201.xml"/><Relationship Id="rId23" Type="http://schemas.openxmlformats.org/officeDocument/2006/relationships/image" Target="NULL"/><Relationship Id="rId65" Type="http://schemas.openxmlformats.org/officeDocument/2006/relationships/customXml" Target="../ink/ink2067.xml"/><Relationship Id="rId86" Type="http://schemas.openxmlformats.org/officeDocument/2006/relationships/image" Target="NULL"/><Relationship Id="rId130" Type="http://schemas.openxmlformats.org/officeDocument/2006/relationships/image" Target="NULL"/><Relationship Id="rId151" Type="http://schemas.openxmlformats.org/officeDocument/2006/relationships/customXml" Target="../ink/ink2110.xml"/><Relationship Id="rId172" Type="http://schemas.openxmlformats.org/officeDocument/2006/relationships/image" Target="NULL"/><Relationship Id="rId193" Type="http://schemas.openxmlformats.org/officeDocument/2006/relationships/customXml" Target="../ink/ink2131.xml"/><Relationship Id="rId207" Type="http://schemas.openxmlformats.org/officeDocument/2006/relationships/customXml" Target="../ink/ink2138.xml"/><Relationship Id="rId228" Type="http://schemas.openxmlformats.org/officeDocument/2006/relationships/customXml" Target="../ink/ink2149.xml"/><Relationship Id="rId249" Type="http://schemas.openxmlformats.org/officeDocument/2006/relationships/image" Target="NULL"/><Relationship Id="rId109" Type="http://schemas.openxmlformats.org/officeDocument/2006/relationships/customXml" Target="../ink/ink2089.xml"/><Relationship Id="rId260" Type="http://schemas.openxmlformats.org/officeDocument/2006/relationships/customXml" Target="../ink/ink2165.xml"/><Relationship Id="rId281" Type="http://schemas.openxmlformats.org/officeDocument/2006/relationships/image" Target="NULL"/><Relationship Id="rId316" Type="http://schemas.openxmlformats.org/officeDocument/2006/relationships/image" Target="NULL"/><Relationship Id="rId13" Type="http://schemas.openxmlformats.org/officeDocument/2006/relationships/image" Target="NULL"/><Relationship Id="rId337" Type="http://schemas.openxmlformats.org/officeDocument/2006/relationships/customXml" Target="../ink/ink2210.xml"/><Relationship Id="rId34" Type="http://schemas.openxmlformats.org/officeDocument/2006/relationships/image" Target="NULL"/><Relationship Id="rId76" Type="http://schemas.openxmlformats.org/officeDocument/2006/relationships/image" Target="NULL"/><Relationship Id="rId97" Type="http://schemas.openxmlformats.org/officeDocument/2006/relationships/customXml" Target="../ink/ink2083.xml"/><Relationship Id="rId120" Type="http://schemas.openxmlformats.org/officeDocument/2006/relationships/image" Target="NULL"/><Relationship Id="rId141" Type="http://schemas.openxmlformats.org/officeDocument/2006/relationships/customXml" Target="../ink/ink2105.xml"/><Relationship Id="rId7" Type="http://schemas.openxmlformats.org/officeDocument/2006/relationships/customXml" Target="../ink/ink2062.xml"/><Relationship Id="rId162" Type="http://schemas.openxmlformats.org/officeDocument/2006/relationships/image" Target="NULL"/><Relationship Id="rId183" Type="http://schemas.openxmlformats.org/officeDocument/2006/relationships/customXml" Target="../ink/ink2126.xml"/><Relationship Id="rId218" Type="http://schemas.openxmlformats.org/officeDocument/2006/relationships/image" Target="NULL"/><Relationship Id="rId239" Type="http://schemas.openxmlformats.org/officeDocument/2006/relationships/image" Target="NULL"/><Relationship Id="rId250" Type="http://schemas.openxmlformats.org/officeDocument/2006/relationships/customXml" Target="../ink/ink2160.xml"/><Relationship Id="rId271" Type="http://schemas.openxmlformats.org/officeDocument/2006/relationships/image" Target="NULL"/><Relationship Id="rId292" Type="http://schemas.openxmlformats.org/officeDocument/2006/relationships/customXml" Target="../ink/ink2181.xml"/><Relationship Id="rId306" Type="http://schemas.openxmlformats.org/officeDocument/2006/relationships/customXml" Target="../ink/ink2188.xml"/><Relationship Id="rId66" Type="http://schemas.openxmlformats.org/officeDocument/2006/relationships/image" Target="NULL"/><Relationship Id="rId87" Type="http://schemas.openxmlformats.org/officeDocument/2006/relationships/customXml" Target="../ink/ink2078.xml"/><Relationship Id="rId110" Type="http://schemas.openxmlformats.org/officeDocument/2006/relationships/image" Target="NULL"/><Relationship Id="rId115" Type="http://schemas.openxmlformats.org/officeDocument/2006/relationships/customXml" Target="../ink/ink2092.xml"/><Relationship Id="rId131" Type="http://schemas.openxmlformats.org/officeDocument/2006/relationships/customXml" Target="../ink/ink2100.xml"/><Relationship Id="rId136" Type="http://schemas.openxmlformats.org/officeDocument/2006/relationships/image" Target="NULL"/><Relationship Id="rId157" Type="http://schemas.openxmlformats.org/officeDocument/2006/relationships/customXml" Target="../ink/ink2113.xml"/><Relationship Id="rId178" Type="http://schemas.openxmlformats.org/officeDocument/2006/relationships/image" Target="NULL"/><Relationship Id="rId301" Type="http://schemas.openxmlformats.org/officeDocument/2006/relationships/image" Target="NULL"/><Relationship Id="rId322" Type="http://schemas.openxmlformats.org/officeDocument/2006/relationships/customXml" Target="../ink/ink2197.xml"/><Relationship Id="rId327" Type="http://schemas.openxmlformats.org/officeDocument/2006/relationships/customXml" Target="../ink/ink2202.xml"/><Relationship Id="rId45" Type="http://schemas.openxmlformats.org/officeDocument/2006/relationships/image" Target="NULL"/><Relationship Id="rId82" Type="http://schemas.openxmlformats.org/officeDocument/2006/relationships/image" Target="NULL"/><Relationship Id="rId152" Type="http://schemas.openxmlformats.org/officeDocument/2006/relationships/image" Target="NULL"/><Relationship Id="rId173" Type="http://schemas.openxmlformats.org/officeDocument/2006/relationships/customXml" Target="../ink/ink2121.xml"/><Relationship Id="rId194" Type="http://schemas.openxmlformats.org/officeDocument/2006/relationships/image" Target="NULL"/><Relationship Id="rId199" Type="http://schemas.openxmlformats.org/officeDocument/2006/relationships/customXml" Target="../ink/ink2134.xml"/><Relationship Id="rId203" Type="http://schemas.openxmlformats.org/officeDocument/2006/relationships/customXml" Target="../ink/ink2136.xml"/><Relationship Id="rId208" Type="http://schemas.openxmlformats.org/officeDocument/2006/relationships/image" Target="NULL"/><Relationship Id="rId229" Type="http://schemas.openxmlformats.org/officeDocument/2006/relationships/image" Target="NULL"/><Relationship Id="rId224" Type="http://schemas.openxmlformats.org/officeDocument/2006/relationships/customXml" Target="../ink/ink2147.xml"/><Relationship Id="rId240" Type="http://schemas.openxmlformats.org/officeDocument/2006/relationships/customXml" Target="../ink/ink2155.xml"/><Relationship Id="rId245" Type="http://schemas.openxmlformats.org/officeDocument/2006/relationships/image" Target="NULL"/><Relationship Id="rId261" Type="http://schemas.openxmlformats.org/officeDocument/2006/relationships/image" Target="NULL"/><Relationship Id="rId266" Type="http://schemas.openxmlformats.org/officeDocument/2006/relationships/customXml" Target="../ink/ink2168.xml"/><Relationship Id="rId287" Type="http://schemas.openxmlformats.org/officeDocument/2006/relationships/image" Target="NULL"/><Relationship Id="rId19" Type="http://schemas.openxmlformats.org/officeDocument/2006/relationships/image" Target="NULL"/><Relationship Id="rId35" Type="http://schemas.openxmlformats.org/officeDocument/2006/relationships/customXml" Target="../ink/ink2064.xml"/><Relationship Id="rId77" Type="http://schemas.openxmlformats.org/officeDocument/2006/relationships/customXml" Target="../ink/ink2073.xml"/><Relationship Id="rId100" Type="http://schemas.openxmlformats.org/officeDocument/2006/relationships/image" Target="NULL"/><Relationship Id="rId105" Type="http://schemas.openxmlformats.org/officeDocument/2006/relationships/customXml" Target="../ink/ink2087.xml"/><Relationship Id="rId126" Type="http://schemas.openxmlformats.org/officeDocument/2006/relationships/image" Target="NULL"/><Relationship Id="rId147" Type="http://schemas.openxmlformats.org/officeDocument/2006/relationships/customXml" Target="../ink/ink2108.xml"/><Relationship Id="rId168" Type="http://schemas.openxmlformats.org/officeDocument/2006/relationships/image" Target="NULL"/><Relationship Id="rId282" Type="http://schemas.openxmlformats.org/officeDocument/2006/relationships/customXml" Target="../ink/ink2176.xml"/><Relationship Id="rId312" Type="http://schemas.openxmlformats.org/officeDocument/2006/relationships/customXml" Target="../ink/ink2191.xml"/><Relationship Id="rId317" Type="http://schemas.openxmlformats.org/officeDocument/2006/relationships/customXml" Target="../ink/ink2194.xml"/><Relationship Id="rId333" Type="http://schemas.openxmlformats.org/officeDocument/2006/relationships/customXml" Target="../ink/ink2208.xml"/><Relationship Id="rId338" Type="http://schemas.openxmlformats.org/officeDocument/2006/relationships/customXml" Target="../ink/ink2211.xml"/><Relationship Id="rId8" Type="http://schemas.openxmlformats.org/officeDocument/2006/relationships/image" Target="NULL"/><Relationship Id="rId72" Type="http://schemas.openxmlformats.org/officeDocument/2006/relationships/image" Target="NULL"/><Relationship Id="rId93" Type="http://schemas.openxmlformats.org/officeDocument/2006/relationships/customXml" Target="../ink/ink2081.xml"/><Relationship Id="rId98" Type="http://schemas.openxmlformats.org/officeDocument/2006/relationships/image" Target="NULL"/><Relationship Id="rId121" Type="http://schemas.openxmlformats.org/officeDocument/2006/relationships/customXml" Target="../ink/ink2095.xml"/><Relationship Id="rId142" Type="http://schemas.openxmlformats.org/officeDocument/2006/relationships/image" Target="NULL"/><Relationship Id="rId163" Type="http://schemas.openxmlformats.org/officeDocument/2006/relationships/customXml" Target="../ink/ink2116.xml"/><Relationship Id="rId184" Type="http://schemas.openxmlformats.org/officeDocument/2006/relationships/image" Target="NULL"/><Relationship Id="rId189" Type="http://schemas.openxmlformats.org/officeDocument/2006/relationships/customXml" Target="../ink/ink2129.xml"/><Relationship Id="rId219" Type="http://schemas.openxmlformats.org/officeDocument/2006/relationships/customXml" Target="../ink/ink2144.xml"/><Relationship Id="rId214" Type="http://schemas.openxmlformats.org/officeDocument/2006/relationships/image" Target="NULL"/><Relationship Id="rId230" Type="http://schemas.openxmlformats.org/officeDocument/2006/relationships/customXml" Target="../ink/ink2150.xml"/><Relationship Id="rId235" Type="http://schemas.openxmlformats.org/officeDocument/2006/relationships/image" Target="NULL"/><Relationship Id="rId251" Type="http://schemas.openxmlformats.org/officeDocument/2006/relationships/image" Target="NULL"/><Relationship Id="rId256" Type="http://schemas.openxmlformats.org/officeDocument/2006/relationships/customXml" Target="../ink/ink2163.xml"/><Relationship Id="rId277" Type="http://schemas.openxmlformats.org/officeDocument/2006/relationships/image" Target="NULL"/><Relationship Id="rId298" Type="http://schemas.openxmlformats.org/officeDocument/2006/relationships/customXml" Target="../ink/ink2184.xml"/><Relationship Id="rId3" Type="http://schemas.openxmlformats.org/officeDocument/2006/relationships/image" Target="NULL"/><Relationship Id="rId67" Type="http://schemas.openxmlformats.org/officeDocument/2006/relationships/customXml" Target="../ink/ink2068.xml"/><Relationship Id="rId116" Type="http://schemas.openxmlformats.org/officeDocument/2006/relationships/image" Target="NULL"/><Relationship Id="rId137" Type="http://schemas.openxmlformats.org/officeDocument/2006/relationships/customXml" Target="../ink/ink2103.xml"/><Relationship Id="rId158" Type="http://schemas.openxmlformats.org/officeDocument/2006/relationships/image" Target="NULL"/><Relationship Id="rId272" Type="http://schemas.openxmlformats.org/officeDocument/2006/relationships/customXml" Target="../ink/ink2171.xml"/><Relationship Id="rId293" Type="http://schemas.openxmlformats.org/officeDocument/2006/relationships/image" Target="NULL"/><Relationship Id="rId302" Type="http://schemas.openxmlformats.org/officeDocument/2006/relationships/customXml" Target="../ink/ink2186.xml"/><Relationship Id="rId307" Type="http://schemas.openxmlformats.org/officeDocument/2006/relationships/image" Target="NULL"/><Relationship Id="rId323" Type="http://schemas.openxmlformats.org/officeDocument/2006/relationships/customXml" Target="../ink/ink2198.xml"/><Relationship Id="rId328" Type="http://schemas.openxmlformats.org/officeDocument/2006/relationships/customXml" Target="../ink/ink2203.xml"/><Relationship Id="rId25" Type="http://schemas.openxmlformats.org/officeDocument/2006/relationships/image" Target="NULL"/><Relationship Id="rId62" Type="http://schemas.openxmlformats.org/officeDocument/2006/relationships/image" Target="NULL"/><Relationship Id="rId83" Type="http://schemas.openxmlformats.org/officeDocument/2006/relationships/customXml" Target="../ink/ink2076.xml"/><Relationship Id="rId88" Type="http://schemas.openxmlformats.org/officeDocument/2006/relationships/image" Target="NULL"/><Relationship Id="rId111" Type="http://schemas.openxmlformats.org/officeDocument/2006/relationships/customXml" Target="../ink/ink2090.xml"/><Relationship Id="rId132" Type="http://schemas.openxmlformats.org/officeDocument/2006/relationships/image" Target="NULL"/><Relationship Id="rId153" Type="http://schemas.openxmlformats.org/officeDocument/2006/relationships/customXml" Target="../ink/ink2111.xml"/><Relationship Id="rId174" Type="http://schemas.openxmlformats.org/officeDocument/2006/relationships/image" Target="NULL"/><Relationship Id="rId179" Type="http://schemas.openxmlformats.org/officeDocument/2006/relationships/customXml" Target="../ink/ink2124.xml"/><Relationship Id="rId195" Type="http://schemas.openxmlformats.org/officeDocument/2006/relationships/customXml" Target="../ink/ink2132.xml"/><Relationship Id="rId209" Type="http://schemas.openxmlformats.org/officeDocument/2006/relationships/customXml" Target="../ink/ink2139.xml"/><Relationship Id="rId41" Type="http://schemas.openxmlformats.org/officeDocument/2006/relationships/image" Target="NULL"/><Relationship Id="rId190" Type="http://schemas.openxmlformats.org/officeDocument/2006/relationships/image" Target="NULL"/><Relationship Id="rId204" Type="http://schemas.openxmlformats.org/officeDocument/2006/relationships/image" Target="NULL"/><Relationship Id="rId220" Type="http://schemas.openxmlformats.org/officeDocument/2006/relationships/image" Target="NULL"/><Relationship Id="rId225" Type="http://schemas.openxmlformats.org/officeDocument/2006/relationships/image" Target="NULL"/><Relationship Id="rId241" Type="http://schemas.openxmlformats.org/officeDocument/2006/relationships/image" Target="NULL"/><Relationship Id="rId246" Type="http://schemas.openxmlformats.org/officeDocument/2006/relationships/customXml" Target="../ink/ink2158.xml"/><Relationship Id="rId267" Type="http://schemas.openxmlformats.org/officeDocument/2006/relationships/image" Target="NULL"/><Relationship Id="rId288" Type="http://schemas.openxmlformats.org/officeDocument/2006/relationships/customXml" Target="../ink/ink2179.xml"/><Relationship Id="rId36" Type="http://schemas.openxmlformats.org/officeDocument/2006/relationships/image" Target="NULL"/><Relationship Id="rId106" Type="http://schemas.openxmlformats.org/officeDocument/2006/relationships/image" Target="NULL"/><Relationship Id="rId127" Type="http://schemas.openxmlformats.org/officeDocument/2006/relationships/customXml" Target="../ink/ink2098.xml"/><Relationship Id="rId262" Type="http://schemas.openxmlformats.org/officeDocument/2006/relationships/customXml" Target="../ink/ink2166.xml"/><Relationship Id="rId283" Type="http://schemas.openxmlformats.org/officeDocument/2006/relationships/image" Target="NULL"/><Relationship Id="rId313" Type="http://schemas.openxmlformats.org/officeDocument/2006/relationships/image" Target="NULL"/><Relationship Id="rId318" Type="http://schemas.openxmlformats.org/officeDocument/2006/relationships/image" Target="NULL"/><Relationship Id="rId15" Type="http://schemas.openxmlformats.org/officeDocument/2006/relationships/image" Target="NULL"/><Relationship Id="rId339" Type="http://schemas.openxmlformats.org/officeDocument/2006/relationships/customXml" Target="../ink/ink2212.xml"/><Relationship Id="rId73" Type="http://schemas.openxmlformats.org/officeDocument/2006/relationships/customXml" Target="../ink/ink2071.xml"/><Relationship Id="rId78" Type="http://schemas.openxmlformats.org/officeDocument/2006/relationships/image" Target="NULL"/><Relationship Id="rId94" Type="http://schemas.openxmlformats.org/officeDocument/2006/relationships/image" Target="NULL"/><Relationship Id="rId99" Type="http://schemas.openxmlformats.org/officeDocument/2006/relationships/customXml" Target="../ink/ink2084.xml"/><Relationship Id="rId101" Type="http://schemas.openxmlformats.org/officeDocument/2006/relationships/customXml" Target="../ink/ink2085.xml"/><Relationship Id="rId122" Type="http://schemas.openxmlformats.org/officeDocument/2006/relationships/image" Target="NULL"/><Relationship Id="rId143" Type="http://schemas.openxmlformats.org/officeDocument/2006/relationships/customXml" Target="../ink/ink2106.xml"/><Relationship Id="rId148" Type="http://schemas.openxmlformats.org/officeDocument/2006/relationships/image" Target="NULL"/><Relationship Id="rId164" Type="http://schemas.openxmlformats.org/officeDocument/2006/relationships/image" Target="NULL"/><Relationship Id="rId169" Type="http://schemas.openxmlformats.org/officeDocument/2006/relationships/customXml" Target="../ink/ink2119.xml"/><Relationship Id="rId185" Type="http://schemas.openxmlformats.org/officeDocument/2006/relationships/customXml" Target="../ink/ink2127.xml"/><Relationship Id="rId31" Type="http://schemas.openxmlformats.org/officeDocument/2006/relationships/image" Target="NULL"/><Relationship Id="rId334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2063.xml"/><Relationship Id="rId180" Type="http://schemas.openxmlformats.org/officeDocument/2006/relationships/image" Target="NULL"/><Relationship Id="rId210" Type="http://schemas.openxmlformats.org/officeDocument/2006/relationships/image" Target="NULL"/><Relationship Id="rId215" Type="http://schemas.openxmlformats.org/officeDocument/2006/relationships/customXml" Target="../ink/ink2142.xml"/><Relationship Id="rId236" Type="http://schemas.openxmlformats.org/officeDocument/2006/relationships/customXml" Target="../ink/ink2153.xml"/><Relationship Id="rId257" Type="http://schemas.openxmlformats.org/officeDocument/2006/relationships/image" Target="NULL"/><Relationship Id="rId278" Type="http://schemas.openxmlformats.org/officeDocument/2006/relationships/customXml" Target="../ink/ink2174.xml"/><Relationship Id="rId231" Type="http://schemas.openxmlformats.org/officeDocument/2006/relationships/image" Target="NULL"/><Relationship Id="rId252" Type="http://schemas.openxmlformats.org/officeDocument/2006/relationships/customXml" Target="../ink/ink2161.xml"/><Relationship Id="rId273" Type="http://schemas.openxmlformats.org/officeDocument/2006/relationships/image" Target="NULL"/><Relationship Id="rId294" Type="http://schemas.openxmlformats.org/officeDocument/2006/relationships/customXml" Target="../ink/ink2182.xml"/><Relationship Id="rId308" Type="http://schemas.openxmlformats.org/officeDocument/2006/relationships/customXml" Target="../ink/ink2189.xml"/><Relationship Id="rId329" Type="http://schemas.openxmlformats.org/officeDocument/2006/relationships/customXml" Target="../ink/ink2204.xml"/><Relationship Id="rId68" Type="http://schemas.openxmlformats.org/officeDocument/2006/relationships/image" Target="NULL"/><Relationship Id="rId89" Type="http://schemas.openxmlformats.org/officeDocument/2006/relationships/customXml" Target="../ink/ink2079.xml"/><Relationship Id="rId112" Type="http://schemas.openxmlformats.org/officeDocument/2006/relationships/image" Target="NULL"/><Relationship Id="rId133" Type="http://schemas.openxmlformats.org/officeDocument/2006/relationships/customXml" Target="../ink/ink2101.xml"/><Relationship Id="rId154" Type="http://schemas.openxmlformats.org/officeDocument/2006/relationships/image" Target="NULL"/><Relationship Id="rId175" Type="http://schemas.openxmlformats.org/officeDocument/2006/relationships/customXml" Target="../ink/ink2122.xml"/><Relationship Id="rId340" Type="http://schemas.openxmlformats.org/officeDocument/2006/relationships/customXml" Target="../ink/ink2213.xml"/><Relationship Id="rId47" Type="http://schemas.openxmlformats.org/officeDocument/2006/relationships/image" Target="NULL"/><Relationship Id="rId196" Type="http://schemas.openxmlformats.org/officeDocument/2006/relationships/image" Target="NULL"/><Relationship Id="rId200" Type="http://schemas.openxmlformats.org/officeDocument/2006/relationships/image" Target="NULL"/><Relationship Id="rId221" Type="http://schemas.openxmlformats.org/officeDocument/2006/relationships/customXml" Target="../ink/ink2145.xml"/><Relationship Id="rId242" Type="http://schemas.openxmlformats.org/officeDocument/2006/relationships/customXml" Target="../ink/ink2156.xml"/><Relationship Id="rId263" Type="http://schemas.openxmlformats.org/officeDocument/2006/relationships/image" Target="NULL"/><Relationship Id="rId284" Type="http://schemas.openxmlformats.org/officeDocument/2006/relationships/customXml" Target="../ink/ink2177.xml"/><Relationship Id="rId319" Type="http://schemas.openxmlformats.org/officeDocument/2006/relationships/customXml" Target="../ink/ink2195.xml"/><Relationship Id="rId37" Type="http://schemas.openxmlformats.org/officeDocument/2006/relationships/customXml" Target="../ink/ink2065.xml"/><Relationship Id="rId79" Type="http://schemas.openxmlformats.org/officeDocument/2006/relationships/customXml" Target="../ink/ink2074.xml"/><Relationship Id="rId102" Type="http://schemas.openxmlformats.org/officeDocument/2006/relationships/image" Target="NULL"/><Relationship Id="rId123" Type="http://schemas.openxmlformats.org/officeDocument/2006/relationships/customXml" Target="../ink/ink2096.xml"/><Relationship Id="rId144" Type="http://schemas.openxmlformats.org/officeDocument/2006/relationships/image" Target="NULL"/><Relationship Id="rId330" Type="http://schemas.openxmlformats.org/officeDocument/2006/relationships/customXml" Target="../ink/ink2205.xml"/><Relationship Id="rId90" Type="http://schemas.openxmlformats.org/officeDocument/2006/relationships/image" Target="NULL"/><Relationship Id="rId165" Type="http://schemas.openxmlformats.org/officeDocument/2006/relationships/customXml" Target="../ink/ink2117.xml"/><Relationship Id="rId186" Type="http://schemas.openxmlformats.org/officeDocument/2006/relationships/image" Target="NULL"/><Relationship Id="rId211" Type="http://schemas.openxmlformats.org/officeDocument/2006/relationships/customXml" Target="../ink/ink2140.xml"/><Relationship Id="rId232" Type="http://schemas.openxmlformats.org/officeDocument/2006/relationships/customXml" Target="../ink/ink2151.xml"/><Relationship Id="rId253" Type="http://schemas.openxmlformats.org/officeDocument/2006/relationships/image" Target="NULL"/><Relationship Id="rId274" Type="http://schemas.openxmlformats.org/officeDocument/2006/relationships/customXml" Target="../ink/ink2172.xml"/><Relationship Id="rId295" Type="http://schemas.openxmlformats.org/officeDocument/2006/relationships/image" Target="NULL"/><Relationship Id="rId309" Type="http://schemas.openxmlformats.org/officeDocument/2006/relationships/image" Target="NULL"/><Relationship Id="rId69" Type="http://schemas.openxmlformats.org/officeDocument/2006/relationships/customXml" Target="../ink/ink2069.xml"/><Relationship Id="rId113" Type="http://schemas.openxmlformats.org/officeDocument/2006/relationships/customXml" Target="../ink/ink2091.xml"/><Relationship Id="rId134" Type="http://schemas.openxmlformats.org/officeDocument/2006/relationships/image" Target="NULL"/><Relationship Id="rId320" Type="http://schemas.openxmlformats.org/officeDocument/2006/relationships/image" Target="NULL"/><Relationship Id="rId27" Type="http://schemas.openxmlformats.org/officeDocument/2006/relationships/image" Target="NULL"/><Relationship Id="rId80" Type="http://schemas.openxmlformats.org/officeDocument/2006/relationships/image" Target="NULL"/><Relationship Id="rId155" Type="http://schemas.openxmlformats.org/officeDocument/2006/relationships/customXml" Target="../ink/ink2112.xml"/><Relationship Id="rId176" Type="http://schemas.openxmlformats.org/officeDocument/2006/relationships/image" Target="NULL"/><Relationship Id="rId197" Type="http://schemas.openxmlformats.org/officeDocument/2006/relationships/customXml" Target="../ink/ink2133.xml"/><Relationship Id="rId341" Type="http://schemas.openxmlformats.org/officeDocument/2006/relationships/customXml" Target="../ink/ink2214.xml"/><Relationship Id="rId201" Type="http://schemas.openxmlformats.org/officeDocument/2006/relationships/customXml" Target="../ink/ink2135.xml"/><Relationship Id="rId222" Type="http://schemas.openxmlformats.org/officeDocument/2006/relationships/image" Target="NULL"/><Relationship Id="rId243" Type="http://schemas.openxmlformats.org/officeDocument/2006/relationships/image" Target="NULL"/><Relationship Id="rId264" Type="http://schemas.openxmlformats.org/officeDocument/2006/relationships/customXml" Target="../ink/ink2167.xml"/><Relationship Id="rId285" Type="http://schemas.openxmlformats.org/officeDocument/2006/relationships/image" Target="NULL"/><Relationship Id="rId103" Type="http://schemas.openxmlformats.org/officeDocument/2006/relationships/customXml" Target="../ink/ink2086.xml"/><Relationship Id="rId124" Type="http://schemas.openxmlformats.org/officeDocument/2006/relationships/image" Target="NULL"/><Relationship Id="rId310" Type="http://schemas.openxmlformats.org/officeDocument/2006/relationships/customXml" Target="../ink/ink2190.xml"/><Relationship Id="rId17" Type="http://schemas.openxmlformats.org/officeDocument/2006/relationships/image" Target="NULL"/><Relationship Id="rId70" Type="http://schemas.openxmlformats.org/officeDocument/2006/relationships/image" Target="NULL"/><Relationship Id="rId91" Type="http://schemas.openxmlformats.org/officeDocument/2006/relationships/customXml" Target="../ink/ink2080.xml"/><Relationship Id="rId145" Type="http://schemas.openxmlformats.org/officeDocument/2006/relationships/customXml" Target="../ink/ink2107.xml"/><Relationship Id="rId166" Type="http://schemas.openxmlformats.org/officeDocument/2006/relationships/image" Target="NULL"/><Relationship Id="rId187" Type="http://schemas.openxmlformats.org/officeDocument/2006/relationships/customXml" Target="../ink/ink2128.xml"/><Relationship Id="rId331" Type="http://schemas.openxmlformats.org/officeDocument/2006/relationships/customXml" Target="../ink/ink2206.xml"/><Relationship Id="rId1" Type="http://schemas.openxmlformats.org/officeDocument/2006/relationships/slideLayout" Target="../slideLayouts/slideLayout8.xml"/><Relationship Id="rId212" Type="http://schemas.openxmlformats.org/officeDocument/2006/relationships/image" Target="NULL"/><Relationship Id="rId233" Type="http://schemas.openxmlformats.org/officeDocument/2006/relationships/image" Target="NULL"/><Relationship Id="rId254" Type="http://schemas.openxmlformats.org/officeDocument/2006/relationships/customXml" Target="../ink/ink2162.xml"/><Relationship Id="rId114" Type="http://schemas.openxmlformats.org/officeDocument/2006/relationships/image" Target="NULL"/><Relationship Id="rId275" Type="http://schemas.openxmlformats.org/officeDocument/2006/relationships/image" Target="NULL"/><Relationship Id="rId296" Type="http://schemas.openxmlformats.org/officeDocument/2006/relationships/customXml" Target="../ink/ink2183.xml"/><Relationship Id="rId300" Type="http://schemas.openxmlformats.org/officeDocument/2006/relationships/customXml" Target="../ink/ink2185.xml"/><Relationship Id="rId81" Type="http://schemas.openxmlformats.org/officeDocument/2006/relationships/customXml" Target="../ink/ink2075.xml"/><Relationship Id="rId135" Type="http://schemas.openxmlformats.org/officeDocument/2006/relationships/customXml" Target="../ink/ink2102.xml"/><Relationship Id="rId156" Type="http://schemas.openxmlformats.org/officeDocument/2006/relationships/image" Target="NULL"/><Relationship Id="rId177" Type="http://schemas.openxmlformats.org/officeDocument/2006/relationships/customXml" Target="../ink/ink2123.xml"/><Relationship Id="rId198" Type="http://schemas.openxmlformats.org/officeDocument/2006/relationships/image" Target="NULL"/><Relationship Id="rId321" Type="http://schemas.openxmlformats.org/officeDocument/2006/relationships/customXml" Target="../ink/ink2196.xml"/><Relationship Id="rId202" Type="http://schemas.openxmlformats.org/officeDocument/2006/relationships/image" Target="NULL"/><Relationship Id="rId223" Type="http://schemas.openxmlformats.org/officeDocument/2006/relationships/customXml" Target="../ink/ink2146.xml"/><Relationship Id="rId244" Type="http://schemas.openxmlformats.org/officeDocument/2006/relationships/customXml" Target="../ink/ink2157.xml"/><Relationship Id="rId265" Type="http://schemas.openxmlformats.org/officeDocument/2006/relationships/image" Target="NULL"/><Relationship Id="rId286" Type="http://schemas.openxmlformats.org/officeDocument/2006/relationships/customXml" Target="../ink/ink2178.xml"/><Relationship Id="rId39" Type="http://schemas.openxmlformats.org/officeDocument/2006/relationships/image" Target="NULL"/><Relationship Id="rId104" Type="http://schemas.openxmlformats.org/officeDocument/2006/relationships/image" Target="NULL"/><Relationship Id="rId125" Type="http://schemas.openxmlformats.org/officeDocument/2006/relationships/customXml" Target="../ink/ink2097.xml"/><Relationship Id="rId146" Type="http://schemas.openxmlformats.org/officeDocument/2006/relationships/image" Target="NULL"/><Relationship Id="rId167" Type="http://schemas.openxmlformats.org/officeDocument/2006/relationships/customXml" Target="../ink/ink2118.xml"/><Relationship Id="rId188" Type="http://schemas.openxmlformats.org/officeDocument/2006/relationships/image" Target="NULL"/><Relationship Id="rId311" Type="http://schemas.openxmlformats.org/officeDocument/2006/relationships/image" Target="NULL"/><Relationship Id="rId332" Type="http://schemas.openxmlformats.org/officeDocument/2006/relationships/customXml" Target="../ink/ink2207.xml"/><Relationship Id="rId71" Type="http://schemas.openxmlformats.org/officeDocument/2006/relationships/customXml" Target="../ink/ink2070.xml"/><Relationship Id="rId92" Type="http://schemas.openxmlformats.org/officeDocument/2006/relationships/image" Target="NULL"/><Relationship Id="rId213" Type="http://schemas.openxmlformats.org/officeDocument/2006/relationships/customXml" Target="../ink/ink2141.xml"/><Relationship Id="rId234" Type="http://schemas.openxmlformats.org/officeDocument/2006/relationships/customXml" Target="../ink/ink2152.xml"/><Relationship Id="rId2" Type="http://schemas.openxmlformats.org/officeDocument/2006/relationships/customXml" Target="../ink/ink2060.xml"/><Relationship Id="rId255" Type="http://schemas.openxmlformats.org/officeDocument/2006/relationships/image" Target="NULL"/><Relationship Id="rId276" Type="http://schemas.openxmlformats.org/officeDocument/2006/relationships/customXml" Target="../ink/ink2173.xml"/><Relationship Id="rId297" Type="http://schemas.openxmlformats.org/officeDocument/2006/relationships/image" Target="NULL"/><Relationship Id="rId29" Type="http://schemas.openxmlformats.org/officeDocument/2006/relationships/image" Target="NULL"/></Relationships>
</file>

<file path=ppt/slides/_rels/slide4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248.xml"/><Relationship Id="rId299" Type="http://schemas.openxmlformats.org/officeDocument/2006/relationships/image" Target="NULL"/><Relationship Id="rId303" Type="http://schemas.openxmlformats.org/officeDocument/2006/relationships/image" Target="NULL"/><Relationship Id="rId63" Type="http://schemas.openxmlformats.org/officeDocument/2006/relationships/customXml" Target="../ink/ink2221.xml"/><Relationship Id="rId84" Type="http://schemas.openxmlformats.org/officeDocument/2006/relationships/image" Target="NULL"/><Relationship Id="rId138" Type="http://schemas.openxmlformats.org/officeDocument/2006/relationships/image" Target="NULL"/><Relationship Id="rId159" Type="http://schemas.openxmlformats.org/officeDocument/2006/relationships/customXml" Target="../ink/ink2269.xml"/><Relationship Id="rId324" Type="http://schemas.openxmlformats.org/officeDocument/2006/relationships/customXml" Target="../ink/ink2354.xml"/><Relationship Id="rId21" Type="http://schemas.openxmlformats.org/officeDocument/2006/relationships/image" Target="NULL"/><Relationship Id="rId345" Type="http://schemas.openxmlformats.org/officeDocument/2006/relationships/image" Target="NULL"/><Relationship Id="rId170" Type="http://schemas.openxmlformats.org/officeDocument/2006/relationships/image" Target="NULL"/><Relationship Id="rId191" Type="http://schemas.openxmlformats.org/officeDocument/2006/relationships/customXml" Target="../ink/ink2285.xml"/><Relationship Id="rId205" Type="http://schemas.openxmlformats.org/officeDocument/2006/relationships/customXml" Target="../ink/ink2292.xml"/><Relationship Id="rId226" Type="http://schemas.openxmlformats.org/officeDocument/2006/relationships/customXml" Target="../ink/ink2303.xml"/><Relationship Id="rId247" Type="http://schemas.openxmlformats.org/officeDocument/2006/relationships/image" Target="NULL"/><Relationship Id="rId107" Type="http://schemas.openxmlformats.org/officeDocument/2006/relationships/customXml" Target="../ink/ink2243.xml"/><Relationship Id="rId268" Type="http://schemas.openxmlformats.org/officeDocument/2006/relationships/customXml" Target="../ink/ink2324.xml"/><Relationship Id="rId289" Type="http://schemas.openxmlformats.org/officeDocument/2006/relationships/image" Target="NULL"/><Relationship Id="rId74" Type="http://schemas.openxmlformats.org/officeDocument/2006/relationships/image" Target="NULL"/><Relationship Id="rId128" Type="http://schemas.openxmlformats.org/officeDocument/2006/relationships/image" Target="NULL"/><Relationship Id="rId149" Type="http://schemas.openxmlformats.org/officeDocument/2006/relationships/customXml" Target="../ink/ink2264.xml"/><Relationship Id="rId314" Type="http://schemas.openxmlformats.org/officeDocument/2006/relationships/customXml" Target="../ink/ink2347.xml"/><Relationship Id="rId11" Type="http://schemas.openxmlformats.org/officeDocument/2006/relationships/image" Target="NULL"/><Relationship Id="rId335" Type="http://schemas.openxmlformats.org/officeDocument/2006/relationships/customXml" Target="../ink/ink2364.xml"/><Relationship Id="rId5" Type="http://schemas.openxmlformats.org/officeDocument/2006/relationships/customXml" Target="../ink/ink2216.xml"/><Relationship Id="rId95" Type="http://schemas.openxmlformats.org/officeDocument/2006/relationships/customXml" Target="../ink/ink2237.xml"/><Relationship Id="rId160" Type="http://schemas.openxmlformats.org/officeDocument/2006/relationships/image" Target="NULL"/><Relationship Id="rId181" Type="http://schemas.openxmlformats.org/officeDocument/2006/relationships/customXml" Target="../ink/ink2280.xml"/><Relationship Id="rId216" Type="http://schemas.openxmlformats.org/officeDocument/2006/relationships/image" Target="NULL"/><Relationship Id="rId237" Type="http://schemas.openxmlformats.org/officeDocument/2006/relationships/image" Target="NULL"/><Relationship Id="rId258" Type="http://schemas.openxmlformats.org/officeDocument/2006/relationships/customXml" Target="../ink/ink2319.xml"/><Relationship Id="rId279" Type="http://schemas.openxmlformats.org/officeDocument/2006/relationships/image" Target="NULL"/><Relationship Id="rId64" Type="http://schemas.openxmlformats.org/officeDocument/2006/relationships/image" Target="NULL"/><Relationship Id="rId118" Type="http://schemas.openxmlformats.org/officeDocument/2006/relationships/image" Target="NULL"/><Relationship Id="rId139" Type="http://schemas.openxmlformats.org/officeDocument/2006/relationships/customXml" Target="../ink/ink2259.xml"/><Relationship Id="rId290" Type="http://schemas.openxmlformats.org/officeDocument/2006/relationships/customXml" Target="../ink/ink2335.xml"/><Relationship Id="rId304" Type="http://schemas.openxmlformats.org/officeDocument/2006/relationships/customXml" Target="../ink/ink2342.xml"/><Relationship Id="rId325" Type="http://schemas.openxmlformats.org/officeDocument/2006/relationships/customXml" Target="../ink/ink2355.xml"/><Relationship Id="rId43" Type="http://schemas.openxmlformats.org/officeDocument/2006/relationships/image" Target="NULL"/><Relationship Id="rId346" Type="http://schemas.openxmlformats.org/officeDocument/2006/relationships/customXml" Target="../ink/ink2372.xml"/><Relationship Id="rId85" Type="http://schemas.openxmlformats.org/officeDocument/2006/relationships/customXml" Target="../ink/ink2232.xml"/><Relationship Id="rId150" Type="http://schemas.openxmlformats.org/officeDocument/2006/relationships/image" Target="NULL"/><Relationship Id="rId171" Type="http://schemas.openxmlformats.org/officeDocument/2006/relationships/customXml" Target="../ink/ink2275.xml"/><Relationship Id="rId192" Type="http://schemas.openxmlformats.org/officeDocument/2006/relationships/image" Target="NULL"/><Relationship Id="rId206" Type="http://schemas.openxmlformats.org/officeDocument/2006/relationships/image" Target="NULL"/><Relationship Id="rId227" Type="http://schemas.openxmlformats.org/officeDocument/2006/relationships/image" Target="NULL"/><Relationship Id="rId248" Type="http://schemas.openxmlformats.org/officeDocument/2006/relationships/customXml" Target="../ink/ink2314.xml"/><Relationship Id="rId269" Type="http://schemas.openxmlformats.org/officeDocument/2006/relationships/image" Target="NULL"/><Relationship Id="rId108" Type="http://schemas.openxmlformats.org/officeDocument/2006/relationships/image" Target="NULL"/><Relationship Id="rId129" Type="http://schemas.openxmlformats.org/officeDocument/2006/relationships/customXml" Target="../ink/ink2254.xml"/><Relationship Id="rId280" Type="http://schemas.openxmlformats.org/officeDocument/2006/relationships/customXml" Target="../ink/ink2330.xml"/><Relationship Id="rId315" Type="http://schemas.openxmlformats.org/officeDocument/2006/relationships/customXml" Target="../ink/ink2348.xml"/><Relationship Id="rId33" Type="http://schemas.openxmlformats.org/officeDocument/2006/relationships/image" Target="NULL"/><Relationship Id="rId336" Type="http://schemas.openxmlformats.org/officeDocument/2006/relationships/image" Target="NULL"/><Relationship Id="rId75" Type="http://schemas.openxmlformats.org/officeDocument/2006/relationships/customXml" Target="../ink/ink2227.xml"/><Relationship Id="rId96" Type="http://schemas.openxmlformats.org/officeDocument/2006/relationships/image" Target="NULL"/><Relationship Id="rId140" Type="http://schemas.openxmlformats.org/officeDocument/2006/relationships/image" Target="NULL"/><Relationship Id="rId161" Type="http://schemas.openxmlformats.org/officeDocument/2006/relationships/customXml" Target="../ink/ink2270.xml"/><Relationship Id="rId182" Type="http://schemas.openxmlformats.org/officeDocument/2006/relationships/image" Target="NULL"/><Relationship Id="rId217" Type="http://schemas.openxmlformats.org/officeDocument/2006/relationships/customXml" Target="../ink/ink2298.xml"/><Relationship Id="rId6" Type="http://schemas.openxmlformats.org/officeDocument/2006/relationships/image" Target="NULL"/><Relationship Id="rId238" Type="http://schemas.openxmlformats.org/officeDocument/2006/relationships/customXml" Target="../ink/ink2309.xml"/><Relationship Id="rId259" Type="http://schemas.openxmlformats.org/officeDocument/2006/relationships/image" Target="NULL"/><Relationship Id="rId119" Type="http://schemas.openxmlformats.org/officeDocument/2006/relationships/customXml" Target="../ink/ink2249.xml"/><Relationship Id="rId270" Type="http://schemas.openxmlformats.org/officeDocument/2006/relationships/customXml" Target="../ink/ink2325.xml"/><Relationship Id="rId291" Type="http://schemas.openxmlformats.org/officeDocument/2006/relationships/image" Target="NULL"/><Relationship Id="rId305" Type="http://schemas.openxmlformats.org/officeDocument/2006/relationships/image" Target="NULL"/><Relationship Id="rId326" Type="http://schemas.openxmlformats.org/officeDocument/2006/relationships/customXml" Target="../ink/ink2356.xml"/><Relationship Id="rId23" Type="http://schemas.openxmlformats.org/officeDocument/2006/relationships/image" Target="NULL"/><Relationship Id="rId347" Type="http://schemas.openxmlformats.org/officeDocument/2006/relationships/image" Target="NULL"/><Relationship Id="rId65" Type="http://schemas.openxmlformats.org/officeDocument/2006/relationships/customXml" Target="../ink/ink2222.xml"/><Relationship Id="rId86" Type="http://schemas.openxmlformats.org/officeDocument/2006/relationships/image" Target="NULL"/><Relationship Id="rId130" Type="http://schemas.openxmlformats.org/officeDocument/2006/relationships/image" Target="NULL"/><Relationship Id="rId151" Type="http://schemas.openxmlformats.org/officeDocument/2006/relationships/customXml" Target="../ink/ink2265.xml"/><Relationship Id="rId172" Type="http://schemas.openxmlformats.org/officeDocument/2006/relationships/image" Target="NULL"/><Relationship Id="rId193" Type="http://schemas.openxmlformats.org/officeDocument/2006/relationships/customXml" Target="../ink/ink2286.xml"/><Relationship Id="rId207" Type="http://schemas.openxmlformats.org/officeDocument/2006/relationships/customXml" Target="../ink/ink2293.xml"/><Relationship Id="rId228" Type="http://schemas.openxmlformats.org/officeDocument/2006/relationships/customXml" Target="../ink/ink2304.xml"/><Relationship Id="rId249" Type="http://schemas.openxmlformats.org/officeDocument/2006/relationships/image" Target="NULL"/><Relationship Id="rId109" Type="http://schemas.openxmlformats.org/officeDocument/2006/relationships/customXml" Target="../ink/ink2244.xml"/><Relationship Id="rId260" Type="http://schemas.openxmlformats.org/officeDocument/2006/relationships/customXml" Target="../ink/ink2320.xml"/><Relationship Id="rId281" Type="http://schemas.openxmlformats.org/officeDocument/2006/relationships/image" Target="NULL"/><Relationship Id="rId316" Type="http://schemas.openxmlformats.org/officeDocument/2006/relationships/image" Target="NULL"/><Relationship Id="rId13" Type="http://schemas.openxmlformats.org/officeDocument/2006/relationships/image" Target="NULL"/><Relationship Id="rId337" Type="http://schemas.openxmlformats.org/officeDocument/2006/relationships/customXml" Target="../ink/ink2365.xml"/><Relationship Id="rId34" Type="http://schemas.openxmlformats.org/officeDocument/2006/relationships/image" Target="NULL"/><Relationship Id="rId76" Type="http://schemas.openxmlformats.org/officeDocument/2006/relationships/image" Target="NULL"/><Relationship Id="rId97" Type="http://schemas.openxmlformats.org/officeDocument/2006/relationships/customXml" Target="../ink/ink2238.xml"/><Relationship Id="rId120" Type="http://schemas.openxmlformats.org/officeDocument/2006/relationships/image" Target="NULL"/><Relationship Id="rId141" Type="http://schemas.openxmlformats.org/officeDocument/2006/relationships/customXml" Target="../ink/ink2260.xml"/><Relationship Id="rId7" Type="http://schemas.openxmlformats.org/officeDocument/2006/relationships/customXml" Target="../ink/ink2217.xml"/><Relationship Id="rId162" Type="http://schemas.openxmlformats.org/officeDocument/2006/relationships/image" Target="NULL"/><Relationship Id="rId183" Type="http://schemas.openxmlformats.org/officeDocument/2006/relationships/customXml" Target="../ink/ink2281.xml"/><Relationship Id="rId218" Type="http://schemas.openxmlformats.org/officeDocument/2006/relationships/image" Target="NULL"/><Relationship Id="rId239" Type="http://schemas.openxmlformats.org/officeDocument/2006/relationships/image" Target="NULL"/><Relationship Id="rId250" Type="http://schemas.openxmlformats.org/officeDocument/2006/relationships/customXml" Target="../ink/ink2315.xml"/><Relationship Id="rId271" Type="http://schemas.openxmlformats.org/officeDocument/2006/relationships/image" Target="NULL"/><Relationship Id="rId292" Type="http://schemas.openxmlformats.org/officeDocument/2006/relationships/customXml" Target="../ink/ink2336.xml"/><Relationship Id="rId306" Type="http://schemas.openxmlformats.org/officeDocument/2006/relationships/customXml" Target="../ink/ink2343.xml"/><Relationship Id="rId66" Type="http://schemas.openxmlformats.org/officeDocument/2006/relationships/image" Target="NULL"/><Relationship Id="rId87" Type="http://schemas.openxmlformats.org/officeDocument/2006/relationships/customXml" Target="../ink/ink2233.xml"/><Relationship Id="rId110" Type="http://schemas.openxmlformats.org/officeDocument/2006/relationships/image" Target="NULL"/><Relationship Id="rId131" Type="http://schemas.openxmlformats.org/officeDocument/2006/relationships/customXml" Target="../ink/ink2255.xml"/><Relationship Id="rId327" Type="http://schemas.openxmlformats.org/officeDocument/2006/relationships/customXml" Target="../ink/ink2357.xml"/><Relationship Id="rId45" Type="http://schemas.openxmlformats.org/officeDocument/2006/relationships/image" Target="NULL"/><Relationship Id="rId348" Type="http://schemas.openxmlformats.org/officeDocument/2006/relationships/image" Target="../media/image395.png"/><Relationship Id="rId82" Type="http://schemas.openxmlformats.org/officeDocument/2006/relationships/image" Target="NULL"/><Relationship Id="rId152" Type="http://schemas.openxmlformats.org/officeDocument/2006/relationships/image" Target="NULL"/><Relationship Id="rId173" Type="http://schemas.openxmlformats.org/officeDocument/2006/relationships/customXml" Target="../ink/ink2276.xml"/><Relationship Id="rId194" Type="http://schemas.openxmlformats.org/officeDocument/2006/relationships/image" Target="NULL"/><Relationship Id="rId199" Type="http://schemas.openxmlformats.org/officeDocument/2006/relationships/customXml" Target="../ink/ink2289.xml"/><Relationship Id="rId203" Type="http://schemas.openxmlformats.org/officeDocument/2006/relationships/customXml" Target="../ink/ink2291.xml"/><Relationship Id="rId208" Type="http://schemas.openxmlformats.org/officeDocument/2006/relationships/image" Target="NULL"/><Relationship Id="rId229" Type="http://schemas.openxmlformats.org/officeDocument/2006/relationships/image" Target="NULL"/><Relationship Id="rId224" Type="http://schemas.openxmlformats.org/officeDocument/2006/relationships/customXml" Target="../ink/ink2302.xml"/><Relationship Id="rId240" Type="http://schemas.openxmlformats.org/officeDocument/2006/relationships/customXml" Target="../ink/ink2310.xml"/><Relationship Id="rId245" Type="http://schemas.openxmlformats.org/officeDocument/2006/relationships/image" Target="NULL"/><Relationship Id="rId261" Type="http://schemas.openxmlformats.org/officeDocument/2006/relationships/image" Target="NULL"/><Relationship Id="rId266" Type="http://schemas.openxmlformats.org/officeDocument/2006/relationships/customXml" Target="../ink/ink2323.xml"/><Relationship Id="rId287" Type="http://schemas.openxmlformats.org/officeDocument/2006/relationships/image" Target="NULL"/><Relationship Id="rId19" Type="http://schemas.openxmlformats.org/officeDocument/2006/relationships/image" Target="NULL"/><Relationship Id="rId35" Type="http://schemas.openxmlformats.org/officeDocument/2006/relationships/customXml" Target="../ink/ink2219.xml"/><Relationship Id="rId77" Type="http://schemas.openxmlformats.org/officeDocument/2006/relationships/customXml" Target="../ink/ink2228.xml"/><Relationship Id="rId100" Type="http://schemas.openxmlformats.org/officeDocument/2006/relationships/image" Target="NULL"/><Relationship Id="rId105" Type="http://schemas.openxmlformats.org/officeDocument/2006/relationships/customXml" Target="../ink/ink2242.xml"/><Relationship Id="rId126" Type="http://schemas.openxmlformats.org/officeDocument/2006/relationships/image" Target="NULL"/><Relationship Id="rId147" Type="http://schemas.openxmlformats.org/officeDocument/2006/relationships/customXml" Target="../ink/ink2263.xml"/><Relationship Id="rId168" Type="http://schemas.openxmlformats.org/officeDocument/2006/relationships/image" Target="NULL"/><Relationship Id="rId282" Type="http://schemas.openxmlformats.org/officeDocument/2006/relationships/customXml" Target="../ink/ink2331.xml"/><Relationship Id="rId312" Type="http://schemas.openxmlformats.org/officeDocument/2006/relationships/customXml" Target="../ink/ink2346.xml"/><Relationship Id="rId317" Type="http://schemas.openxmlformats.org/officeDocument/2006/relationships/customXml" Target="../ink/ink2349.xml"/><Relationship Id="rId333" Type="http://schemas.openxmlformats.org/officeDocument/2006/relationships/customXml" Target="../ink/ink2363.xml"/><Relationship Id="rId338" Type="http://schemas.openxmlformats.org/officeDocument/2006/relationships/customXml" Target="../ink/ink2366.xml"/><Relationship Id="rId8" Type="http://schemas.openxmlformats.org/officeDocument/2006/relationships/image" Target="NULL"/><Relationship Id="rId72" Type="http://schemas.openxmlformats.org/officeDocument/2006/relationships/image" Target="NULL"/><Relationship Id="rId93" Type="http://schemas.openxmlformats.org/officeDocument/2006/relationships/customXml" Target="../ink/ink2236.xml"/><Relationship Id="rId98" Type="http://schemas.openxmlformats.org/officeDocument/2006/relationships/image" Target="NULL"/><Relationship Id="rId121" Type="http://schemas.openxmlformats.org/officeDocument/2006/relationships/customXml" Target="../ink/ink2250.xml"/><Relationship Id="rId142" Type="http://schemas.openxmlformats.org/officeDocument/2006/relationships/image" Target="NULL"/><Relationship Id="rId163" Type="http://schemas.openxmlformats.org/officeDocument/2006/relationships/customXml" Target="../ink/ink2271.xml"/><Relationship Id="rId184" Type="http://schemas.openxmlformats.org/officeDocument/2006/relationships/image" Target="NULL"/><Relationship Id="rId189" Type="http://schemas.openxmlformats.org/officeDocument/2006/relationships/customXml" Target="../ink/ink2284.xml"/><Relationship Id="rId219" Type="http://schemas.openxmlformats.org/officeDocument/2006/relationships/customXml" Target="../ink/ink2299.xml"/><Relationship Id="rId214" Type="http://schemas.openxmlformats.org/officeDocument/2006/relationships/image" Target="NULL"/><Relationship Id="rId230" Type="http://schemas.openxmlformats.org/officeDocument/2006/relationships/customXml" Target="../ink/ink2305.xml"/><Relationship Id="rId235" Type="http://schemas.openxmlformats.org/officeDocument/2006/relationships/image" Target="NULL"/><Relationship Id="rId251" Type="http://schemas.openxmlformats.org/officeDocument/2006/relationships/image" Target="NULL"/><Relationship Id="rId256" Type="http://schemas.openxmlformats.org/officeDocument/2006/relationships/customXml" Target="../ink/ink2318.xml"/><Relationship Id="rId277" Type="http://schemas.openxmlformats.org/officeDocument/2006/relationships/image" Target="NULL"/><Relationship Id="rId298" Type="http://schemas.openxmlformats.org/officeDocument/2006/relationships/customXml" Target="../ink/ink2339.xml"/><Relationship Id="rId3" Type="http://schemas.openxmlformats.org/officeDocument/2006/relationships/image" Target="NULL"/><Relationship Id="rId67" Type="http://schemas.openxmlformats.org/officeDocument/2006/relationships/customXml" Target="../ink/ink2223.xml"/><Relationship Id="rId116" Type="http://schemas.openxmlformats.org/officeDocument/2006/relationships/image" Target="NULL"/><Relationship Id="rId137" Type="http://schemas.openxmlformats.org/officeDocument/2006/relationships/customXml" Target="../ink/ink2258.xml"/><Relationship Id="rId158" Type="http://schemas.openxmlformats.org/officeDocument/2006/relationships/image" Target="NULL"/><Relationship Id="rId272" Type="http://schemas.openxmlformats.org/officeDocument/2006/relationships/customXml" Target="../ink/ink2326.xml"/><Relationship Id="rId293" Type="http://schemas.openxmlformats.org/officeDocument/2006/relationships/image" Target="NULL"/><Relationship Id="rId302" Type="http://schemas.openxmlformats.org/officeDocument/2006/relationships/customXml" Target="../ink/ink2341.xml"/><Relationship Id="rId307" Type="http://schemas.openxmlformats.org/officeDocument/2006/relationships/image" Target="NULL"/><Relationship Id="rId323" Type="http://schemas.openxmlformats.org/officeDocument/2006/relationships/customXml" Target="../ink/ink2353.xml"/><Relationship Id="rId328" Type="http://schemas.openxmlformats.org/officeDocument/2006/relationships/customXml" Target="../ink/ink2358.xml"/><Relationship Id="rId25" Type="http://schemas.openxmlformats.org/officeDocument/2006/relationships/image" Target="NULL"/><Relationship Id="rId344" Type="http://schemas.openxmlformats.org/officeDocument/2006/relationships/customXml" Target="../ink/ink2371.xml"/><Relationship Id="rId62" Type="http://schemas.openxmlformats.org/officeDocument/2006/relationships/image" Target="NULL"/><Relationship Id="rId83" Type="http://schemas.openxmlformats.org/officeDocument/2006/relationships/customXml" Target="../ink/ink2231.xml"/><Relationship Id="rId88" Type="http://schemas.openxmlformats.org/officeDocument/2006/relationships/image" Target="NULL"/><Relationship Id="rId111" Type="http://schemas.openxmlformats.org/officeDocument/2006/relationships/customXml" Target="../ink/ink2245.xml"/><Relationship Id="rId132" Type="http://schemas.openxmlformats.org/officeDocument/2006/relationships/image" Target="NULL"/><Relationship Id="rId153" Type="http://schemas.openxmlformats.org/officeDocument/2006/relationships/customXml" Target="../ink/ink2266.xml"/><Relationship Id="rId174" Type="http://schemas.openxmlformats.org/officeDocument/2006/relationships/image" Target="NULL"/><Relationship Id="rId179" Type="http://schemas.openxmlformats.org/officeDocument/2006/relationships/customXml" Target="../ink/ink2279.xml"/><Relationship Id="rId195" Type="http://schemas.openxmlformats.org/officeDocument/2006/relationships/customXml" Target="../ink/ink2287.xml"/><Relationship Id="rId209" Type="http://schemas.openxmlformats.org/officeDocument/2006/relationships/customXml" Target="../ink/ink2294.xml"/><Relationship Id="rId41" Type="http://schemas.openxmlformats.org/officeDocument/2006/relationships/image" Target="NULL"/><Relationship Id="rId190" Type="http://schemas.openxmlformats.org/officeDocument/2006/relationships/image" Target="NULL"/><Relationship Id="rId204" Type="http://schemas.openxmlformats.org/officeDocument/2006/relationships/image" Target="NULL"/><Relationship Id="rId220" Type="http://schemas.openxmlformats.org/officeDocument/2006/relationships/image" Target="NULL"/><Relationship Id="rId225" Type="http://schemas.openxmlformats.org/officeDocument/2006/relationships/image" Target="NULL"/><Relationship Id="rId241" Type="http://schemas.openxmlformats.org/officeDocument/2006/relationships/image" Target="NULL"/><Relationship Id="rId246" Type="http://schemas.openxmlformats.org/officeDocument/2006/relationships/customXml" Target="../ink/ink2313.xml"/><Relationship Id="rId267" Type="http://schemas.openxmlformats.org/officeDocument/2006/relationships/image" Target="NULL"/><Relationship Id="rId288" Type="http://schemas.openxmlformats.org/officeDocument/2006/relationships/customXml" Target="../ink/ink2334.xml"/><Relationship Id="rId36" Type="http://schemas.openxmlformats.org/officeDocument/2006/relationships/image" Target="NULL"/><Relationship Id="rId106" Type="http://schemas.openxmlformats.org/officeDocument/2006/relationships/image" Target="NULL"/><Relationship Id="rId127" Type="http://schemas.openxmlformats.org/officeDocument/2006/relationships/customXml" Target="../ink/ink2253.xml"/><Relationship Id="rId262" Type="http://schemas.openxmlformats.org/officeDocument/2006/relationships/customXml" Target="../ink/ink2321.xml"/><Relationship Id="rId283" Type="http://schemas.openxmlformats.org/officeDocument/2006/relationships/image" Target="NULL"/><Relationship Id="rId313" Type="http://schemas.openxmlformats.org/officeDocument/2006/relationships/image" Target="NULL"/><Relationship Id="rId318" Type="http://schemas.openxmlformats.org/officeDocument/2006/relationships/image" Target="NULL"/><Relationship Id="rId15" Type="http://schemas.openxmlformats.org/officeDocument/2006/relationships/image" Target="NULL"/><Relationship Id="rId339" Type="http://schemas.openxmlformats.org/officeDocument/2006/relationships/customXml" Target="../ink/ink2367.xml"/><Relationship Id="rId73" Type="http://schemas.openxmlformats.org/officeDocument/2006/relationships/customXml" Target="../ink/ink2226.xml"/><Relationship Id="rId78" Type="http://schemas.openxmlformats.org/officeDocument/2006/relationships/image" Target="NULL"/><Relationship Id="rId94" Type="http://schemas.openxmlformats.org/officeDocument/2006/relationships/image" Target="NULL"/><Relationship Id="rId99" Type="http://schemas.openxmlformats.org/officeDocument/2006/relationships/customXml" Target="../ink/ink2239.xml"/><Relationship Id="rId101" Type="http://schemas.openxmlformats.org/officeDocument/2006/relationships/customXml" Target="../ink/ink2240.xml"/><Relationship Id="rId122" Type="http://schemas.openxmlformats.org/officeDocument/2006/relationships/image" Target="NULL"/><Relationship Id="rId143" Type="http://schemas.openxmlformats.org/officeDocument/2006/relationships/customXml" Target="../ink/ink2261.xml"/><Relationship Id="rId148" Type="http://schemas.openxmlformats.org/officeDocument/2006/relationships/image" Target="NULL"/><Relationship Id="rId164" Type="http://schemas.openxmlformats.org/officeDocument/2006/relationships/image" Target="NULL"/><Relationship Id="rId169" Type="http://schemas.openxmlformats.org/officeDocument/2006/relationships/customXml" Target="../ink/ink2274.xml"/><Relationship Id="rId185" Type="http://schemas.openxmlformats.org/officeDocument/2006/relationships/customXml" Target="../ink/ink2282.xml"/><Relationship Id="rId31" Type="http://schemas.openxmlformats.org/officeDocument/2006/relationships/image" Target="NULL"/><Relationship Id="rId334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2218.xml"/><Relationship Id="rId180" Type="http://schemas.openxmlformats.org/officeDocument/2006/relationships/image" Target="NULL"/><Relationship Id="rId210" Type="http://schemas.openxmlformats.org/officeDocument/2006/relationships/image" Target="NULL"/><Relationship Id="rId215" Type="http://schemas.openxmlformats.org/officeDocument/2006/relationships/customXml" Target="../ink/ink2297.xml"/><Relationship Id="rId236" Type="http://schemas.openxmlformats.org/officeDocument/2006/relationships/customXml" Target="../ink/ink2308.xml"/><Relationship Id="rId257" Type="http://schemas.openxmlformats.org/officeDocument/2006/relationships/image" Target="NULL"/><Relationship Id="rId278" Type="http://schemas.openxmlformats.org/officeDocument/2006/relationships/customXml" Target="../ink/ink2329.xml"/><Relationship Id="rId231" Type="http://schemas.openxmlformats.org/officeDocument/2006/relationships/image" Target="NULL"/><Relationship Id="rId252" Type="http://schemas.openxmlformats.org/officeDocument/2006/relationships/customXml" Target="../ink/ink2316.xml"/><Relationship Id="rId273" Type="http://schemas.openxmlformats.org/officeDocument/2006/relationships/image" Target="NULL"/><Relationship Id="rId294" Type="http://schemas.openxmlformats.org/officeDocument/2006/relationships/customXml" Target="../ink/ink2337.xml"/><Relationship Id="rId308" Type="http://schemas.openxmlformats.org/officeDocument/2006/relationships/customXml" Target="../ink/ink2344.xml"/><Relationship Id="rId329" Type="http://schemas.openxmlformats.org/officeDocument/2006/relationships/customXml" Target="../ink/ink2359.xml"/><Relationship Id="rId68" Type="http://schemas.openxmlformats.org/officeDocument/2006/relationships/image" Target="NULL"/><Relationship Id="rId89" Type="http://schemas.openxmlformats.org/officeDocument/2006/relationships/customXml" Target="../ink/ink2234.xml"/><Relationship Id="rId112" Type="http://schemas.openxmlformats.org/officeDocument/2006/relationships/image" Target="NULL"/><Relationship Id="rId133" Type="http://schemas.openxmlformats.org/officeDocument/2006/relationships/customXml" Target="../ink/ink2256.xml"/><Relationship Id="rId154" Type="http://schemas.openxmlformats.org/officeDocument/2006/relationships/image" Target="NULL"/><Relationship Id="rId175" Type="http://schemas.openxmlformats.org/officeDocument/2006/relationships/customXml" Target="../ink/ink2277.xml"/><Relationship Id="rId340" Type="http://schemas.openxmlformats.org/officeDocument/2006/relationships/customXml" Target="../ink/ink2368.xml"/><Relationship Id="rId47" Type="http://schemas.openxmlformats.org/officeDocument/2006/relationships/image" Target="NULL"/><Relationship Id="rId196" Type="http://schemas.openxmlformats.org/officeDocument/2006/relationships/image" Target="NULL"/><Relationship Id="rId200" Type="http://schemas.openxmlformats.org/officeDocument/2006/relationships/image" Target="NULL"/><Relationship Id="rId221" Type="http://schemas.openxmlformats.org/officeDocument/2006/relationships/customXml" Target="../ink/ink2300.xml"/><Relationship Id="rId242" Type="http://schemas.openxmlformats.org/officeDocument/2006/relationships/customXml" Target="../ink/ink2311.xml"/><Relationship Id="rId263" Type="http://schemas.openxmlformats.org/officeDocument/2006/relationships/image" Target="NULL"/><Relationship Id="rId284" Type="http://schemas.openxmlformats.org/officeDocument/2006/relationships/customXml" Target="../ink/ink2332.xml"/><Relationship Id="rId319" Type="http://schemas.openxmlformats.org/officeDocument/2006/relationships/customXml" Target="../ink/ink2350.xml"/><Relationship Id="rId37" Type="http://schemas.openxmlformats.org/officeDocument/2006/relationships/customXml" Target="../ink/ink2220.xml"/><Relationship Id="rId79" Type="http://schemas.openxmlformats.org/officeDocument/2006/relationships/customXml" Target="../ink/ink2229.xml"/><Relationship Id="rId102" Type="http://schemas.openxmlformats.org/officeDocument/2006/relationships/image" Target="NULL"/><Relationship Id="rId123" Type="http://schemas.openxmlformats.org/officeDocument/2006/relationships/customXml" Target="../ink/ink2251.xml"/><Relationship Id="rId144" Type="http://schemas.openxmlformats.org/officeDocument/2006/relationships/image" Target="NULL"/><Relationship Id="rId330" Type="http://schemas.openxmlformats.org/officeDocument/2006/relationships/customXml" Target="../ink/ink2360.xml"/><Relationship Id="rId90" Type="http://schemas.openxmlformats.org/officeDocument/2006/relationships/image" Target="NULL"/><Relationship Id="rId165" Type="http://schemas.openxmlformats.org/officeDocument/2006/relationships/customXml" Target="../ink/ink2272.xml"/><Relationship Id="rId186" Type="http://schemas.openxmlformats.org/officeDocument/2006/relationships/image" Target="NULL"/><Relationship Id="rId211" Type="http://schemas.openxmlformats.org/officeDocument/2006/relationships/customXml" Target="../ink/ink2295.xml"/><Relationship Id="rId232" Type="http://schemas.openxmlformats.org/officeDocument/2006/relationships/customXml" Target="../ink/ink2306.xml"/><Relationship Id="rId253" Type="http://schemas.openxmlformats.org/officeDocument/2006/relationships/image" Target="NULL"/><Relationship Id="rId274" Type="http://schemas.openxmlformats.org/officeDocument/2006/relationships/customXml" Target="../ink/ink2327.xml"/><Relationship Id="rId295" Type="http://schemas.openxmlformats.org/officeDocument/2006/relationships/image" Target="NULL"/><Relationship Id="rId309" Type="http://schemas.openxmlformats.org/officeDocument/2006/relationships/image" Target="NULL"/><Relationship Id="rId69" Type="http://schemas.openxmlformats.org/officeDocument/2006/relationships/customXml" Target="../ink/ink2224.xml"/><Relationship Id="rId113" Type="http://schemas.openxmlformats.org/officeDocument/2006/relationships/customXml" Target="../ink/ink2246.xml"/><Relationship Id="rId134" Type="http://schemas.openxmlformats.org/officeDocument/2006/relationships/image" Target="NULL"/><Relationship Id="rId320" Type="http://schemas.openxmlformats.org/officeDocument/2006/relationships/image" Target="NULL"/><Relationship Id="rId27" Type="http://schemas.openxmlformats.org/officeDocument/2006/relationships/image" Target="NULL"/><Relationship Id="rId80" Type="http://schemas.openxmlformats.org/officeDocument/2006/relationships/image" Target="NULL"/><Relationship Id="rId155" Type="http://schemas.openxmlformats.org/officeDocument/2006/relationships/customXml" Target="../ink/ink2267.xml"/><Relationship Id="rId176" Type="http://schemas.openxmlformats.org/officeDocument/2006/relationships/image" Target="NULL"/><Relationship Id="rId197" Type="http://schemas.openxmlformats.org/officeDocument/2006/relationships/customXml" Target="../ink/ink2288.xml"/><Relationship Id="rId341" Type="http://schemas.openxmlformats.org/officeDocument/2006/relationships/customXml" Target="../ink/ink2369.xml"/><Relationship Id="rId201" Type="http://schemas.openxmlformats.org/officeDocument/2006/relationships/customXml" Target="../ink/ink2290.xml"/><Relationship Id="rId222" Type="http://schemas.openxmlformats.org/officeDocument/2006/relationships/image" Target="NULL"/><Relationship Id="rId243" Type="http://schemas.openxmlformats.org/officeDocument/2006/relationships/image" Target="NULL"/><Relationship Id="rId264" Type="http://schemas.openxmlformats.org/officeDocument/2006/relationships/customXml" Target="../ink/ink2322.xml"/><Relationship Id="rId285" Type="http://schemas.openxmlformats.org/officeDocument/2006/relationships/image" Target="NULL"/><Relationship Id="rId103" Type="http://schemas.openxmlformats.org/officeDocument/2006/relationships/customXml" Target="../ink/ink2241.xml"/><Relationship Id="rId124" Type="http://schemas.openxmlformats.org/officeDocument/2006/relationships/image" Target="NULL"/><Relationship Id="rId310" Type="http://schemas.openxmlformats.org/officeDocument/2006/relationships/customXml" Target="../ink/ink2345.xml"/><Relationship Id="rId17" Type="http://schemas.openxmlformats.org/officeDocument/2006/relationships/image" Target="NULL"/><Relationship Id="rId70" Type="http://schemas.openxmlformats.org/officeDocument/2006/relationships/image" Target="NULL"/><Relationship Id="rId91" Type="http://schemas.openxmlformats.org/officeDocument/2006/relationships/customXml" Target="../ink/ink2235.xml"/><Relationship Id="rId145" Type="http://schemas.openxmlformats.org/officeDocument/2006/relationships/customXml" Target="../ink/ink2262.xml"/><Relationship Id="rId166" Type="http://schemas.openxmlformats.org/officeDocument/2006/relationships/image" Target="NULL"/><Relationship Id="rId187" Type="http://schemas.openxmlformats.org/officeDocument/2006/relationships/customXml" Target="../ink/ink2283.xml"/><Relationship Id="rId331" Type="http://schemas.openxmlformats.org/officeDocument/2006/relationships/customXml" Target="../ink/ink2361.xml"/><Relationship Id="rId1" Type="http://schemas.openxmlformats.org/officeDocument/2006/relationships/slideLayout" Target="../slideLayouts/slideLayout8.xml"/><Relationship Id="rId212" Type="http://schemas.openxmlformats.org/officeDocument/2006/relationships/image" Target="NULL"/><Relationship Id="rId233" Type="http://schemas.openxmlformats.org/officeDocument/2006/relationships/image" Target="NULL"/><Relationship Id="rId254" Type="http://schemas.openxmlformats.org/officeDocument/2006/relationships/customXml" Target="../ink/ink2317.xml"/><Relationship Id="rId114" Type="http://schemas.openxmlformats.org/officeDocument/2006/relationships/image" Target="NULL"/><Relationship Id="rId275" Type="http://schemas.openxmlformats.org/officeDocument/2006/relationships/image" Target="NULL"/><Relationship Id="rId296" Type="http://schemas.openxmlformats.org/officeDocument/2006/relationships/customXml" Target="../ink/ink2338.xml"/><Relationship Id="rId300" Type="http://schemas.openxmlformats.org/officeDocument/2006/relationships/customXml" Target="../ink/ink2340.xml"/><Relationship Id="rId81" Type="http://schemas.openxmlformats.org/officeDocument/2006/relationships/customXml" Target="../ink/ink2230.xml"/><Relationship Id="rId135" Type="http://schemas.openxmlformats.org/officeDocument/2006/relationships/customXml" Target="../ink/ink2257.xml"/><Relationship Id="rId156" Type="http://schemas.openxmlformats.org/officeDocument/2006/relationships/image" Target="NULL"/><Relationship Id="rId177" Type="http://schemas.openxmlformats.org/officeDocument/2006/relationships/customXml" Target="../ink/ink2278.xml"/><Relationship Id="rId198" Type="http://schemas.openxmlformats.org/officeDocument/2006/relationships/image" Target="NULL"/><Relationship Id="rId321" Type="http://schemas.openxmlformats.org/officeDocument/2006/relationships/customXml" Target="../ink/ink2351.xml"/><Relationship Id="rId342" Type="http://schemas.openxmlformats.org/officeDocument/2006/relationships/customXml" Target="../ink/ink2370.xml"/><Relationship Id="rId202" Type="http://schemas.openxmlformats.org/officeDocument/2006/relationships/image" Target="NULL"/><Relationship Id="rId223" Type="http://schemas.openxmlformats.org/officeDocument/2006/relationships/customXml" Target="../ink/ink2301.xml"/><Relationship Id="rId244" Type="http://schemas.openxmlformats.org/officeDocument/2006/relationships/customXml" Target="../ink/ink2312.xml"/><Relationship Id="rId265" Type="http://schemas.openxmlformats.org/officeDocument/2006/relationships/image" Target="NULL"/><Relationship Id="rId286" Type="http://schemas.openxmlformats.org/officeDocument/2006/relationships/customXml" Target="../ink/ink2333.xml"/><Relationship Id="rId39" Type="http://schemas.openxmlformats.org/officeDocument/2006/relationships/image" Target="NULL"/><Relationship Id="rId104" Type="http://schemas.openxmlformats.org/officeDocument/2006/relationships/image" Target="NULL"/><Relationship Id="rId125" Type="http://schemas.openxmlformats.org/officeDocument/2006/relationships/customXml" Target="../ink/ink2252.xml"/><Relationship Id="rId146" Type="http://schemas.openxmlformats.org/officeDocument/2006/relationships/image" Target="NULL"/><Relationship Id="rId167" Type="http://schemas.openxmlformats.org/officeDocument/2006/relationships/customXml" Target="../ink/ink2273.xml"/><Relationship Id="rId188" Type="http://schemas.openxmlformats.org/officeDocument/2006/relationships/image" Target="NULL"/><Relationship Id="rId311" Type="http://schemas.openxmlformats.org/officeDocument/2006/relationships/image" Target="NULL"/><Relationship Id="rId332" Type="http://schemas.openxmlformats.org/officeDocument/2006/relationships/customXml" Target="../ink/ink2362.xml"/><Relationship Id="rId71" Type="http://schemas.openxmlformats.org/officeDocument/2006/relationships/customXml" Target="../ink/ink2225.xml"/><Relationship Id="rId92" Type="http://schemas.openxmlformats.org/officeDocument/2006/relationships/image" Target="NULL"/><Relationship Id="rId213" Type="http://schemas.openxmlformats.org/officeDocument/2006/relationships/customXml" Target="../ink/ink2296.xml"/><Relationship Id="rId234" Type="http://schemas.openxmlformats.org/officeDocument/2006/relationships/customXml" Target="../ink/ink2307.xml"/><Relationship Id="rId2" Type="http://schemas.openxmlformats.org/officeDocument/2006/relationships/customXml" Target="../ink/ink2215.xml"/><Relationship Id="rId255" Type="http://schemas.openxmlformats.org/officeDocument/2006/relationships/image" Target="NULL"/><Relationship Id="rId276" Type="http://schemas.openxmlformats.org/officeDocument/2006/relationships/customXml" Target="../ink/ink2328.xml"/><Relationship Id="rId297" Type="http://schemas.openxmlformats.org/officeDocument/2006/relationships/image" Target="NULL"/><Relationship Id="rId29" Type="http://schemas.openxmlformats.org/officeDocument/2006/relationships/image" Target="NULL"/><Relationship Id="rId115" Type="http://schemas.openxmlformats.org/officeDocument/2006/relationships/customXml" Target="../ink/ink2247.xml"/><Relationship Id="rId136" Type="http://schemas.openxmlformats.org/officeDocument/2006/relationships/image" Target="NULL"/><Relationship Id="rId157" Type="http://schemas.openxmlformats.org/officeDocument/2006/relationships/customXml" Target="../ink/ink2268.xml"/><Relationship Id="rId178" Type="http://schemas.openxmlformats.org/officeDocument/2006/relationships/image" Target="NULL"/><Relationship Id="rId301" Type="http://schemas.openxmlformats.org/officeDocument/2006/relationships/image" Target="NULL"/><Relationship Id="rId322" Type="http://schemas.openxmlformats.org/officeDocument/2006/relationships/customXml" Target="../ink/ink2352.xml"/><Relationship Id="rId343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8.png"/><Relationship Id="rId4" Type="http://schemas.openxmlformats.org/officeDocument/2006/relationships/image" Target="../media/image397.png"/></Relationships>
</file>

<file path=ppt/slides/_rels/slide51.xml.rels><?xml version="1.0" encoding="UTF-8" standalone="yes"?>
<Relationships xmlns="http://schemas.openxmlformats.org/package/2006/relationships"><Relationship Id="rId26" Type="http://schemas.openxmlformats.org/officeDocument/2006/relationships/image" Target="NULL"/><Relationship Id="rId117" Type="http://schemas.openxmlformats.org/officeDocument/2006/relationships/customXml" Target="../ink/ink2430.xml"/><Relationship Id="rId21" Type="http://schemas.openxmlformats.org/officeDocument/2006/relationships/customXml" Target="../ink/ink2382.xml"/><Relationship Id="rId42" Type="http://schemas.openxmlformats.org/officeDocument/2006/relationships/image" Target="NULL"/><Relationship Id="rId47" Type="http://schemas.openxmlformats.org/officeDocument/2006/relationships/customXml" Target="../ink/ink2395.xml"/><Relationship Id="rId63" Type="http://schemas.openxmlformats.org/officeDocument/2006/relationships/customXml" Target="../ink/ink2403.xml"/><Relationship Id="rId68" Type="http://schemas.openxmlformats.org/officeDocument/2006/relationships/image" Target="NULL"/><Relationship Id="rId84" Type="http://schemas.openxmlformats.org/officeDocument/2006/relationships/image" Target="NULL"/><Relationship Id="rId89" Type="http://schemas.openxmlformats.org/officeDocument/2006/relationships/customXml" Target="../ink/ink2416.xml"/><Relationship Id="rId112" Type="http://schemas.openxmlformats.org/officeDocument/2006/relationships/image" Target="NULL"/><Relationship Id="rId133" Type="http://schemas.openxmlformats.org/officeDocument/2006/relationships/image" Target="NULL"/><Relationship Id="rId138" Type="http://schemas.openxmlformats.org/officeDocument/2006/relationships/customXml" Target="../ink/ink2441.xml"/><Relationship Id="rId175" Type="http://schemas.openxmlformats.org/officeDocument/2006/relationships/image" Target="NULL"/><Relationship Id="rId170" Type="http://schemas.openxmlformats.org/officeDocument/2006/relationships/customXml" Target="../ink/ink2447.xml"/><Relationship Id="rId16" Type="http://schemas.openxmlformats.org/officeDocument/2006/relationships/image" Target="NULL"/><Relationship Id="rId107" Type="http://schemas.openxmlformats.org/officeDocument/2006/relationships/customXml" Target="../ink/ink2425.xml"/><Relationship Id="rId11" Type="http://schemas.openxmlformats.org/officeDocument/2006/relationships/customXml" Target="../ink/ink2377.xml"/><Relationship Id="rId32" Type="http://schemas.openxmlformats.org/officeDocument/2006/relationships/image" Target="NULL"/><Relationship Id="rId37" Type="http://schemas.openxmlformats.org/officeDocument/2006/relationships/customXml" Target="../ink/ink2390.xml"/><Relationship Id="rId53" Type="http://schemas.openxmlformats.org/officeDocument/2006/relationships/customXml" Target="../ink/ink2398.xml"/><Relationship Id="rId58" Type="http://schemas.openxmlformats.org/officeDocument/2006/relationships/image" Target="NULL"/><Relationship Id="rId74" Type="http://schemas.openxmlformats.org/officeDocument/2006/relationships/image" Target="NULL"/><Relationship Id="rId79" Type="http://schemas.openxmlformats.org/officeDocument/2006/relationships/customXml" Target="../ink/ink2411.xml"/><Relationship Id="rId102" Type="http://schemas.openxmlformats.org/officeDocument/2006/relationships/image" Target="NULL"/><Relationship Id="rId123" Type="http://schemas.openxmlformats.org/officeDocument/2006/relationships/image" Target="NULL"/><Relationship Id="rId128" Type="http://schemas.openxmlformats.org/officeDocument/2006/relationships/customXml" Target="../ink/ink2436.xml"/><Relationship Id="rId144" Type="http://schemas.openxmlformats.org/officeDocument/2006/relationships/customXml" Target="../ink/ink2444.xml"/><Relationship Id="rId5" Type="http://schemas.openxmlformats.org/officeDocument/2006/relationships/customXml" Target="../ink/ink2374.xml"/><Relationship Id="rId90" Type="http://schemas.openxmlformats.org/officeDocument/2006/relationships/image" Target="NULL"/><Relationship Id="rId95" Type="http://schemas.openxmlformats.org/officeDocument/2006/relationships/customXml" Target="../ink/ink2419.xml"/><Relationship Id="rId181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customXml" Target="../ink/ink2385.xml"/><Relationship Id="rId43" Type="http://schemas.openxmlformats.org/officeDocument/2006/relationships/customXml" Target="../ink/ink2393.xml"/><Relationship Id="rId48" Type="http://schemas.openxmlformats.org/officeDocument/2006/relationships/image" Target="NULL"/><Relationship Id="rId64" Type="http://schemas.openxmlformats.org/officeDocument/2006/relationships/image" Target="NULL"/><Relationship Id="rId69" Type="http://schemas.openxmlformats.org/officeDocument/2006/relationships/customXml" Target="../ink/ink2406.xml"/><Relationship Id="rId113" Type="http://schemas.openxmlformats.org/officeDocument/2006/relationships/customXml" Target="../ink/ink2428.xml"/><Relationship Id="rId118" Type="http://schemas.openxmlformats.org/officeDocument/2006/relationships/customXml" Target="../ink/ink2431.xml"/><Relationship Id="rId134" Type="http://schemas.openxmlformats.org/officeDocument/2006/relationships/customXml" Target="../ink/ink2439.xml"/><Relationship Id="rId139" Type="http://schemas.openxmlformats.org/officeDocument/2006/relationships/image" Target="NULL"/><Relationship Id="rId80" Type="http://schemas.openxmlformats.org/officeDocument/2006/relationships/image" Target="NULL"/><Relationship Id="rId85" Type="http://schemas.openxmlformats.org/officeDocument/2006/relationships/customXml" Target="../ink/ink2414.xml"/><Relationship Id="rId171" Type="http://schemas.openxmlformats.org/officeDocument/2006/relationships/image" Target="NULL"/><Relationship Id="rId176" Type="http://schemas.openxmlformats.org/officeDocument/2006/relationships/customXml" Target="../ink/ink2450.xml"/><Relationship Id="rId12" Type="http://schemas.openxmlformats.org/officeDocument/2006/relationships/image" Target="NULL"/><Relationship Id="rId17" Type="http://schemas.openxmlformats.org/officeDocument/2006/relationships/customXml" Target="../ink/ink2380.xml"/><Relationship Id="rId33" Type="http://schemas.openxmlformats.org/officeDocument/2006/relationships/customXml" Target="../ink/ink2388.xml"/><Relationship Id="rId38" Type="http://schemas.openxmlformats.org/officeDocument/2006/relationships/image" Target="NULL"/><Relationship Id="rId59" Type="http://schemas.openxmlformats.org/officeDocument/2006/relationships/customXml" Target="../ink/ink2401.xml"/><Relationship Id="rId103" Type="http://schemas.openxmlformats.org/officeDocument/2006/relationships/customXml" Target="../ink/ink2423.xml"/><Relationship Id="rId108" Type="http://schemas.openxmlformats.org/officeDocument/2006/relationships/image" Target="NULL"/><Relationship Id="rId124" Type="http://schemas.openxmlformats.org/officeDocument/2006/relationships/customXml" Target="../ink/ink2434.xml"/><Relationship Id="rId129" Type="http://schemas.openxmlformats.org/officeDocument/2006/relationships/image" Target="NULL"/><Relationship Id="rId20" Type="http://schemas.openxmlformats.org/officeDocument/2006/relationships/image" Target="NULL"/><Relationship Id="rId41" Type="http://schemas.openxmlformats.org/officeDocument/2006/relationships/customXml" Target="../ink/ink2392.xml"/><Relationship Id="rId54" Type="http://schemas.openxmlformats.org/officeDocument/2006/relationships/image" Target="NULL"/><Relationship Id="rId62" Type="http://schemas.openxmlformats.org/officeDocument/2006/relationships/image" Target="NULL"/><Relationship Id="rId70" Type="http://schemas.openxmlformats.org/officeDocument/2006/relationships/image" Target="NULL"/><Relationship Id="rId75" Type="http://schemas.openxmlformats.org/officeDocument/2006/relationships/customXml" Target="../ink/ink2409.xml"/><Relationship Id="rId83" Type="http://schemas.openxmlformats.org/officeDocument/2006/relationships/customXml" Target="../ink/ink2413.xml"/><Relationship Id="rId88" Type="http://schemas.openxmlformats.org/officeDocument/2006/relationships/image" Target="NULL"/><Relationship Id="rId91" Type="http://schemas.openxmlformats.org/officeDocument/2006/relationships/customXml" Target="../ink/ink2417.xml"/><Relationship Id="rId96" Type="http://schemas.openxmlformats.org/officeDocument/2006/relationships/image" Target="NULL"/><Relationship Id="rId111" Type="http://schemas.openxmlformats.org/officeDocument/2006/relationships/customXml" Target="../ink/ink2427.xml"/><Relationship Id="rId132" Type="http://schemas.openxmlformats.org/officeDocument/2006/relationships/customXml" Target="../ink/ink2438.xml"/><Relationship Id="rId140" Type="http://schemas.openxmlformats.org/officeDocument/2006/relationships/customXml" Target="../ink/ink2442.xml"/><Relationship Id="rId145" Type="http://schemas.openxmlformats.org/officeDocument/2006/relationships/image" Target="NULL"/><Relationship Id="rId174" Type="http://schemas.openxmlformats.org/officeDocument/2006/relationships/customXml" Target="../ink/ink2449.xml"/><Relationship Id="rId179" Type="http://schemas.openxmlformats.org/officeDocument/2006/relationships/image" Target="NULL"/><Relationship Id="rId1" Type="http://schemas.openxmlformats.org/officeDocument/2006/relationships/slideLayout" Target="../slideLayouts/slideLayout8.xml"/><Relationship Id="rId6" Type="http://schemas.openxmlformats.org/officeDocument/2006/relationships/image" Target="NULL"/><Relationship Id="rId15" Type="http://schemas.openxmlformats.org/officeDocument/2006/relationships/customXml" Target="../ink/ink2379.xml"/><Relationship Id="rId23" Type="http://schemas.openxmlformats.org/officeDocument/2006/relationships/customXml" Target="../ink/ink2383.xml"/><Relationship Id="rId28" Type="http://schemas.openxmlformats.org/officeDocument/2006/relationships/image" Target="NULL"/><Relationship Id="rId36" Type="http://schemas.openxmlformats.org/officeDocument/2006/relationships/image" Target="NULL"/><Relationship Id="rId49" Type="http://schemas.openxmlformats.org/officeDocument/2006/relationships/customXml" Target="../ink/ink2396.xml"/><Relationship Id="rId57" Type="http://schemas.openxmlformats.org/officeDocument/2006/relationships/customXml" Target="../ink/ink2400.xml"/><Relationship Id="rId106" Type="http://schemas.openxmlformats.org/officeDocument/2006/relationships/image" Target="NULL"/><Relationship Id="rId114" Type="http://schemas.openxmlformats.org/officeDocument/2006/relationships/image" Target="NULL"/><Relationship Id="rId119" Type="http://schemas.openxmlformats.org/officeDocument/2006/relationships/image" Target="NULL"/><Relationship Id="rId127" Type="http://schemas.openxmlformats.org/officeDocument/2006/relationships/image" Target="NULL"/><Relationship Id="rId10" Type="http://schemas.openxmlformats.org/officeDocument/2006/relationships/image" Target="NULL"/><Relationship Id="rId31" Type="http://schemas.openxmlformats.org/officeDocument/2006/relationships/customXml" Target="../ink/ink2387.xml"/><Relationship Id="rId44" Type="http://schemas.openxmlformats.org/officeDocument/2006/relationships/image" Target="NULL"/><Relationship Id="rId52" Type="http://schemas.openxmlformats.org/officeDocument/2006/relationships/image" Target="NULL"/><Relationship Id="rId60" Type="http://schemas.openxmlformats.org/officeDocument/2006/relationships/image" Target="NULL"/><Relationship Id="rId65" Type="http://schemas.openxmlformats.org/officeDocument/2006/relationships/customXml" Target="../ink/ink2404.xml"/><Relationship Id="rId73" Type="http://schemas.openxmlformats.org/officeDocument/2006/relationships/customXml" Target="../ink/ink2408.xml"/><Relationship Id="rId78" Type="http://schemas.openxmlformats.org/officeDocument/2006/relationships/image" Target="NULL"/><Relationship Id="rId81" Type="http://schemas.openxmlformats.org/officeDocument/2006/relationships/customXml" Target="../ink/ink2412.xml"/><Relationship Id="rId86" Type="http://schemas.openxmlformats.org/officeDocument/2006/relationships/image" Target="NULL"/><Relationship Id="rId94" Type="http://schemas.openxmlformats.org/officeDocument/2006/relationships/image" Target="NULL"/><Relationship Id="rId99" Type="http://schemas.openxmlformats.org/officeDocument/2006/relationships/customXml" Target="../ink/ink2421.xml"/><Relationship Id="rId101" Type="http://schemas.openxmlformats.org/officeDocument/2006/relationships/customXml" Target="../ink/ink2422.xml"/><Relationship Id="rId122" Type="http://schemas.openxmlformats.org/officeDocument/2006/relationships/customXml" Target="../ink/ink2433.xml"/><Relationship Id="rId130" Type="http://schemas.openxmlformats.org/officeDocument/2006/relationships/customXml" Target="../ink/ink2437.xml"/><Relationship Id="rId135" Type="http://schemas.openxmlformats.org/officeDocument/2006/relationships/image" Target="NULL"/><Relationship Id="rId143" Type="http://schemas.openxmlformats.org/officeDocument/2006/relationships/image" Target="NULL"/><Relationship Id="rId148" Type="http://schemas.openxmlformats.org/officeDocument/2006/relationships/customXml" Target="../ink/ink2446.xml"/><Relationship Id="rId169" Type="http://schemas.openxmlformats.org/officeDocument/2006/relationships/image" Target="NULL"/><Relationship Id="rId177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2376.xml"/><Relationship Id="rId172" Type="http://schemas.openxmlformats.org/officeDocument/2006/relationships/customXml" Target="../ink/ink2448.xml"/><Relationship Id="rId180" Type="http://schemas.openxmlformats.org/officeDocument/2006/relationships/customXml" Target="../ink/ink2452.xml"/><Relationship Id="rId13" Type="http://schemas.openxmlformats.org/officeDocument/2006/relationships/customXml" Target="../ink/ink2378.xml"/><Relationship Id="rId18" Type="http://schemas.openxmlformats.org/officeDocument/2006/relationships/image" Target="NULL"/><Relationship Id="rId39" Type="http://schemas.openxmlformats.org/officeDocument/2006/relationships/customXml" Target="../ink/ink2391.xml"/><Relationship Id="rId109" Type="http://schemas.openxmlformats.org/officeDocument/2006/relationships/customXml" Target="../ink/ink2426.xml"/><Relationship Id="rId34" Type="http://schemas.openxmlformats.org/officeDocument/2006/relationships/image" Target="NULL"/><Relationship Id="rId50" Type="http://schemas.openxmlformats.org/officeDocument/2006/relationships/image" Target="NULL"/><Relationship Id="rId55" Type="http://schemas.openxmlformats.org/officeDocument/2006/relationships/customXml" Target="../ink/ink2399.xml"/><Relationship Id="rId76" Type="http://schemas.openxmlformats.org/officeDocument/2006/relationships/image" Target="NULL"/><Relationship Id="rId97" Type="http://schemas.openxmlformats.org/officeDocument/2006/relationships/customXml" Target="../ink/ink2420.xml"/><Relationship Id="rId104" Type="http://schemas.openxmlformats.org/officeDocument/2006/relationships/image" Target="NULL"/><Relationship Id="rId120" Type="http://schemas.openxmlformats.org/officeDocument/2006/relationships/customXml" Target="../ink/ink2432.xml"/><Relationship Id="rId125" Type="http://schemas.openxmlformats.org/officeDocument/2006/relationships/image" Target="NULL"/><Relationship Id="rId141" Type="http://schemas.openxmlformats.org/officeDocument/2006/relationships/image" Target="NULL"/><Relationship Id="rId146" Type="http://schemas.openxmlformats.org/officeDocument/2006/relationships/customXml" Target="../ink/ink2445.xml"/><Relationship Id="rId7" Type="http://schemas.openxmlformats.org/officeDocument/2006/relationships/customXml" Target="../ink/ink2375.xml"/><Relationship Id="rId71" Type="http://schemas.openxmlformats.org/officeDocument/2006/relationships/customXml" Target="../ink/ink2407.xml"/><Relationship Id="rId92" Type="http://schemas.openxmlformats.org/officeDocument/2006/relationships/image" Target="NULL"/><Relationship Id="rId2" Type="http://schemas.openxmlformats.org/officeDocument/2006/relationships/customXml" Target="../ink/ink2373.xml"/><Relationship Id="rId29" Type="http://schemas.openxmlformats.org/officeDocument/2006/relationships/customXml" Target="../ink/ink2386.xml"/><Relationship Id="rId24" Type="http://schemas.openxmlformats.org/officeDocument/2006/relationships/image" Target="NULL"/><Relationship Id="rId40" Type="http://schemas.openxmlformats.org/officeDocument/2006/relationships/image" Target="NULL"/><Relationship Id="rId45" Type="http://schemas.openxmlformats.org/officeDocument/2006/relationships/customXml" Target="../ink/ink2394.xml"/><Relationship Id="rId66" Type="http://schemas.openxmlformats.org/officeDocument/2006/relationships/image" Target="NULL"/><Relationship Id="rId87" Type="http://schemas.openxmlformats.org/officeDocument/2006/relationships/customXml" Target="../ink/ink2415.xml"/><Relationship Id="rId110" Type="http://schemas.openxmlformats.org/officeDocument/2006/relationships/image" Target="NULL"/><Relationship Id="rId115" Type="http://schemas.openxmlformats.org/officeDocument/2006/relationships/customXml" Target="../ink/ink2429.xml"/><Relationship Id="rId131" Type="http://schemas.openxmlformats.org/officeDocument/2006/relationships/image" Target="NULL"/><Relationship Id="rId136" Type="http://schemas.openxmlformats.org/officeDocument/2006/relationships/customXml" Target="../ink/ink2440.xml"/><Relationship Id="rId178" Type="http://schemas.openxmlformats.org/officeDocument/2006/relationships/customXml" Target="../ink/ink2451.xml"/><Relationship Id="rId61" Type="http://schemas.openxmlformats.org/officeDocument/2006/relationships/customXml" Target="../ink/ink2402.xml"/><Relationship Id="rId82" Type="http://schemas.openxmlformats.org/officeDocument/2006/relationships/image" Target="NULL"/><Relationship Id="rId173" Type="http://schemas.openxmlformats.org/officeDocument/2006/relationships/image" Target="NULL"/><Relationship Id="rId19" Type="http://schemas.openxmlformats.org/officeDocument/2006/relationships/customXml" Target="../ink/ink2381.xml"/><Relationship Id="rId14" Type="http://schemas.openxmlformats.org/officeDocument/2006/relationships/image" Target="NULL"/><Relationship Id="rId30" Type="http://schemas.openxmlformats.org/officeDocument/2006/relationships/image" Target="NULL"/><Relationship Id="rId35" Type="http://schemas.openxmlformats.org/officeDocument/2006/relationships/customXml" Target="../ink/ink2389.xml"/><Relationship Id="rId56" Type="http://schemas.openxmlformats.org/officeDocument/2006/relationships/image" Target="NULL"/><Relationship Id="rId77" Type="http://schemas.openxmlformats.org/officeDocument/2006/relationships/customXml" Target="../ink/ink2410.xml"/><Relationship Id="rId100" Type="http://schemas.openxmlformats.org/officeDocument/2006/relationships/image" Target="NULL"/><Relationship Id="rId105" Type="http://schemas.openxmlformats.org/officeDocument/2006/relationships/customXml" Target="../ink/ink2424.xml"/><Relationship Id="rId126" Type="http://schemas.openxmlformats.org/officeDocument/2006/relationships/customXml" Target="../ink/ink2435.xml"/><Relationship Id="rId147" Type="http://schemas.openxmlformats.org/officeDocument/2006/relationships/image" Target="NULL"/><Relationship Id="rId8" Type="http://schemas.openxmlformats.org/officeDocument/2006/relationships/image" Target="NULL"/><Relationship Id="rId51" Type="http://schemas.openxmlformats.org/officeDocument/2006/relationships/customXml" Target="../ink/ink2397.xml"/><Relationship Id="rId72" Type="http://schemas.openxmlformats.org/officeDocument/2006/relationships/image" Target="NULL"/><Relationship Id="rId93" Type="http://schemas.openxmlformats.org/officeDocument/2006/relationships/customXml" Target="../ink/ink2418.xml"/><Relationship Id="rId98" Type="http://schemas.openxmlformats.org/officeDocument/2006/relationships/image" Target="NULL"/><Relationship Id="rId121" Type="http://schemas.openxmlformats.org/officeDocument/2006/relationships/image" Target="NULL"/><Relationship Id="rId142" Type="http://schemas.openxmlformats.org/officeDocument/2006/relationships/customXml" Target="../ink/ink2443.xml"/><Relationship Id="rId3" Type="http://schemas.openxmlformats.org/officeDocument/2006/relationships/image" Target="NULL"/><Relationship Id="rId25" Type="http://schemas.openxmlformats.org/officeDocument/2006/relationships/customXml" Target="../ink/ink2384.xml"/><Relationship Id="rId46" Type="http://schemas.openxmlformats.org/officeDocument/2006/relationships/image" Target="NULL"/><Relationship Id="rId67" Type="http://schemas.openxmlformats.org/officeDocument/2006/relationships/customXml" Target="../ink/ink2405.xml"/><Relationship Id="rId116" Type="http://schemas.openxmlformats.org/officeDocument/2006/relationships/image" Target="NULL"/><Relationship Id="rId137" Type="http://schemas.openxmlformats.org/officeDocument/2006/relationships/image" Target="NULL"/></Relationships>
</file>

<file path=ppt/slides/_rels/slide52.xml.rels><?xml version="1.0" encoding="UTF-8" standalone="yes"?>
<Relationships xmlns="http://schemas.openxmlformats.org/package/2006/relationships"><Relationship Id="rId26" Type="http://schemas.openxmlformats.org/officeDocument/2006/relationships/image" Target="NULL"/><Relationship Id="rId117" Type="http://schemas.openxmlformats.org/officeDocument/2006/relationships/customXml" Target="../ink/ink2510.xml"/><Relationship Id="rId21" Type="http://schemas.openxmlformats.org/officeDocument/2006/relationships/customXml" Target="../ink/ink2462.xml"/><Relationship Id="rId42" Type="http://schemas.openxmlformats.org/officeDocument/2006/relationships/image" Target="NULL"/><Relationship Id="rId47" Type="http://schemas.openxmlformats.org/officeDocument/2006/relationships/customXml" Target="../ink/ink2475.xml"/><Relationship Id="rId63" Type="http://schemas.openxmlformats.org/officeDocument/2006/relationships/customXml" Target="../ink/ink2483.xml"/><Relationship Id="rId68" Type="http://schemas.openxmlformats.org/officeDocument/2006/relationships/image" Target="NULL"/><Relationship Id="rId84" Type="http://schemas.openxmlformats.org/officeDocument/2006/relationships/image" Target="NULL"/><Relationship Id="rId89" Type="http://schemas.openxmlformats.org/officeDocument/2006/relationships/customXml" Target="../ink/ink2496.xml"/><Relationship Id="rId112" Type="http://schemas.openxmlformats.org/officeDocument/2006/relationships/image" Target="NULL"/><Relationship Id="rId133" Type="http://schemas.openxmlformats.org/officeDocument/2006/relationships/image" Target="NULL"/><Relationship Id="rId138" Type="http://schemas.openxmlformats.org/officeDocument/2006/relationships/customXml" Target="../ink/ink2521.xml"/><Relationship Id="rId175" Type="http://schemas.openxmlformats.org/officeDocument/2006/relationships/image" Target="NULL"/><Relationship Id="rId170" Type="http://schemas.openxmlformats.org/officeDocument/2006/relationships/customXml" Target="../ink/ink2528.xml"/><Relationship Id="rId16" Type="http://schemas.openxmlformats.org/officeDocument/2006/relationships/image" Target="NULL"/><Relationship Id="rId107" Type="http://schemas.openxmlformats.org/officeDocument/2006/relationships/customXml" Target="../ink/ink2505.xml"/><Relationship Id="rId11" Type="http://schemas.openxmlformats.org/officeDocument/2006/relationships/customXml" Target="../ink/ink2457.xml"/><Relationship Id="rId32" Type="http://schemas.openxmlformats.org/officeDocument/2006/relationships/image" Target="NULL"/><Relationship Id="rId37" Type="http://schemas.openxmlformats.org/officeDocument/2006/relationships/customXml" Target="../ink/ink2470.xml"/><Relationship Id="rId53" Type="http://schemas.openxmlformats.org/officeDocument/2006/relationships/customXml" Target="../ink/ink2478.xml"/><Relationship Id="rId58" Type="http://schemas.openxmlformats.org/officeDocument/2006/relationships/image" Target="NULL"/><Relationship Id="rId74" Type="http://schemas.openxmlformats.org/officeDocument/2006/relationships/image" Target="NULL"/><Relationship Id="rId79" Type="http://schemas.openxmlformats.org/officeDocument/2006/relationships/customXml" Target="../ink/ink2491.xml"/><Relationship Id="rId102" Type="http://schemas.openxmlformats.org/officeDocument/2006/relationships/image" Target="NULL"/><Relationship Id="rId123" Type="http://schemas.openxmlformats.org/officeDocument/2006/relationships/image" Target="NULL"/><Relationship Id="rId128" Type="http://schemas.openxmlformats.org/officeDocument/2006/relationships/customXml" Target="../ink/ink2516.xml"/><Relationship Id="rId144" Type="http://schemas.openxmlformats.org/officeDocument/2006/relationships/customXml" Target="../ink/ink2524.xml"/><Relationship Id="rId149" Type="http://schemas.openxmlformats.org/officeDocument/2006/relationships/image" Target="NULL"/><Relationship Id="rId5" Type="http://schemas.openxmlformats.org/officeDocument/2006/relationships/customXml" Target="../ink/ink2454.xml"/><Relationship Id="rId90" Type="http://schemas.openxmlformats.org/officeDocument/2006/relationships/image" Target="NULL"/><Relationship Id="rId95" Type="http://schemas.openxmlformats.org/officeDocument/2006/relationships/customXml" Target="../ink/ink2499.xml"/><Relationship Id="rId181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customXml" Target="../ink/ink2465.xml"/><Relationship Id="rId43" Type="http://schemas.openxmlformats.org/officeDocument/2006/relationships/customXml" Target="../ink/ink2473.xml"/><Relationship Id="rId48" Type="http://schemas.openxmlformats.org/officeDocument/2006/relationships/image" Target="NULL"/><Relationship Id="rId64" Type="http://schemas.openxmlformats.org/officeDocument/2006/relationships/image" Target="NULL"/><Relationship Id="rId69" Type="http://schemas.openxmlformats.org/officeDocument/2006/relationships/customXml" Target="../ink/ink2486.xml"/><Relationship Id="rId113" Type="http://schemas.openxmlformats.org/officeDocument/2006/relationships/customXml" Target="../ink/ink2508.xml"/><Relationship Id="rId118" Type="http://schemas.openxmlformats.org/officeDocument/2006/relationships/image" Target="NULL"/><Relationship Id="rId134" Type="http://schemas.openxmlformats.org/officeDocument/2006/relationships/customXml" Target="../ink/ink2519.xml"/><Relationship Id="rId139" Type="http://schemas.openxmlformats.org/officeDocument/2006/relationships/image" Target="NULL"/><Relationship Id="rId80" Type="http://schemas.openxmlformats.org/officeDocument/2006/relationships/image" Target="NULL"/><Relationship Id="rId85" Type="http://schemas.openxmlformats.org/officeDocument/2006/relationships/customXml" Target="../ink/ink2494.xml"/><Relationship Id="rId150" Type="http://schemas.openxmlformats.org/officeDocument/2006/relationships/customXml" Target="../ink/ink2527.xml"/><Relationship Id="rId171" Type="http://schemas.openxmlformats.org/officeDocument/2006/relationships/image" Target="NULL"/><Relationship Id="rId176" Type="http://schemas.openxmlformats.org/officeDocument/2006/relationships/customXml" Target="../ink/ink2531.xml"/><Relationship Id="rId12" Type="http://schemas.openxmlformats.org/officeDocument/2006/relationships/image" Target="NULL"/><Relationship Id="rId17" Type="http://schemas.openxmlformats.org/officeDocument/2006/relationships/customXml" Target="../ink/ink2460.xml"/><Relationship Id="rId33" Type="http://schemas.openxmlformats.org/officeDocument/2006/relationships/customXml" Target="../ink/ink2468.xml"/><Relationship Id="rId38" Type="http://schemas.openxmlformats.org/officeDocument/2006/relationships/image" Target="NULL"/><Relationship Id="rId59" Type="http://schemas.openxmlformats.org/officeDocument/2006/relationships/customXml" Target="../ink/ink2481.xml"/><Relationship Id="rId103" Type="http://schemas.openxmlformats.org/officeDocument/2006/relationships/customXml" Target="../ink/ink2503.xml"/><Relationship Id="rId108" Type="http://schemas.openxmlformats.org/officeDocument/2006/relationships/image" Target="NULL"/><Relationship Id="rId124" Type="http://schemas.openxmlformats.org/officeDocument/2006/relationships/customXml" Target="../ink/ink2514.xml"/><Relationship Id="rId129" Type="http://schemas.openxmlformats.org/officeDocument/2006/relationships/image" Target="NULL"/><Relationship Id="rId54" Type="http://schemas.openxmlformats.org/officeDocument/2006/relationships/image" Target="NULL"/><Relationship Id="rId70" Type="http://schemas.openxmlformats.org/officeDocument/2006/relationships/image" Target="NULL"/><Relationship Id="rId75" Type="http://schemas.openxmlformats.org/officeDocument/2006/relationships/customXml" Target="../ink/ink2489.xml"/><Relationship Id="rId91" Type="http://schemas.openxmlformats.org/officeDocument/2006/relationships/customXml" Target="../ink/ink2497.xml"/><Relationship Id="rId96" Type="http://schemas.openxmlformats.org/officeDocument/2006/relationships/image" Target="NULL"/><Relationship Id="rId140" Type="http://schemas.openxmlformats.org/officeDocument/2006/relationships/customXml" Target="../ink/ink2522.xml"/><Relationship Id="rId145" Type="http://schemas.openxmlformats.org/officeDocument/2006/relationships/image" Target="NULL"/><Relationship Id="rId1" Type="http://schemas.openxmlformats.org/officeDocument/2006/relationships/slideLayout" Target="../slideLayouts/slideLayout8.xml"/><Relationship Id="rId6" Type="http://schemas.openxmlformats.org/officeDocument/2006/relationships/image" Target="NULL"/><Relationship Id="rId15" Type="http://schemas.openxmlformats.org/officeDocument/2006/relationships/customXml" Target="../ink/ink2459.xml"/><Relationship Id="rId23" Type="http://schemas.openxmlformats.org/officeDocument/2006/relationships/customXml" Target="../ink/ink2463.xml"/><Relationship Id="rId28" Type="http://schemas.openxmlformats.org/officeDocument/2006/relationships/image" Target="NULL"/><Relationship Id="rId36" Type="http://schemas.openxmlformats.org/officeDocument/2006/relationships/image" Target="NULL"/><Relationship Id="rId49" Type="http://schemas.openxmlformats.org/officeDocument/2006/relationships/customXml" Target="../ink/ink2476.xml"/><Relationship Id="rId57" Type="http://schemas.openxmlformats.org/officeDocument/2006/relationships/customXml" Target="../ink/ink2480.xml"/><Relationship Id="rId106" Type="http://schemas.openxmlformats.org/officeDocument/2006/relationships/image" Target="NULL"/><Relationship Id="rId114" Type="http://schemas.openxmlformats.org/officeDocument/2006/relationships/image" Target="NULL"/><Relationship Id="rId119" Type="http://schemas.openxmlformats.org/officeDocument/2006/relationships/customXml" Target="../ink/ink2511.xml"/><Relationship Id="rId127" Type="http://schemas.openxmlformats.org/officeDocument/2006/relationships/image" Target="NULL"/><Relationship Id="rId10" Type="http://schemas.openxmlformats.org/officeDocument/2006/relationships/image" Target="NULL"/><Relationship Id="rId31" Type="http://schemas.openxmlformats.org/officeDocument/2006/relationships/customXml" Target="../ink/ink2467.xml"/><Relationship Id="rId44" Type="http://schemas.openxmlformats.org/officeDocument/2006/relationships/image" Target="NULL"/><Relationship Id="rId52" Type="http://schemas.openxmlformats.org/officeDocument/2006/relationships/image" Target="NULL"/><Relationship Id="rId60" Type="http://schemas.openxmlformats.org/officeDocument/2006/relationships/image" Target="NULL"/><Relationship Id="rId65" Type="http://schemas.openxmlformats.org/officeDocument/2006/relationships/customXml" Target="../ink/ink2484.xml"/><Relationship Id="rId73" Type="http://schemas.openxmlformats.org/officeDocument/2006/relationships/customXml" Target="../ink/ink2488.xml"/><Relationship Id="rId78" Type="http://schemas.openxmlformats.org/officeDocument/2006/relationships/image" Target="NULL"/><Relationship Id="rId81" Type="http://schemas.openxmlformats.org/officeDocument/2006/relationships/customXml" Target="../ink/ink2492.xml"/><Relationship Id="rId86" Type="http://schemas.openxmlformats.org/officeDocument/2006/relationships/image" Target="NULL"/><Relationship Id="rId94" Type="http://schemas.openxmlformats.org/officeDocument/2006/relationships/image" Target="NULL"/><Relationship Id="rId99" Type="http://schemas.openxmlformats.org/officeDocument/2006/relationships/customXml" Target="../ink/ink2501.xml"/><Relationship Id="rId101" Type="http://schemas.openxmlformats.org/officeDocument/2006/relationships/customXml" Target="../ink/ink2502.xml"/><Relationship Id="rId122" Type="http://schemas.openxmlformats.org/officeDocument/2006/relationships/customXml" Target="../ink/ink2513.xml"/><Relationship Id="rId130" Type="http://schemas.openxmlformats.org/officeDocument/2006/relationships/customXml" Target="../ink/ink2517.xml"/><Relationship Id="rId135" Type="http://schemas.openxmlformats.org/officeDocument/2006/relationships/image" Target="NULL"/><Relationship Id="rId143" Type="http://schemas.openxmlformats.org/officeDocument/2006/relationships/image" Target="NULL"/><Relationship Id="rId148" Type="http://schemas.openxmlformats.org/officeDocument/2006/relationships/customXml" Target="../ink/ink2526.xml"/><Relationship Id="rId169" Type="http://schemas.openxmlformats.org/officeDocument/2006/relationships/image" Target="NULL"/><Relationship Id="rId177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2456.xml"/><Relationship Id="rId172" Type="http://schemas.openxmlformats.org/officeDocument/2006/relationships/customXml" Target="../ink/ink2529.xml"/><Relationship Id="rId180" Type="http://schemas.openxmlformats.org/officeDocument/2006/relationships/customXml" Target="../ink/ink2533.xml"/><Relationship Id="rId13" Type="http://schemas.openxmlformats.org/officeDocument/2006/relationships/customXml" Target="../ink/ink2458.xml"/><Relationship Id="rId18" Type="http://schemas.openxmlformats.org/officeDocument/2006/relationships/image" Target="NULL"/><Relationship Id="rId39" Type="http://schemas.openxmlformats.org/officeDocument/2006/relationships/customXml" Target="../ink/ink2471.xml"/><Relationship Id="rId109" Type="http://schemas.openxmlformats.org/officeDocument/2006/relationships/customXml" Target="../ink/ink2506.xml"/><Relationship Id="rId34" Type="http://schemas.openxmlformats.org/officeDocument/2006/relationships/image" Target="NULL"/><Relationship Id="rId50" Type="http://schemas.openxmlformats.org/officeDocument/2006/relationships/image" Target="NULL"/><Relationship Id="rId55" Type="http://schemas.openxmlformats.org/officeDocument/2006/relationships/customXml" Target="../ink/ink2479.xml"/><Relationship Id="rId76" Type="http://schemas.openxmlformats.org/officeDocument/2006/relationships/image" Target="NULL"/><Relationship Id="rId97" Type="http://schemas.openxmlformats.org/officeDocument/2006/relationships/customXml" Target="../ink/ink2500.xml"/><Relationship Id="rId104" Type="http://schemas.openxmlformats.org/officeDocument/2006/relationships/image" Target="NULL"/><Relationship Id="rId120" Type="http://schemas.openxmlformats.org/officeDocument/2006/relationships/customXml" Target="../ink/ink2512.xml"/><Relationship Id="rId125" Type="http://schemas.openxmlformats.org/officeDocument/2006/relationships/image" Target="NULL"/><Relationship Id="rId141" Type="http://schemas.openxmlformats.org/officeDocument/2006/relationships/image" Target="NULL"/><Relationship Id="rId146" Type="http://schemas.openxmlformats.org/officeDocument/2006/relationships/customXml" Target="../ink/ink2525.xml"/><Relationship Id="rId7" Type="http://schemas.openxmlformats.org/officeDocument/2006/relationships/customXml" Target="../ink/ink2455.xml"/><Relationship Id="rId71" Type="http://schemas.openxmlformats.org/officeDocument/2006/relationships/customXml" Target="../ink/ink2487.xml"/><Relationship Id="rId92" Type="http://schemas.openxmlformats.org/officeDocument/2006/relationships/image" Target="NULL"/><Relationship Id="rId2" Type="http://schemas.openxmlformats.org/officeDocument/2006/relationships/customXml" Target="../ink/ink2453.xml"/><Relationship Id="rId29" Type="http://schemas.openxmlformats.org/officeDocument/2006/relationships/customXml" Target="../ink/ink2466.xml"/><Relationship Id="rId24" Type="http://schemas.openxmlformats.org/officeDocument/2006/relationships/image" Target="NULL"/><Relationship Id="rId40" Type="http://schemas.openxmlformats.org/officeDocument/2006/relationships/image" Target="NULL"/><Relationship Id="rId45" Type="http://schemas.openxmlformats.org/officeDocument/2006/relationships/customXml" Target="../ink/ink2474.xml"/><Relationship Id="rId66" Type="http://schemas.openxmlformats.org/officeDocument/2006/relationships/image" Target="NULL"/><Relationship Id="rId87" Type="http://schemas.openxmlformats.org/officeDocument/2006/relationships/customXml" Target="../ink/ink2495.xml"/><Relationship Id="rId110" Type="http://schemas.openxmlformats.org/officeDocument/2006/relationships/image" Target="NULL"/><Relationship Id="rId115" Type="http://schemas.openxmlformats.org/officeDocument/2006/relationships/customXml" Target="../ink/ink2509.xml"/><Relationship Id="rId131" Type="http://schemas.openxmlformats.org/officeDocument/2006/relationships/image" Target="NULL"/><Relationship Id="rId136" Type="http://schemas.openxmlformats.org/officeDocument/2006/relationships/customXml" Target="../ink/ink2520.xml"/><Relationship Id="rId178" Type="http://schemas.openxmlformats.org/officeDocument/2006/relationships/customXml" Target="../ink/ink2532.xml"/><Relationship Id="rId61" Type="http://schemas.openxmlformats.org/officeDocument/2006/relationships/customXml" Target="../ink/ink2482.xml"/><Relationship Id="rId82" Type="http://schemas.openxmlformats.org/officeDocument/2006/relationships/image" Target="NULL"/><Relationship Id="rId173" Type="http://schemas.openxmlformats.org/officeDocument/2006/relationships/image" Target="NULL"/><Relationship Id="rId19" Type="http://schemas.openxmlformats.org/officeDocument/2006/relationships/customXml" Target="../ink/ink2461.xml"/><Relationship Id="rId14" Type="http://schemas.openxmlformats.org/officeDocument/2006/relationships/image" Target="NULL"/><Relationship Id="rId30" Type="http://schemas.openxmlformats.org/officeDocument/2006/relationships/image" Target="NULL"/><Relationship Id="rId35" Type="http://schemas.openxmlformats.org/officeDocument/2006/relationships/customXml" Target="../ink/ink2469.xml"/><Relationship Id="rId56" Type="http://schemas.openxmlformats.org/officeDocument/2006/relationships/image" Target="NULL"/><Relationship Id="rId77" Type="http://schemas.openxmlformats.org/officeDocument/2006/relationships/customXml" Target="../ink/ink2490.xml"/><Relationship Id="rId100" Type="http://schemas.openxmlformats.org/officeDocument/2006/relationships/image" Target="NULL"/><Relationship Id="rId105" Type="http://schemas.openxmlformats.org/officeDocument/2006/relationships/customXml" Target="../ink/ink2504.xml"/><Relationship Id="rId126" Type="http://schemas.openxmlformats.org/officeDocument/2006/relationships/customXml" Target="../ink/ink2515.xml"/><Relationship Id="rId147" Type="http://schemas.openxmlformats.org/officeDocument/2006/relationships/image" Target="NULL"/><Relationship Id="rId8" Type="http://schemas.openxmlformats.org/officeDocument/2006/relationships/image" Target="NULL"/><Relationship Id="rId51" Type="http://schemas.openxmlformats.org/officeDocument/2006/relationships/customXml" Target="../ink/ink2477.xml"/><Relationship Id="rId72" Type="http://schemas.openxmlformats.org/officeDocument/2006/relationships/image" Target="NULL"/><Relationship Id="rId93" Type="http://schemas.openxmlformats.org/officeDocument/2006/relationships/customXml" Target="../ink/ink2498.xml"/><Relationship Id="rId98" Type="http://schemas.openxmlformats.org/officeDocument/2006/relationships/image" Target="NULL"/><Relationship Id="rId121" Type="http://schemas.openxmlformats.org/officeDocument/2006/relationships/image" Target="NULL"/><Relationship Id="rId142" Type="http://schemas.openxmlformats.org/officeDocument/2006/relationships/customXml" Target="../ink/ink2523.xml"/><Relationship Id="rId3" Type="http://schemas.openxmlformats.org/officeDocument/2006/relationships/image" Target="NULL"/><Relationship Id="rId25" Type="http://schemas.openxmlformats.org/officeDocument/2006/relationships/customXml" Target="../ink/ink2464.xml"/><Relationship Id="rId46" Type="http://schemas.openxmlformats.org/officeDocument/2006/relationships/image" Target="NULL"/><Relationship Id="rId67" Type="http://schemas.openxmlformats.org/officeDocument/2006/relationships/customXml" Target="../ink/ink2485.xml"/><Relationship Id="rId116" Type="http://schemas.openxmlformats.org/officeDocument/2006/relationships/image" Target="NULL"/><Relationship Id="rId137" Type="http://schemas.openxmlformats.org/officeDocument/2006/relationships/image" Target="NULL"/><Relationship Id="rId20" Type="http://schemas.openxmlformats.org/officeDocument/2006/relationships/image" Target="NULL"/><Relationship Id="rId41" Type="http://schemas.openxmlformats.org/officeDocument/2006/relationships/customXml" Target="../ink/ink2472.xml"/><Relationship Id="rId62" Type="http://schemas.openxmlformats.org/officeDocument/2006/relationships/image" Target="NULL"/><Relationship Id="rId83" Type="http://schemas.openxmlformats.org/officeDocument/2006/relationships/customXml" Target="../ink/ink2493.xml"/><Relationship Id="rId88" Type="http://schemas.openxmlformats.org/officeDocument/2006/relationships/image" Target="NULL"/><Relationship Id="rId111" Type="http://schemas.openxmlformats.org/officeDocument/2006/relationships/customXml" Target="../ink/ink2507.xml"/><Relationship Id="rId132" Type="http://schemas.openxmlformats.org/officeDocument/2006/relationships/customXml" Target="../ink/ink2518.xml"/><Relationship Id="rId174" Type="http://schemas.openxmlformats.org/officeDocument/2006/relationships/customXml" Target="../ink/ink2530.xml"/><Relationship Id="rId179" Type="http://schemas.openxmlformats.org/officeDocument/2006/relationships/image" Target="NULL"/></Relationships>
</file>

<file path=ppt/slides/_rels/slide5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545.xml"/><Relationship Id="rId117" Type="http://schemas.openxmlformats.org/officeDocument/2006/relationships/image" Target="NULL"/><Relationship Id="rId21" Type="http://schemas.openxmlformats.org/officeDocument/2006/relationships/image" Target="NULL"/><Relationship Id="rId42" Type="http://schemas.openxmlformats.org/officeDocument/2006/relationships/customXml" Target="../ink/ink2553.xml"/><Relationship Id="rId47" Type="http://schemas.openxmlformats.org/officeDocument/2006/relationships/image" Target="NULL"/><Relationship Id="rId63" Type="http://schemas.openxmlformats.org/officeDocument/2006/relationships/image" Target="NULL"/><Relationship Id="rId68" Type="http://schemas.openxmlformats.org/officeDocument/2006/relationships/customXml" Target="../ink/ink2566.xml"/><Relationship Id="rId84" Type="http://schemas.openxmlformats.org/officeDocument/2006/relationships/customXml" Target="../ink/ink2574.xml"/><Relationship Id="rId89" Type="http://schemas.openxmlformats.org/officeDocument/2006/relationships/image" Target="NULL"/><Relationship Id="rId112" Type="http://schemas.openxmlformats.org/officeDocument/2006/relationships/customXml" Target="../ink/ink2588.xml"/><Relationship Id="rId133" Type="http://schemas.openxmlformats.org/officeDocument/2006/relationships/image" Target="NULL"/><Relationship Id="rId138" Type="http://schemas.openxmlformats.org/officeDocument/2006/relationships/customXml" Target="../ink/ink2601.xml"/><Relationship Id="rId175" Type="http://schemas.openxmlformats.org/officeDocument/2006/relationships/image" Target="NULL"/><Relationship Id="rId170" Type="http://schemas.openxmlformats.org/officeDocument/2006/relationships/customXml" Target="../ink/ink2606.xml"/><Relationship Id="rId16" Type="http://schemas.openxmlformats.org/officeDocument/2006/relationships/customXml" Target="../ink/ink2540.xml"/><Relationship Id="rId107" Type="http://schemas.openxmlformats.org/officeDocument/2006/relationships/image" Target="NULL"/><Relationship Id="rId11" Type="http://schemas.openxmlformats.org/officeDocument/2006/relationships/image" Target="NULL"/><Relationship Id="rId32" Type="http://schemas.openxmlformats.org/officeDocument/2006/relationships/customXml" Target="../ink/ink2548.xml"/><Relationship Id="rId37" Type="http://schemas.openxmlformats.org/officeDocument/2006/relationships/image" Target="NULL"/><Relationship Id="rId53" Type="http://schemas.openxmlformats.org/officeDocument/2006/relationships/image" Target="NULL"/><Relationship Id="rId58" Type="http://schemas.openxmlformats.org/officeDocument/2006/relationships/customXml" Target="../ink/ink2561.xml"/><Relationship Id="rId74" Type="http://schemas.openxmlformats.org/officeDocument/2006/relationships/customXml" Target="../ink/ink2569.xml"/><Relationship Id="rId79" Type="http://schemas.openxmlformats.org/officeDocument/2006/relationships/image" Target="NULL"/><Relationship Id="rId102" Type="http://schemas.openxmlformats.org/officeDocument/2006/relationships/customXml" Target="../ink/ink2583.xml"/><Relationship Id="rId123" Type="http://schemas.openxmlformats.org/officeDocument/2006/relationships/image" Target="NULL"/><Relationship Id="rId128" Type="http://schemas.openxmlformats.org/officeDocument/2006/relationships/customXml" Target="../ink/ink2596.xml"/><Relationship Id="rId144" Type="http://schemas.openxmlformats.org/officeDocument/2006/relationships/customXml" Target="../ink/ink2604.xml"/><Relationship Id="rId5" Type="http://schemas.openxmlformats.org/officeDocument/2006/relationships/image" Target="NULL"/><Relationship Id="rId90" Type="http://schemas.openxmlformats.org/officeDocument/2006/relationships/customXml" Target="../ink/ink2577.xml"/><Relationship Id="rId95" Type="http://schemas.openxmlformats.org/officeDocument/2006/relationships/image" Target="NULL"/><Relationship Id="rId181" Type="http://schemas.openxmlformats.org/officeDocument/2006/relationships/image" Target="NULL"/><Relationship Id="rId22" Type="http://schemas.openxmlformats.org/officeDocument/2006/relationships/customXml" Target="../ink/ink2543.xml"/><Relationship Id="rId27" Type="http://schemas.openxmlformats.org/officeDocument/2006/relationships/image" Target="NULL"/><Relationship Id="rId43" Type="http://schemas.openxmlformats.org/officeDocument/2006/relationships/image" Target="NULL"/><Relationship Id="rId48" Type="http://schemas.openxmlformats.org/officeDocument/2006/relationships/customXml" Target="../ink/ink2556.xml"/><Relationship Id="rId64" Type="http://schemas.openxmlformats.org/officeDocument/2006/relationships/customXml" Target="../ink/ink2564.xml"/><Relationship Id="rId69" Type="http://schemas.openxmlformats.org/officeDocument/2006/relationships/image" Target="NULL"/><Relationship Id="rId113" Type="http://schemas.openxmlformats.org/officeDocument/2006/relationships/image" Target="NULL"/><Relationship Id="rId118" Type="http://schemas.openxmlformats.org/officeDocument/2006/relationships/customXml" Target="../ink/ink2591.xml"/><Relationship Id="rId134" Type="http://schemas.openxmlformats.org/officeDocument/2006/relationships/customXml" Target="../ink/ink2599.xml"/><Relationship Id="rId139" Type="http://schemas.openxmlformats.org/officeDocument/2006/relationships/image" Target="NULL"/><Relationship Id="rId80" Type="http://schemas.openxmlformats.org/officeDocument/2006/relationships/customXml" Target="../ink/ink2572.xml"/><Relationship Id="rId85" Type="http://schemas.openxmlformats.org/officeDocument/2006/relationships/image" Target="NULL"/><Relationship Id="rId171" Type="http://schemas.openxmlformats.org/officeDocument/2006/relationships/image" Target="NULL"/><Relationship Id="rId176" Type="http://schemas.openxmlformats.org/officeDocument/2006/relationships/customXml" Target="../ink/ink2609.xml"/><Relationship Id="rId12" Type="http://schemas.openxmlformats.org/officeDocument/2006/relationships/customXml" Target="../ink/ink2538.xml"/><Relationship Id="rId17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customXml" Target="../ink/ink2551.xml"/><Relationship Id="rId59" Type="http://schemas.openxmlformats.org/officeDocument/2006/relationships/image" Target="NULL"/><Relationship Id="rId103" Type="http://schemas.openxmlformats.org/officeDocument/2006/relationships/image" Target="NULL"/><Relationship Id="rId108" Type="http://schemas.openxmlformats.org/officeDocument/2006/relationships/customXml" Target="../ink/ink2586.xml"/><Relationship Id="rId124" Type="http://schemas.openxmlformats.org/officeDocument/2006/relationships/customXml" Target="../ink/ink2594.xml"/><Relationship Id="rId129" Type="http://schemas.openxmlformats.org/officeDocument/2006/relationships/image" Target="NULL"/><Relationship Id="rId20" Type="http://schemas.openxmlformats.org/officeDocument/2006/relationships/customXml" Target="../ink/ink2542.xml"/><Relationship Id="rId41" Type="http://schemas.openxmlformats.org/officeDocument/2006/relationships/image" Target="NULL"/><Relationship Id="rId54" Type="http://schemas.openxmlformats.org/officeDocument/2006/relationships/customXml" Target="../ink/ink2559.xml"/><Relationship Id="rId62" Type="http://schemas.openxmlformats.org/officeDocument/2006/relationships/customXml" Target="../ink/ink2563.xml"/><Relationship Id="rId70" Type="http://schemas.openxmlformats.org/officeDocument/2006/relationships/customXml" Target="../ink/ink2567.xml"/><Relationship Id="rId75" Type="http://schemas.openxmlformats.org/officeDocument/2006/relationships/image" Target="NULL"/><Relationship Id="rId83" Type="http://schemas.openxmlformats.org/officeDocument/2006/relationships/image" Target="NULL"/><Relationship Id="rId88" Type="http://schemas.openxmlformats.org/officeDocument/2006/relationships/customXml" Target="../ink/ink2576.xml"/><Relationship Id="rId91" Type="http://schemas.openxmlformats.org/officeDocument/2006/relationships/image" Target="NULL"/><Relationship Id="rId96" Type="http://schemas.openxmlformats.org/officeDocument/2006/relationships/customXml" Target="../ink/ink2580.xml"/><Relationship Id="rId111" Type="http://schemas.openxmlformats.org/officeDocument/2006/relationships/image" Target="NULL"/><Relationship Id="rId132" Type="http://schemas.openxmlformats.org/officeDocument/2006/relationships/customXml" Target="../ink/ink2598.xml"/><Relationship Id="rId140" Type="http://schemas.openxmlformats.org/officeDocument/2006/relationships/customXml" Target="../ink/ink2602.xml"/><Relationship Id="rId145" Type="http://schemas.openxmlformats.org/officeDocument/2006/relationships/image" Target="NULL"/><Relationship Id="rId174" Type="http://schemas.openxmlformats.org/officeDocument/2006/relationships/customXml" Target="../ink/ink2608.xml"/><Relationship Id="rId179" Type="http://schemas.openxmlformats.org/officeDocument/2006/relationships/image" Target="NUL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535.xm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customXml" Target="../ink/ink2546.xml"/><Relationship Id="rId36" Type="http://schemas.openxmlformats.org/officeDocument/2006/relationships/customXml" Target="../ink/ink2550.xml"/><Relationship Id="rId49" Type="http://schemas.openxmlformats.org/officeDocument/2006/relationships/image" Target="NULL"/><Relationship Id="rId57" Type="http://schemas.openxmlformats.org/officeDocument/2006/relationships/image" Target="NULL"/><Relationship Id="rId106" Type="http://schemas.openxmlformats.org/officeDocument/2006/relationships/customXml" Target="../ink/ink2585.xml"/><Relationship Id="rId114" Type="http://schemas.openxmlformats.org/officeDocument/2006/relationships/customXml" Target="../ink/ink2589.xml"/><Relationship Id="rId119" Type="http://schemas.openxmlformats.org/officeDocument/2006/relationships/image" Target="NULL"/><Relationship Id="rId127" Type="http://schemas.openxmlformats.org/officeDocument/2006/relationships/image" Target="NULL"/><Relationship Id="rId10" Type="http://schemas.openxmlformats.org/officeDocument/2006/relationships/customXml" Target="../ink/ink2537.xml"/><Relationship Id="rId31" Type="http://schemas.openxmlformats.org/officeDocument/2006/relationships/image" Target="NULL"/><Relationship Id="rId44" Type="http://schemas.openxmlformats.org/officeDocument/2006/relationships/customXml" Target="../ink/ink2554.xml"/><Relationship Id="rId52" Type="http://schemas.openxmlformats.org/officeDocument/2006/relationships/customXml" Target="../ink/ink2558.xml"/><Relationship Id="rId60" Type="http://schemas.openxmlformats.org/officeDocument/2006/relationships/customXml" Target="../ink/ink2562.xml"/><Relationship Id="rId65" Type="http://schemas.openxmlformats.org/officeDocument/2006/relationships/image" Target="NULL"/><Relationship Id="rId73" Type="http://schemas.openxmlformats.org/officeDocument/2006/relationships/image" Target="NULL"/><Relationship Id="rId78" Type="http://schemas.openxmlformats.org/officeDocument/2006/relationships/customXml" Target="../ink/ink2571.xml"/><Relationship Id="rId81" Type="http://schemas.openxmlformats.org/officeDocument/2006/relationships/image" Target="NULL"/><Relationship Id="rId86" Type="http://schemas.openxmlformats.org/officeDocument/2006/relationships/customXml" Target="../ink/ink2575.xml"/><Relationship Id="rId94" Type="http://schemas.openxmlformats.org/officeDocument/2006/relationships/customXml" Target="../ink/ink2579.xml"/><Relationship Id="rId99" Type="http://schemas.openxmlformats.org/officeDocument/2006/relationships/image" Target="NULL"/><Relationship Id="rId101" Type="http://schemas.openxmlformats.org/officeDocument/2006/relationships/image" Target="NULL"/><Relationship Id="rId122" Type="http://schemas.openxmlformats.org/officeDocument/2006/relationships/customXml" Target="../ink/ink2593.xml"/><Relationship Id="rId130" Type="http://schemas.openxmlformats.org/officeDocument/2006/relationships/customXml" Target="../ink/ink2597.xml"/><Relationship Id="rId135" Type="http://schemas.openxmlformats.org/officeDocument/2006/relationships/image" Target="NULL"/><Relationship Id="rId143" Type="http://schemas.openxmlformats.org/officeDocument/2006/relationships/image" Target="NULL"/><Relationship Id="rId169" Type="http://schemas.openxmlformats.org/officeDocument/2006/relationships/image" Target="NULL"/><Relationship Id="rId177" Type="http://schemas.openxmlformats.org/officeDocument/2006/relationships/image" Target="NULL"/><Relationship Id="rId9" Type="http://schemas.openxmlformats.org/officeDocument/2006/relationships/image" Target="NULL"/><Relationship Id="rId172" Type="http://schemas.openxmlformats.org/officeDocument/2006/relationships/customXml" Target="../ink/ink2607.xml"/><Relationship Id="rId180" Type="http://schemas.openxmlformats.org/officeDocument/2006/relationships/customXml" Target="../ink/ink2611.xml"/><Relationship Id="rId13" Type="http://schemas.openxmlformats.org/officeDocument/2006/relationships/image" Target="NULL"/><Relationship Id="rId18" Type="http://schemas.openxmlformats.org/officeDocument/2006/relationships/customXml" Target="../ink/ink2541.xml"/><Relationship Id="rId39" Type="http://schemas.openxmlformats.org/officeDocument/2006/relationships/image" Target="NULL"/><Relationship Id="rId109" Type="http://schemas.openxmlformats.org/officeDocument/2006/relationships/image" Target="NULL"/><Relationship Id="rId34" Type="http://schemas.openxmlformats.org/officeDocument/2006/relationships/customXml" Target="../ink/ink2549.xml"/><Relationship Id="rId50" Type="http://schemas.openxmlformats.org/officeDocument/2006/relationships/customXml" Target="../ink/ink2557.xml"/><Relationship Id="rId55" Type="http://schemas.openxmlformats.org/officeDocument/2006/relationships/image" Target="NULL"/><Relationship Id="rId76" Type="http://schemas.openxmlformats.org/officeDocument/2006/relationships/customXml" Target="../ink/ink2570.xml"/><Relationship Id="rId97" Type="http://schemas.openxmlformats.org/officeDocument/2006/relationships/image" Target="NULL"/><Relationship Id="rId104" Type="http://schemas.openxmlformats.org/officeDocument/2006/relationships/customXml" Target="../ink/ink2584.xml"/><Relationship Id="rId120" Type="http://schemas.openxmlformats.org/officeDocument/2006/relationships/customXml" Target="../ink/ink2592.xml"/><Relationship Id="rId125" Type="http://schemas.openxmlformats.org/officeDocument/2006/relationships/image" Target="NULL"/><Relationship Id="rId141" Type="http://schemas.openxmlformats.org/officeDocument/2006/relationships/image" Target="NULL"/><Relationship Id="rId146" Type="http://schemas.openxmlformats.org/officeDocument/2006/relationships/customXml" Target="../ink/ink2605.xml"/><Relationship Id="rId7" Type="http://schemas.openxmlformats.org/officeDocument/2006/relationships/image" Target="NULL"/><Relationship Id="rId71" Type="http://schemas.openxmlformats.org/officeDocument/2006/relationships/image" Target="NULL"/><Relationship Id="rId92" Type="http://schemas.openxmlformats.org/officeDocument/2006/relationships/customXml" Target="../ink/ink2578.xml"/><Relationship Id="rId2" Type="http://schemas.openxmlformats.org/officeDocument/2006/relationships/notesSlide" Target="../notesSlides/notesSlide29.xml"/><Relationship Id="rId29" Type="http://schemas.openxmlformats.org/officeDocument/2006/relationships/image" Target="NULL"/><Relationship Id="rId24" Type="http://schemas.openxmlformats.org/officeDocument/2006/relationships/customXml" Target="../ink/ink2544.xml"/><Relationship Id="rId40" Type="http://schemas.openxmlformats.org/officeDocument/2006/relationships/customXml" Target="../ink/ink2552.xml"/><Relationship Id="rId45" Type="http://schemas.openxmlformats.org/officeDocument/2006/relationships/image" Target="NULL"/><Relationship Id="rId66" Type="http://schemas.openxmlformats.org/officeDocument/2006/relationships/customXml" Target="../ink/ink2565.xml"/><Relationship Id="rId87" Type="http://schemas.openxmlformats.org/officeDocument/2006/relationships/image" Target="NULL"/><Relationship Id="rId110" Type="http://schemas.openxmlformats.org/officeDocument/2006/relationships/customXml" Target="../ink/ink2587.xml"/><Relationship Id="rId115" Type="http://schemas.openxmlformats.org/officeDocument/2006/relationships/image" Target="NULL"/><Relationship Id="rId131" Type="http://schemas.openxmlformats.org/officeDocument/2006/relationships/image" Target="NULL"/><Relationship Id="rId136" Type="http://schemas.openxmlformats.org/officeDocument/2006/relationships/customXml" Target="../ink/ink2600.xml"/><Relationship Id="rId178" Type="http://schemas.openxmlformats.org/officeDocument/2006/relationships/customXml" Target="../ink/ink2610.xml"/><Relationship Id="rId61" Type="http://schemas.openxmlformats.org/officeDocument/2006/relationships/image" Target="NULL"/><Relationship Id="rId82" Type="http://schemas.openxmlformats.org/officeDocument/2006/relationships/customXml" Target="../ink/ink2573.xml"/><Relationship Id="rId173" Type="http://schemas.openxmlformats.org/officeDocument/2006/relationships/image" Target="NULL"/><Relationship Id="rId19" Type="http://schemas.openxmlformats.org/officeDocument/2006/relationships/image" Target="NULL"/><Relationship Id="rId14" Type="http://schemas.openxmlformats.org/officeDocument/2006/relationships/customXml" Target="../ink/ink2539.xml"/><Relationship Id="rId30" Type="http://schemas.openxmlformats.org/officeDocument/2006/relationships/customXml" Target="../ink/ink2547.xml"/><Relationship Id="rId35" Type="http://schemas.openxmlformats.org/officeDocument/2006/relationships/image" Target="NULL"/><Relationship Id="rId56" Type="http://schemas.openxmlformats.org/officeDocument/2006/relationships/customXml" Target="../ink/ink2560.xml"/><Relationship Id="rId77" Type="http://schemas.openxmlformats.org/officeDocument/2006/relationships/image" Target="NULL"/><Relationship Id="rId100" Type="http://schemas.openxmlformats.org/officeDocument/2006/relationships/customXml" Target="../ink/ink2582.xml"/><Relationship Id="rId105" Type="http://schemas.openxmlformats.org/officeDocument/2006/relationships/image" Target="NULL"/><Relationship Id="rId126" Type="http://schemas.openxmlformats.org/officeDocument/2006/relationships/customXml" Target="../ink/ink2595.xml"/><Relationship Id="rId8" Type="http://schemas.openxmlformats.org/officeDocument/2006/relationships/customXml" Target="../ink/ink2536.xml"/><Relationship Id="rId51" Type="http://schemas.openxmlformats.org/officeDocument/2006/relationships/image" Target="NULL"/><Relationship Id="rId72" Type="http://schemas.openxmlformats.org/officeDocument/2006/relationships/customXml" Target="../ink/ink2568.xml"/><Relationship Id="rId93" Type="http://schemas.openxmlformats.org/officeDocument/2006/relationships/image" Target="NULL"/><Relationship Id="rId98" Type="http://schemas.openxmlformats.org/officeDocument/2006/relationships/customXml" Target="../ink/ink2581.xml"/><Relationship Id="rId121" Type="http://schemas.openxmlformats.org/officeDocument/2006/relationships/image" Target="NULL"/><Relationship Id="rId142" Type="http://schemas.openxmlformats.org/officeDocument/2006/relationships/customXml" Target="../ink/ink2603.xml"/><Relationship Id="rId3" Type="http://schemas.openxmlformats.org/officeDocument/2006/relationships/customXml" Target="../ink/ink2534.xml"/><Relationship Id="rId25" Type="http://schemas.openxmlformats.org/officeDocument/2006/relationships/image" Target="NULL"/><Relationship Id="rId46" Type="http://schemas.openxmlformats.org/officeDocument/2006/relationships/customXml" Target="../ink/ink2555.xml"/><Relationship Id="rId67" Type="http://schemas.openxmlformats.org/officeDocument/2006/relationships/image" Target="NULL"/><Relationship Id="rId116" Type="http://schemas.openxmlformats.org/officeDocument/2006/relationships/customXml" Target="../ink/ink2590.xml"/><Relationship Id="rId137" Type="http://schemas.openxmlformats.org/officeDocument/2006/relationships/image" Target="NUL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623.xml"/><Relationship Id="rId117" Type="http://schemas.openxmlformats.org/officeDocument/2006/relationships/customXml" Target="../ink/ink2668.xml"/><Relationship Id="rId21" Type="http://schemas.openxmlformats.org/officeDocument/2006/relationships/image" Target="../media/image4540.png"/><Relationship Id="rId42" Type="http://schemas.openxmlformats.org/officeDocument/2006/relationships/customXml" Target="../ink/ink2631.xml"/><Relationship Id="rId47" Type="http://schemas.openxmlformats.org/officeDocument/2006/relationships/image" Target="../media/image4670.png"/><Relationship Id="rId63" Type="http://schemas.openxmlformats.org/officeDocument/2006/relationships/image" Target="../media/image475.png"/><Relationship Id="rId68" Type="http://schemas.openxmlformats.org/officeDocument/2006/relationships/customXml" Target="../ink/ink2644.xml"/><Relationship Id="rId84" Type="http://schemas.openxmlformats.org/officeDocument/2006/relationships/image" Target="../media/image485.png"/><Relationship Id="rId89" Type="http://schemas.openxmlformats.org/officeDocument/2006/relationships/customXml" Target="../ink/ink2654.xml"/><Relationship Id="rId112" Type="http://schemas.openxmlformats.org/officeDocument/2006/relationships/image" Target="../media/image1117.png"/><Relationship Id="rId175" Type="http://schemas.openxmlformats.org/officeDocument/2006/relationships/image" Target="../media/image2017.png"/><Relationship Id="rId170" Type="http://schemas.openxmlformats.org/officeDocument/2006/relationships/customXml" Target="../ink/ink2672.xml"/><Relationship Id="rId16" Type="http://schemas.openxmlformats.org/officeDocument/2006/relationships/customXml" Target="../ink/ink2618.xml"/><Relationship Id="rId107" Type="http://schemas.openxmlformats.org/officeDocument/2006/relationships/customXml" Target="../ink/ink2663.xml"/><Relationship Id="rId11" Type="http://schemas.openxmlformats.org/officeDocument/2006/relationships/image" Target="../media/image4490.png"/><Relationship Id="rId32" Type="http://schemas.openxmlformats.org/officeDocument/2006/relationships/customXml" Target="../ink/ink2626.xml"/><Relationship Id="rId37" Type="http://schemas.openxmlformats.org/officeDocument/2006/relationships/image" Target="../media/image4620.png"/><Relationship Id="rId53" Type="http://schemas.openxmlformats.org/officeDocument/2006/relationships/image" Target="../media/image4700.png"/><Relationship Id="rId58" Type="http://schemas.openxmlformats.org/officeDocument/2006/relationships/customXml" Target="../ink/ink2639.xml"/><Relationship Id="rId74" Type="http://schemas.openxmlformats.org/officeDocument/2006/relationships/customXml" Target="../ink/ink2647.xml"/><Relationship Id="rId79" Type="http://schemas.openxmlformats.org/officeDocument/2006/relationships/image" Target="../media/image483.png"/><Relationship Id="rId102" Type="http://schemas.openxmlformats.org/officeDocument/2006/relationships/image" Target="../media/image617.png"/><Relationship Id="rId123" Type="http://schemas.openxmlformats.org/officeDocument/2006/relationships/customXml" Target="../ink/ink2671.xml"/><Relationship Id="rId5" Type="http://schemas.openxmlformats.org/officeDocument/2006/relationships/image" Target="../media/image3920.png"/><Relationship Id="rId90" Type="http://schemas.openxmlformats.org/officeDocument/2006/relationships/image" Target="../media/image488.png"/><Relationship Id="rId95" Type="http://schemas.openxmlformats.org/officeDocument/2006/relationships/customXml" Target="../ink/ink2657.xml"/><Relationship Id="rId181" Type="http://schemas.openxmlformats.org/officeDocument/2006/relationships/image" Target="../media/image2318.png"/><Relationship Id="rId14" Type="http://schemas.openxmlformats.org/officeDocument/2006/relationships/customXml" Target="../ink/ink2617.xml"/><Relationship Id="rId22" Type="http://schemas.openxmlformats.org/officeDocument/2006/relationships/customXml" Target="../ink/ink2621.xml"/><Relationship Id="rId27" Type="http://schemas.openxmlformats.org/officeDocument/2006/relationships/image" Target="../media/image4570.png"/><Relationship Id="rId30" Type="http://schemas.openxmlformats.org/officeDocument/2006/relationships/customXml" Target="../ink/ink2625.xml"/><Relationship Id="rId35" Type="http://schemas.openxmlformats.org/officeDocument/2006/relationships/image" Target="../media/image4610.png"/><Relationship Id="rId43" Type="http://schemas.openxmlformats.org/officeDocument/2006/relationships/image" Target="../media/image4650.png"/><Relationship Id="rId48" Type="http://schemas.openxmlformats.org/officeDocument/2006/relationships/customXml" Target="../ink/ink2634.xml"/><Relationship Id="rId56" Type="http://schemas.openxmlformats.org/officeDocument/2006/relationships/customXml" Target="../ink/ink2638.xml"/><Relationship Id="rId64" Type="http://schemas.openxmlformats.org/officeDocument/2006/relationships/customXml" Target="../ink/ink2642.xml"/><Relationship Id="rId69" Type="http://schemas.openxmlformats.org/officeDocument/2006/relationships/image" Target="../media/image478.png"/><Relationship Id="rId77" Type="http://schemas.openxmlformats.org/officeDocument/2006/relationships/image" Target="../media/image482.png"/><Relationship Id="rId100" Type="http://schemas.openxmlformats.org/officeDocument/2006/relationships/image" Target="../media/image517.png"/><Relationship Id="rId105" Type="http://schemas.openxmlformats.org/officeDocument/2006/relationships/customXml" Target="../ink/ink2662.xml"/><Relationship Id="rId113" Type="http://schemas.openxmlformats.org/officeDocument/2006/relationships/customXml" Target="../ink/ink2666.xml"/><Relationship Id="rId118" Type="http://schemas.openxmlformats.org/officeDocument/2006/relationships/image" Target="../media/image1417.png"/><Relationship Id="rId8" Type="http://schemas.openxmlformats.org/officeDocument/2006/relationships/customXml" Target="../ink/ink2614.xml"/><Relationship Id="rId51" Type="http://schemas.openxmlformats.org/officeDocument/2006/relationships/image" Target="../media/image4690.png"/><Relationship Id="rId72" Type="http://schemas.openxmlformats.org/officeDocument/2006/relationships/customXml" Target="../ink/ink2646.xml"/><Relationship Id="rId80" Type="http://schemas.openxmlformats.org/officeDocument/2006/relationships/customXml" Target="../ink/ink2650.xml"/><Relationship Id="rId85" Type="http://schemas.openxmlformats.org/officeDocument/2006/relationships/customXml" Target="../ink/ink2652.xml"/><Relationship Id="rId93" Type="http://schemas.openxmlformats.org/officeDocument/2006/relationships/customXml" Target="../ink/ink2656.xml"/><Relationship Id="rId98" Type="http://schemas.openxmlformats.org/officeDocument/2006/relationships/image" Target="../media/image456.png"/><Relationship Id="rId121" Type="http://schemas.openxmlformats.org/officeDocument/2006/relationships/customXml" Target="../ink/ink2670.xml"/><Relationship Id="rId171" Type="http://schemas.openxmlformats.org/officeDocument/2006/relationships/image" Target="../media/image1817.png"/><Relationship Id="rId176" Type="http://schemas.openxmlformats.org/officeDocument/2006/relationships/customXml" Target="../ink/ink2675.xml"/><Relationship Id="rId3" Type="http://schemas.openxmlformats.org/officeDocument/2006/relationships/customXml" Target="../ink/ink2612.xml"/><Relationship Id="rId12" Type="http://schemas.openxmlformats.org/officeDocument/2006/relationships/customXml" Target="../ink/ink2616.xml"/><Relationship Id="rId17" Type="http://schemas.openxmlformats.org/officeDocument/2006/relationships/image" Target="../media/image4520.png"/><Relationship Id="rId25" Type="http://schemas.openxmlformats.org/officeDocument/2006/relationships/image" Target="../media/image4560.png"/><Relationship Id="rId33" Type="http://schemas.openxmlformats.org/officeDocument/2006/relationships/image" Target="../media/image4600.png"/><Relationship Id="rId38" Type="http://schemas.openxmlformats.org/officeDocument/2006/relationships/customXml" Target="../ink/ink2629.xml"/><Relationship Id="rId46" Type="http://schemas.openxmlformats.org/officeDocument/2006/relationships/customXml" Target="../ink/ink2633.xml"/><Relationship Id="rId59" Type="http://schemas.openxmlformats.org/officeDocument/2006/relationships/image" Target="../media/image473.png"/><Relationship Id="rId67" Type="http://schemas.openxmlformats.org/officeDocument/2006/relationships/image" Target="../media/image477.png"/><Relationship Id="rId103" Type="http://schemas.openxmlformats.org/officeDocument/2006/relationships/customXml" Target="../ink/ink2661.xml"/><Relationship Id="rId108" Type="http://schemas.openxmlformats.org/officeDocument/2006/relationships/image" Target="../media/image918.png"/><Relationship Id="rId116" Type="http://schemas.openxmlformats.org/officeDocument/2006/relationships/image" Target="../media/image1317.png"/><Relationship Id="rId20" Type="http://schemas.openxmlformats.org/officeDocument/2006/relationships/customXml" Target="../ink/ink2620.xml"/><Relationship Id="rId41" Type="http://schemas.openxmlformats.org/officeDocument/2006/relationships/image" Target="../media/image4640.png"/><Relationship Id="rId54" Type="http://schemas.openxmlformats.org/officeDocument/2006/relationships/customXml" Target="../ink/ink2637.xml"/><Relationship Id="rId62" Type="http://schemas.openxmlformats.org/officeDocument/2006/relationships/customXml" Target="../ink/ink2641.xml"/><Relationship Id="rId70" Type="http://schemas.openxmlformats.org/officeDocument/2006/relationships/customXml" Target="../ink/ink2645.xml"/><Relationship Id="rId75" Type="http://schemas.openxmlformats.org/officeDocument/2006/relationships/image" Target="../media/image481.png"/><Relationship Id="rId83" Type="http://schemas.openxmlformats.org/officeDocument/2006/relationships/customXml" Target="../ink/ink2651.xml"/><Relationship Id="rId88" Type="http://schemas.openxmlformats.org/officeDocument/2006/relationships/image" Target="../media/image487.png"/><Relationship Id="rId91" Type="http://schemas.openxmlformats.org/officeDocument/2006/relationships/customXml" Target="../ink/ink2655.xml"/><Relationship Id="rId96" Type="http://schemas.openxmlformats.org/officeDocument/2006/relationships/image" Target="../media/image3103.png"/><Relationship Id="rId111" Type="http://schemas.openxmlformats.org/officeDocument/2006/relationships/customXml" Target="../ink/ink2665.xml"/><Relationship Id="rId174" Type="http://schemas.openxmlformats.org/officeDocument/2006/relationships/customXml" Target="../ink/ink2674.xml"/><Relationship Id="rId179" Type="http://schemas.openxmlformats.org/officeDocument/2006/relationships/image" Target="../media/image2217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613.xml"/><Relationship Id="rId15" Type="http://schemas.openxmlformats.org/officeDocument/2006/relationships/image" Target="../media/image4510.png"/><Relationship Id="rId23" Type="http://schemas.openxmlformats.org/officeDocument/2006/relationships/image" Target="../media/image4550.png"/><Relationship Id="rId28" Type="http://schemas.openxmlformats.org/officeDocument/2006/relationships/customXml" Target="../ink/ink2624.xml"/><Relationship Id="rId36" Type="http://schemas.openxmlformats.org/officeDocument/2006/relationships/customXml" Target="../ink/ink2628.xml"/><Relationship Id="rId49" Type="http://schemas.openxmlformats.org/officeDocument/2006/relationships/image" Target="../media/image4680.png"/><Relationship Id="rId57" Type="http://schemas.openxmlformats.org/officeDocument/2006/relationships/image" Target="../media/image4720.png"/><Relationship Id="rId106" Type="http://schemas.openxmlformats.org/officeDocument/2006/relationships/image" Target="../media/image817.png"/><Relationship Id="rId114" Type="http://schemas.openxmlformats.org/officeDocument/2006/relationships/image" Target="../media/image1217.png"/><Relationship Id="rId119" Type="http://schemas.openxmlformats.org/officeDocument/2006/relationships/customXml" Target="../ink/ink2669.xml"/><Relationship Id="rId10" Type="http://schemas.openxmlformats.org/officeDocument/2006/relationships/customXml" Target="../ink/ink2615.xml"/><Relationship Id="rId31" Type="http://schemas.openxmlformats.org/officeDocument/2006/relationships/image" Target="../media/image4590.png"/><Relationship Id="rId44" Type="http://schemas.openxmlformats.org/officeDocument/2006/relationships/customXml" Target="../ink/ink2632.xml"/><Relationship Id="rId52" Type="http://schemas.openxmlformats.org/officeDocument/2006/relationships/customXml" Target="../ink/ink2636.xml"/><Relationship Id="rId60" Type="http://schemas.openxmlformats.org/officeDocument/2006/relationships/customXml" Target="../ink/ink2640.xml"/><Relationship Id="rId65" Type="http://schemas.openxmlformats.org/officeDocument/2006/relationships/image" Target="../media/image476.png"/><Relationship Id="rId73" Type="http://schemas.openxmlformats.org/officeDocument/2006/relationships/image" Target="../media/image480.png"/><Relationship Id="rId78" Type="http://schemas.openxmlformats.org/officeDocument/2006/relationships/customXml" Target="../ink/ink2649.xml"/><Relationship Id="rId81" Type="http://schemas.openxmlformats.org/officeDocument/2006/relationships/image" Target="../media/image484.png"/><Relationship Id="rId86" Type="http://schemas.openxmlformats.org/officeDocument/2006/relationships/image" Target="../media/image486.png"/><Relationship Id="rId94" Type="http://schemas.openxmlformats.org/officeDocument/2006/relationships/image" Target="../media/image2105.png"/><Relationship Id="rId99" Type="http://schemas.openxmlformats.org/officeDocument/2006/relationships/customXml" Target="../ink/ink2659.xml"/><Relationship Id="rId101" Type="http://schemas.openxmlformats.org/officeDocument/2006/relationships/customXml" Target="../ink/ink2660.xml"/><Relationship Id="rId122" Type="http://schemas.openxmlformats.org/officeDocument/2006/relationships/image" Target="../media/image1617.png"/><Relationship Id="rId169" Type="http://schemas.openxmlformats.org/officeDocument/2006/relationships/image" Target="../media/image1717.png"/><Relationship Id="rId177" Type="http://schemas.openxmlformats.org/officeDocument/2006/relationships/image" Target="../media/image2117.png"/><Relationship Id="rId9" Type="http://schemas.openxmlformats.org/officeDocument/2006/relationships/image" Target="../media/image3940.png"/><Relationship Id="rId172" Type="http://schemas.openxmlformats.org/officeDocument/2006/relationships/customXml" Target="../ink/ink2673.xml"/><Relationship Id="rId180" Type="http://schemas.openxmlformats.org/officeDocument/2006/relationships/customXml" Target="../ink/ink2677.xml"/><Relationship Id="rId13" Type="http://schemas.openxmlformats.org/officeDocument/2006/relationships/image" Target="../media/image4500.png"/><Relationship Id="rId18" Type="http://schemas.openxmlformats.org/officeDocument/2006/relationships/customXml" Target="../ink/ink2619.xml"/><Relationship Id="rId39" Type="http://schemas.openxmlformats.org/officeDocument/2006/relationships/image" Target="../media/image4630.png"/><Relationship Id="rId109" Type="http://schemas.openxmlformats.org/officeDocument/2006/relationships/customXml" Target="../ink/ink2664.xml"/><Relationship Id="rId34" Type="http://schemas.openxmlformats.org/officeDocument/2006/relationships/customXml" Target="../ink/ink2627.xml"/><Relationship Id="rId50" Type="http://schemas.openxmlformats.org/officeDocument/2006/relationships/customXml" Target="../ink/ink2635.xml"/><Relationship Id="rId55" Type="http://schemas.openxmlformats.org/officeDocument/2006/relationships/image" Target="../media/image4710.png"/><Relationship Id="rId76" Type="http://schemas.openxmlformats.org/officeDocument/2006/relationships/customXml" Target="../ink/ink2648.xml"/><Relationship Id="rId97" Type="http://schemas.openxmlformats.org/officeDocument/2006/relationships/customXml" Target="../ink/ink2658.xml"/><Relationship Id="rId104" Type="http://schemas.openxmlformats.org/officeDocument/2006/relationships/image" Target="../media/image717.png"/><Relationship Id="rId120" Type="http://schemas.openxmlformats.org/officeDocument/2006/relationships/image" Target="../media/image1517.png"/><Relationship Id="rId7" Type="http://schemas.openxmlformats.org/officeDocument/2006/relationships/image" Target="../media/image3930.png"/><Relationship Id="rId71" Type="http://schemas.openxmlformats.org/officeDocument/2006/relationships/image" Target="../media/image479.png"/><Relationship Id="rId92" Type="http://schemas.openxmlformats.org/officeDocument/2006/relationships/image" Target="../media/image1106.png"/><Relationship Id="rId2" Type="http://schemas.openxmlformats.org/officeDocument/2006/relationships/image" Target="../media/image402.png"/><Relationship Id="rId29" Type="http://schemas.openxmlformats.org/officeDocument/2006/relationships/image" Target="../media/image4580.png"/><Relationship Id="rId24" Type="http://schemas.openxmlformats.org/officeDocument/2006/relationships/customXml" Target="../ink/ink2622.xml"/><Relationship Id="rId40" Type="http://schemas.openxmlformats.org/officeDocument/2006/relationships/customXml" Target="../ink/ink2630.xml"/><Relationship Id="rId45" Type="http://schemas.openxmlformats.org/officeDocument/2006/relationships/image" Target="../media/image4660.png"/><Relationship Id="rId66" Type="http://schemas.openxmlformats.org/officeDocument/2006/relationships/customXml" Target="../ink/ink2643.xml"/><Relationship Id="rId87" Type="http://schemas.openxmlformats.org/officeDocument/2006/relationships/customXml" Target="../ink/ink2653.xml"/><Relationship Id="rId110" Type="http://schemas.openxmlformats.org/officeDocument/2006/relationships/image" Target="../media/image1017.png"/><Relationship Id="rId115" Type="http://schemas.openxmlformats.org/officeDocument/2006/relationships/customXml" Target="../ink/ink2667.xml"/><Relationship Id="rId178" Type="http://schemas.openxmlformats.org/officeDocument/2006/relationships/customXml" Target="../ink/ink2676.xml"/><Relationship Id="rId61" Type="http://schemas.openxmlformats.org/officeDocument/2006/relationships/image" Target="../media/image474.png"/><Relationship Id="rId82" Type="http://schemas.openxmlformats.org/officeDocument/2006/relationships/image" Target="../media/image403.png"/><Relationship Id="rId173" Type="http://schemas.openxmlformats.org/officeDocument/2006/relationships/image" Target="../media/image1917.png"/><Relationship Id="rId19" Type="http://schemas.openxmlformats.org/officeDocument/2006/relationships/image" Target="../media/image4530.png"/></Relationships>
</file>

<file path=ppt/slides/_rels/slide6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570.png"/><Relationship Id="rId117" Type="http://schemas.openxmlformats.org/officeDocument/2006/relationships/customXml" Target="../ink/ink2735.xml"/><Relationship Id="rId21" Type="http://schemas.openxmlformats.org/officeDocument/2006/relationships/customXml" Target="../ink/ink2687.xml"/><Relationship Id="rId42" Type="http://schemas.openxmlformats.org/officeDocument/2006/relationships/image" Target="../media/image4650.png"/><Relationship Id="rId47" Type="http://schemas.openxmlformats.org/officeDocument/2006/relationships/customXml" Target="../ink/ink2700.xml"/><Relationship Id="rId63" Type="http://schemas.openxmlformats.org/officeDocument/2006/relationships/customXml" Target="../ink/ink2708.xml"/><Relationship Id="rId68" Type="http://schemas.openxmlformats.org/officeDocument/2006/relationships/image" Target="../media/image478.png"/><Relationship Id="rId84" Type="http://schemas.openxmlformats.org/officeDocument/2006/relationships/customXml" Target="../ink/ink2718.xml"/><Relationship Id="rId89" Type="http://schemas.openxmlformats.org/officeDocument/2006/relationships/image" Target="../media/image488.png"/><Relationship Id="rId112" Type="http://schemas.openxmlformats.org/officeDocument/2006/relationships/image" Target="../media/image1217.png"/><Relationship Id="rId175" Type="http://schemas.openxmlformats.org/officeDocument/2006/relationships/image" Target="../media/image2017.png"/><Relationship Id="rId170" Type="http://schemas.openxmlformats.org/officeDocument/2006/relationships/customXml" Target="../ink/ink2738.xml"/><Relationship Id="rId16" Type="http://schemas.openxmlformats.org/officeDocument/2006/relationships/image" Target="../media/image4520.png"/><Relationship Id="rId107" Type="http://schemas.openxmlformats.org/officeDocument/2006/relationships/customXml" Target="../ink/ink2730.xml"/><Relationship Id="rId11" Type="http://schemas.openxmlformats.org/officeDocument/2006/relationships/customXml" Target="../ink/ink2682.xml"/><Relationship Id="rId32" Type="http://schemas.openxmlformats.org/officeDocument/2006/relationships/image" Target="../media/image4600.png"/><Relationship Id="rId37" Type="http://schemas.openxmlformats.org/officeDocument/2006/relationships/customXml" Target="../ink/ink2695.xml"/><Relationship Id="rId53" Type="http://schemas.openxmlformats.org/officeDocument/2006/relationships/customXml" Target="../ink/ink2703.xml"/><Relationship Id="rId58" Type="http://schemas.openxmlformats.org/officeDocument/2006/relationships/image" Target="../media/image473.png"/><Relationship Id="rId74" Type="http://schemas.openxmlformats.org/officeDocument/2006/relationships/image" Target="../media/image481.png"/><Relationship Id="rId79" Type="http://schemas.openxmlformats.org/officeDocument/2006/relationships/customXml" Target="../ink/ink2716.xml"/><Relationship Id="rId102" Type="http://schemas.openxmlformats.org/officeDocument/2006/relationships/image" Target="../media/image717.png"/><Relationship Id="rId5" Type="http://schemas.openxmlformats.org/officeDocument/2006/relationships/customXml" Target="../ink/ink2679.xml"/><Relationship Id="rId90" Type="http://schemas.openxmlformats.org/officeDocument/2006/relationships/customXml" Target="../ink/ink2721.xml"/><Relationship Id="rId95" Type="http://schemas.openxmlformats.org/officeDocument/2006/relationships/customXml" Target="../ink/ink2724.xml"/><Relationship Id="rId181" Type="http://schemas.openxmlformats.org/officeDocument/2006/relationships/image" Target="../media/image2318.png"/><Relationship Id="rId14" Type="http://schemas.openxmlformats.org/officeDocument/2006/relationships/image" Target="../media/image4510.png"/><Relationship Id="rId22" Type="http://schemas.openxmlformats.org/officeDocument/2006/relationships/image" Target="../media/image4550.png"/><Relationship Id="rId27" Type="http://schemas.openxmlformats.org/officeDocument/2006/relationships/customXml" Target="../ink/ink2690.xml"/><Relationship Id="rId30" Type="http://schemas.openxmlformats.org/officeDocument/2006/relationships/image" Target="../media/image4590.png"/><Relationship Id="rId35" Type="http://schemas.openxmlformats.org/officeDocument/2006/relationships/customXml" Target="../ink/ink2694.xml"/><Relationship Id="rId43" Type="http://schemas.openxmlformats.org/officeDocument/2006/relationships/customXml" Target="../ink/ink2698.xml"/><Relationship Id="rId48" Type="http://schemas.openxmlformats.org/officeDocument/2006/relationships/image" Target="../media/image4680.png"/><Relationship Id="rId56" Type="http://schemas.openxmlformats.org/officeDocument/2006/relationships/image" Target="../media/image4720.png"/><Relationship Id="rId64" Type="http://schemas.openxmlformats.org/officeDocument/2006/relationships/image" Target="../media/image476.png"/><Relationship Id="rId69" Type="http://schemas.openxmlformats.org/officeDocument/2006/relationships/customXml" Target="../ink/ink2711.xml"/><Relationship Id="rId77" Type="http://schemas.openxmlformats.org/officeDocument/2006/relationships/customXml" Target="../ink/ink2715.xml"/><Relationship Id="rId100" Type="http://schemas.openxmlformats.org/officeDocument/2006/relationships/image" Target="../media/image617.png"/><Relationship Id="rId105" Type="http://schemas.openxmlformats.org/officeDocument/2006/relationships/customXml" Target="../ink/ink2729.xml"/><Relationship Id="rId113" Type="http://schemas.openxmlformats.org/officeDocument/2006/relationships/customXml" Target="../ink/ink2733.xml"/><Relationship Id="rId118" Type="http://schemas.openxmlformats.org/officeDocument/2006/relationships/image" Target="../media/image1517.png"/><Relationship Id="rId8" Type="http://schemas.openxmlformats.org/officeDocument/2006/relationships/image" Target="../media/image3940.png"/><Relationship Id="rId51" Type="http://schemas.openxmlformats.org/officeDocument/2006/relationships/customXml" Target="../ink/ink2702.xml"/><Relationship Id="rId72" Type="http://schemas.openxmlformats.org/officeDocument/2006/relationships/image" Target="../media/image480.png"/><Relationship Id="rId80" Type="http://schemas.openxmlformats.org/officeDocument/2006/relationships/image" Target="../media/image484.png"/><Relationship Id="rId85" Type="http://schemas.openxmlformats.org/officeDocument/2006/relationships/image" Target="../media/image486.png"/><Relationship Id="rId93" Type="http://schemas.openxmlformats.org/officeDocument/2006/relationships/customXml" Target="../ink/ink2723.xml"/><Relationship Id="rId98" Type="http://schemas.openxmlformats.org/officeDocument/2006/relationships/image" Target="../media/image517.png"/><Relationship Id="rId121" Type="http://schemas.openxmlformats.org/officeDocument/2006/relationships/customXml" Target="../ink/ink2737.xml"/><Relationship Id="rId171" Type="http://schemas.openxmlformats.org/officeDocument/2006/relationships/image" Target="../media/image1817.png"/><Relationship Id="rId176" Type="http://schemas.openxmlformats.org/officeDocument/2006/relationships/customXml" Target="../ink/ink2741.xml"/><Relationship Id="rId3" Type="http://schemas.openxmlformats.org/officeDocument/2006/relationships/image" Target="../media/image1106.png"/><Relationship Id="rId12" Type="http://schemas.openxmlformats.org/officeDocument/2006/relationships/image" Target="../media/image4500.png"/><Relationship Id="rId17" Type="http://schemas.openxmlformats.org/officeDocument/2006/relationships/customXml" Target="../ink/ink2685.xml"/><Relationship Id="rId25" Type="http://schemas.openxmlformats.org/officeDocument/2006/relationships/customXml" Target="../ink/ink2689.xml"/><Relationship Id="rId33" Type="http://schemas.openxmlformats.org/officeDocument/2006/relationships/customXml" Target="../ink/ink2693.xml"/><Relationship Id="rId38" Type="http://schemas.openxmlformats.org/officeDocument/2006/relationships/image" Target="../media/image4630.png"/><Relationship Id="rId46" Type="http://schemas.openxmlformats.org/officeDocument/2006/relationships/image" Target="../media/image4670.png"/><Relationship Id="rId59" Type="http://schemas.openxmlformats.org/officeDocument/2006/relationships/customXml" Target="../ink/ink2706.xml"/><Relationship Id="rId67" Type="http://schemas.openxmlformats.org/officeDocument/2006/relationships/customXml" Target="../ink/ink2710.xml"/><Relationship Id="rId103" Type="http://schemas.openxmlformats.org/officeDocument/2006/relationships/customXml" Target="../ink/ink2728.xml"/><Relationship Id="rId108" Type="http://schemas.openxmlformats.org/officeDocument/2006/relationships/image" Target="../media/image1017.png"/><Relationship Id="rId116" Type="http://schemas.openxmlformats.org/officeDocument/2006/relationships/image" Target="../media/image1417.png"/><Relationship Id="rId20" Type="http://schemas.openxmlformats.org/officeDocument/2006/relationships/image" Target="../media/image4540.png"/><Relationship Id="rId41" Type="http://schemas.openxmlformats.org/officeDocument/2006/relationships/customXml" Target="../ink/ink2697.xml"/><Relationship Id="rId54" Type="http://schemas.openxmlformats.org/officeDocument/2006/relationships/image" Target="../media/image4710.png"/><Relationship Id="rId62" Type="http://schemas.openxmlformats.org/officeDocument/2006/relationships/image" Target="../media/image475.png"/><Relationship Id="rId70" Type="http://schemas.openxmlformats.org/officeDocument/2006/relationships/image" Target="../media/image479.png"/><Relationship Id="rId75" Type="http://schemas.openxmlformats.org/officeDocument/2006/relationships/customXml" Target="../ink/ink2714.xml"/><Relationship Id="rId83" Type="http://schemas.openxmlformats.org/officeDocument/2006/relationships/image" Target="../media/image485.png"/><Relationship Id="rId88" Type="http://schemas.openxmlformats.org/officeDocument/2006/relationships/customXml" Target="../ink/ink2720.xml"/><Relationship Id="rId91" Type="http://schemas.openxmlformats.org/officeDocument/2006/relationships/customXml" Target="../ink/ink2722.xml"/><Relationship Id="rId96" Type="http://schemas.openxmlformats.org/officeDocument/2006/relationships/image" Target="../media/image456.png"/><Relationship Id="rId111" Type="http://schemas.openxmlformats.org/officeDocument/2006/relationships/customXml" Target="../ink/ink2732.xml"/><Relationship Id="rId174" Type="http://schemas.openxmlformats.org/officeDocument/2006/relationships/customXml" Target="../ink/ink2740.xml"/><Relationship Id="rId179" Type="http://schemas.openxmlformats.org/officeDocument/2006/relationships/image" Target="../media/image221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30.png"/><Relationship Id="rId15" Type="http://schemas.openxmlformats.org/officeDocument/2006/relationships/customXml" Target="../ink/ink2684.xml"/><Relationship Id="rId23" Type="http://schemas.openxmlformats.org/officeDocument/2006/relationships/customXml" Target="../ink/ink2688.xml"/><Relationship Id="rId28" Type="http://schemas.openxmlformats.org/officeDocument/2006/relationships/image" Target="../media/image4580.png"/><Relationship Id="rId36" Type="http://schemas.openxmlformats.org/officeDocument/2006/relationships/image" Target="../media/image4620.png"/><Relationship Id="rId49" Type="http://schemas.openxmlformats.org/officeDocument/2006/relationships/customXml" Target="../ink/ink2701.xml"/><Relationship Id="rId57" Type="http://schemas.openxmlformats.org/officeDocument/2006/relationships/customXml" Target="../ink/ink2705.xml"/><Relationship Id="rId106" Type="http://schemas.openxmlformats.org/officeDocument/2006/relationships/image" Target="../media/image918.png"/><Relationship Id="rId114" Type="http://schemas.openxmlformats.org/officeDocument/2006/relationships/image" Target="../media/image1317.png"/><Relationship Id="rId119" Type="http://schemas.openxmlformats.org/officeDocument/2006/relationships/customXml" Target="../ink/ink2736.xml"/><Relationship Id="rId10" Type="http://schemas.openxmlformats.org/officeDocument/2006/relationships/image" Target="../media/image4490.png"/><Relationship Id="rId31" Type="http://schemas.openxmlformats.org/officeDocument/2006/relationships/customXml" Target="../ink/ink2692.xml"/><Relationship Id="rId44" Type="http://schemas.openxmlformats.org/officeDocument/2006/relationships/image" Target="../media/image4660.png"/><Relationship Id="rId52" Type="http://schemas.openxmlformats.org/officeDocument/2006/relationships/image" Target="../media/image4700.png"/><Relationship Id="rId60" Type="http://schemas.openxmlformats.org/officeDocument/2006/relationships/image" Target="../media/image474.png"/><Relationship Id="rId65" Type="http://schemas.openxmlformats.org/officeDocument/2006/relationships/customXml" Target="../ink/ink2709.xml"/><Relationship Id="rId73" Type="http://schemas.openxmlformats.org/officeDocument/2006/relationships/customXml" Target="../ink/ink2713.xml"/><Relationship Id="rId78" Type="http://schemas.openxmlformats.org/officeDocument/2006/relationships/image" Target="../media/image483.png"/><Relationship Id="rId81" Type="http://schemas.openxmlformats.org/officeDocument/2006/relationships/image" Target="../media/image404.png"/><Relationship Id="rId86" Type="http://schemas.openxmlformats.org/officeDocument/2006/relationships/customXml" Target="../ink/ink2719.xml"/><Relationship Id="rId94" Type="http://schemas.openxmlformats.org/officeDocument/2006/relationships/image" Target="../media/image3103.png"/><Relationship Id="rId99" Type="http://schemas.openxmlformats.org/officeDocument/2006/relationships/customXml" Target="../ink/ink2726.xml"/><Relationship Id="rId101" Type="http://schemas.openxmlformats.org/officeDocument/2006/relationships/customXml" Target="../ink/ink2727.xml"/><Relationship Id="rId169" Type="http://schemas.openxmlformats.org/officeDocument/2006/relationships/image" Target="../media/image1717.png"/><Relationship Id="rId177" Type="http://schemas.openxmlformats.org/officeDocument/2006/relationships/image" Target="../media/image2117.png"/><Relationship Id="rId4" Type="http://schemas.openxmlformats.org/officeDocument/2006/relationships/image" Target="../media/image3920.png"/><Relationship Id="rId9" Type="http://schemas.openxmlformats.org/officeDocument/2006/relationships/customXml" Target="../ink/ink2681.xml"/><Relationship Id="rId172" Type="http://schemas.openxmlformats.org/officeDocument/2006/relationships/customXml" Target="../ink/ink2739.xml"/><Relationship Id="rId180" Type="http://schemas.openxmlformats.org/officeDocument/2006/relationships/customXml" Target="../ink/ink2743.xml"/><Relationship Id="rId13" Type="http://schemas.openxmlformats.org/officeDocument/2006/relationships/customXml" Target="../ink/ink2683.xml"/><Relationship Id="rId18" Type="http://schemas.openxmlformats.org/officeDocument/2006/relationships/image" Target="../media/image4530.png"/><Relationship Id="rId39" Type="http://schemas.openxmlformats.org/officeDocument/2006/relationships/customXml" Target="../ink/ink2696.xml"/><Relationship Id="rId109" Type="http://schemas.openxmlformats.org/officeDocument/2006/relationships/customXml" Target="../ink/ink2731.xml"/><Relationship Id="rId34" Type="http://schemas.openxmlformats.org/officeDocument/2006/relationships/image" Target="../media/image4610.png"/><Relationship Id="rId50" Type="http://schemas.openxmlformats.org/officeDocument/2006/relationships/image" Target="../media/image4690.png"/><Relationship Id="rId55" Type="http://schemas.openxmlformats.org/officeDocument/2006/relationships/customXml" Target="../ink/ink2704.xml"/><Relationship Id="rId76" Type="http://schemas.openxmlformats.org/officeDocument/2006/relationships/image" Target="../media/image482.png"/><Relationship Id="rId97" Type="http://schemas.openxmlformats.org/officeDocument/2006/relationships/customXml" Target="../ink/ink2725.xml"/><Relationship Id="rId104" Type="http://schemas.openxmlformats.org/officeDocument/2006/relationships/image" Target="../media/image817.png"/><Relationship Id="rId120" Type="http://schemas.openxmlformats.org/officeDocument/2006/relationships/image" Target="../media/image1617.png"/><Relationship Id="rId7" Type="http://schemas.openxmlformats.org/officeDocument/2006/relationships/customXml" Target="../ink/ink2680.xml"/><Relationship Id="rId71" Type="http://schemas.openxmlformats.org/officeDocument/2006/relationships/customXml" Target="../ink/ink2712.xml"/><Relationship Id="rId92" Type="http://schemas.openxmlformats.org/officeDocument/2006/relationships/image" Target="../media/image2105.png"/><Relationship Id="rId2" Type="http://schemas.openxmlformats.org/officeDocument/2006/relationships/customXml" Target="../ink/ink2678.xml"/><Relationship Id="rId29" Type="http://schemas.openxmlformats.org/officeDocument/2006/relationships/customXml" Target="../ink/ink2691.xml"/><Relationship Id="rId24" Type="http://schemas.openxmlformats.org/officeDocument/2006/relationships/image" Target="../media/image4560.png"/><Relationship Id="rId40" Type="http://schemas.openxmlformats.org/officeDocument/2006/relationships/image" Target="../media/image4640.png"/><Relationship Id="rId45" Type="http://schemas.openxmlformats.org/officeDocument/2006/relationships/customXml" Target="../ink/ink2699.xml"/><Relationship Id="rId66" Type="http://schemas.openxmlformats.org/officeDocument/2006/relationships/image" Target="../media/image477.png"/><Relationship Id="rId87" Type="http://schemas.openxmlformats.org/officeDocument/2006/relationships/image" Target="../media/image487.png"/><Relationship Id="rId110" Type="http://schemas.openxmlformats.org/officeDocument/2006/relationships/image" Target="../media/image1117.png"/><Relationship Id="rId115" Type="http://schemas.openxmlformats.org/officeDocument/2006/relationships/customXml" Target="../ink/ink2734.xml"/><Relationship Id="rId178" Type="http://schemas.openxmlformats.org/officeDocument/2006/relationships/customXml" Target="../ink/ink2742.xml"/><Relationship Id="rId61" Type="http://schemas.openxmlformats.org/officeDocument/2006/relationships/customXml" Target="../ink/ink2707.xml"/><Relationship Id="rId82" Type="http://schemas.openxmlformats.org/officeDocument/2006/relationships/customXml" Target="../ink/ink2717.xml"/><Relationship Id="rId173" Type="http://schemas.openxmlformats.org/officeDocument/2006/relationships/image" Target="../media/image1917.png"/><Relationship Id="rId19" Type="http://schemas.openxmlformats.org/officeDocument/2006/relationships/customXml" Target="../ink/ink2686.xml"/></Relationships>
</file>

<file path=ppt/slides/_rels/slide6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570.png"/><Relationship Id="rId117" Type="http://schemas.openxmlformats.org/officeDocument/2006/relationships/image" Target="../media/image1417.png"/><Relationship Id="rId21" Type="http://schemas.openxmlformats.org/officeDocument/2006/relationships/customXml" Target="../ink/ink2753.xml"/><Relationship Id="rId42" Type="http://schemas.openxmlformats.org/officeDocument/2006/relationships/image" Target="../media/image4650.png"/><Relationship Id="rId47" Type="http://schemas.openxmlformats.org/officeDocument/2006/relationships/customXml" Target="../ink/ink2766.xml"/><Relationship Id="rId63" Type="http://schemas.openxmlformats.org/officeDocument/2006/relationships/customXml" Target="../ink/ink2774.xml"/><Relationship Id="rId68" Type="http://schemas.openxmlformats.org/officeDocument/2006/relationships/image" Target="../media/image478.png"/><Relationship Id="rId84" Type="http://schemas.openxmlformats.org/officeDocument/2006/relationships/image" Target="../media/image492.png"/><Relationship Id="rId89" Type="http://schemas.openxmlformats.org/officeDocument/2006/relationships/customXml" Target="../ink/ink2786.xml"/><Relationship Id="rId112" Type="http://schemas.openxmlformats.org/officeDocument/2006/relationships/customXml" Target="../ink/ink2798.xml"/><Relationship Id="rId175" Type="http://schemas.openxmlformats.org/officeDocument/2006/relationships/image" Target="../media/image2017.png"/><Relationship Id="rId170" Type="http://schemas.openxmlformats.org/officeDocument/2006/relationships/customXml" Target="../ink/ink2804.xml"/><Relationship Id="rId16" Type="http://schemas.openxmlformats.org/officeDocument/2006/relationships/image" Target="../media/image4520.png"/><Relationship Id="rId107" Type="http://schemas.openxmlformats.org/officeDocument/2006/relationships/image" Target="../media/image918.png"/><Relationship Id="rId11" Type="http://schemas.openxmlformats.org/officeDocument/2006/relationships/customXml" Target="../ink/ink2748.xml"/><Relationship Id="rId32" Type="http://schemas.openxmlformats.org/officeDocument/2006/relationships/image" Target="../media/image4600.png"/><Relationship Id="rId37" Type="http://schemas.openxmlformats.org/officeDocument/2006/relationships/customXml" Target="../ink/ink2761.xml"/><Relationship Id="rId53" Type="http://schemas.openxmlformats.org/officeDocument/2006/relationships/customXml" Target="../ink/ink2769.xml"/><Relationship Id="rId58" Type="http://schemas.openxmlformats.org/officeDocument/2006/relationships/image" Target="../media/image473.png"/><Relationship Id="rId74" Type="http://schemas.openxmlformats.org/officeDocument/2006/relationships/image" Target="../media/image481.png"/><Relationship Id="rId79" Type="http://schemas.openxmlformats.org/officeDocument/2006/relationships/customXml" Target="../ink/ink2782.xml"/><Relationship Id="rId102" Type="http://schemas.openxmlformats.org/officeDocument/2006/relationships/customXml" Target="../ink/ink2793.xml"/><Relationship Id="rId5" Type="http://schemas.openxmlformats.org/officeDocument/2006/relationships/customXml" Target="../ink/ink2745.xml"/><Relationship Id="rId90" Type="http://schemas.openxmlformats.org/officeDocument/2006/relationships/image" Target="../media/image495.png"/><Relationship Id="rId95" Type="http://schemas.openxmlformats.org/officeDocument/2006/relationships/image" Target="../media/image3103.png"/><Relationship Id="rId181" Type="http://schemas.openxmlformats.org/officeDocument/2006/relationships/image" Target="../media/image2318.png"/><Relationship Id="rId14" Type="http://schemas.openxmlformats.org/officeDocument/2006/relationships/image" Target="../media/image4510.png"/><Relationship Id="rId22" Type="http://schemas.openxmlformats.org/officeDocument/2006/relationships/image" Target="../media/image4550.png"/><Relationship Id="rId27" Type="http://schemas.openxmlformats.org/officeDocument/2006/relationships/customXml" Target="../ink/ink2756.xml"/><Relationship Id="rId30" Type="http://schemas.openxmlformats.org/officeDocument/2006/relationships/image" Target="../media/image4590.png"/><Relationship Id="rId35" Type="http://schemas.openxmlformats.org/officeDocument/2006/relationships/customXml" Target="../ink/ink2760.xml"/><Relationship Id="rId43" Type="http://schemas.openxmlformats.org/officeDocument/2006/relationships/customXml" Target="../ink/ink2764.xml"/><Relationship Id="rId48" Type="http://schemas.openxmlformats.org/officeDocument/2006/relationships/image" Target="../media/image4680.png"/><Relationship Id="rId56" Type="http://schemas.openxmlformats.org/officeDocument/2006/relationships/image" Target="../media/image4720.png"/><Relationship Id="rId64" Type="http://schemas.openxmlformats.org/officeDocument/2006/relationships/image" Target="../media/image476.png"/><Relationship Id="rId69" Type="http://schemas.openxmlformats.org/officeDocument/2006/relationships/customXml" Target="../ink/ink2777.xml"/><Relationship Id="rId77" Type="http://schemas.openxmlformats.org/officeDocument/2006/relationships/customXml" Target="../ink/ink2781.xml"/><Relationship Id="rId100" Type="http://schemas.openxmlformats.org/officeDocument/2006/relationships/customXml" Target="../ink/ink2792.xml"/><Relationship Id="rId105" Type="http://schemas.openxmlformats.org/officeDocument/2006/relationships/image" Target="../media/image817.png"/><Relationship Id="rId113" Type="http://schemas.openxmlformats.org/officeDocument/2006/relationships/image" Target="../media/image1217.png"/><Relationship Id="rId118" Type="http://schemas.openxmlformats.org/officeDocument/2006/relationships/customXml" Target="../ink/ink2801.xml"/><Relationship Id="rId8" Type="http://schemas.openxmlformats.org/officeDocument/2006/relationships/image" Target="../media/image3940.png"/><Relationship Id="rId51" Type="http://schemas.openxmlformats.org/officeDocument/2006/relationships/customXml" Target="../ink/ink2768.xml"/><Relationship Id="rId72" Type="http://schemas.openxmlformats.org/officeDocument/2006/relationships/image" Target="../media/image480.png"/><Relationship Id="rId80" Type="http://schemas.openxmlformats.org/officeDocument/2006/relationships/image" Target="../media/image484.png"/><Relationship Id="rId85" Type="http://schemas.openxmlformats.org/officeDocument/2006/relationships/customXml" Target="../ink/ink2784.xml"/><Relationship Id="rId93" Type="http://schemas.openxmlformats.org/officeDocument/2006/relationships/image" Target="../media/image2105.png"/><Relationship Id="rId98" Type="http://schemas.openxmlformats.org/officeDocument/2006/relationships/customXml" Target="../ink/ink2791.xml"/><Relationship Id="rId121" Type="http://schemas.openxmlformats.org/officeDocument/2006/relationships/image" Target="../media/image1617.png"/><Relationship Id="rId171" Type="http://schemas.openxmlformats.org/officeDocument/2006/relationships/image" Target="../media/image1817.png"/><Relationship Id="rId176" Type="http://schemas.openxmlformats.org/officeDocument/2006/relationships/customXml" Target="../ink/ink2807.xml"/><Relationship Id="rId3" Type="http://schemas.openxmlformats.org/officeDocument/2006/relationships/image" Target="../media/image1106.png"/><Relationship Id="rId12" Type="http://schemas.openxmlformats.org/officeDocument/2006/relationships/image" Target="../media/image4500.png"/><Relationship Id="rId17" Type="http://schemas.openxmlformats.org/officeDocument/2006/relationships/customXml" Target="../ink/ink2751.xml"/><Relationship Id="rId25" Type="http://schemas.openxmlformats.org/officeDocument/2006/relationships/customXml" Target="../ink/ink2755.xml"/><Relationship Id="rId33" Type="http://schemas.openxmlformats.org/officeDocument/2006/relationships/customXml" Target="../ink/ink2759.xml"/><Relationship Id="rId38" Type="http://schemas.openxmlformats.org/officeDocument/2006/relationships/image" Target="../media/image4630.png"/><Relationship Id="rId46" Type="http://schemas.openxmlformats.org/officeDocument/2006/relationships/image" Target="../media/image4670.png"/><Relationship Id="rId59" Type="http://schemas.openxmlformats.org/officeDocument/2006/relationships/customXml" Target="../ink/ink2772.xml"/><Relationship Id="rId67" Type="http://schemas.openxmlformats.org/officeDocument/2006/relationships/customXml" Target="../ink/ink2776.xml"/><Relationship Id="rId103" Type="http://schemas.openxmlformats.org/officeDocument/2006/relationships/image" Target="../media/image717.png"/><Relationship Id="rId108" Type="http://schemas.openxmlformats.org/officeDocument/2006/relationships/customXml" Target="../ink/ink2796.xml"/><Relationship Id="rId116" Type="http://schemas.openxmlformats.org/officeDocument/2006/relationships/customXml" Target="../ink/ink2800.xml"/><Relationship Id="rId20" Type="http://schemas.openxmlformats.org/officeDocument/2006/relationships/image" Target="../media/image4540.png"/><Relationship Id="rId41" Type="http://schemas.openxmlformats.org/officeDocument/2006/relationships/customXml" Target="../ink/ink2763.xml"/><Relationship Id="rId54" Type="http://schemas.openxmlformats.org/officeDocument/2006/relationships/image" Target="../media/image4710.png"/><Relationship Id="rId62" Type="http://schemas.openxmlformats.org/officeDocument/2006/relationships/image" Target="../media/image475.png"/><Relationship Id="rId70" Type="http://schemas.openxmlformats.org/officeDocument/2006/relationships/image" Target="../media/image479.png"/><Relationship Id="rId75" Type="http://schemas.openxmlformats.org/officeDocument/2006/relationships/customXml" Target="../ink/ink2780.xml"/><Relationship Id="rId83" Type="http://schemas.openxmlformats.org/officeDocument/2006/relationships/customXml" Target="../ink/ink2783.xml"/><Relationship Id="rId88" Type="http://schemas.openxmlformats.org/officeDocument/2006/relationships/image" Target="../media/image494.png"/><Relationship Id="rId91" Type="http://schemas.openxmlformats.org/officeDocument/2006/relationships/customXml" Target="../ink/ink2787.xml"/><Relationship Id="rId96" Type="http://schemas.openxmlformats.org/officeDocument/2006/relationships/customXml" Target="../ink/ink2790.xml"/><Relationship Id="rId111" Type="http://schemas.openxmlformats.org/officeDocument/2006/relationships/image" Target="../media/image1117.png"/><Relationship Id="rId174" Type="http://schemas.openxmlformats.org/officeDocument/2006/relationships/customXml" Target="../ink/ink2806.xml"/><Relationship Id="rId179" Type="http://schemas.openxmlformats.org/officeDocument/2006/relationships/image" Target="../media/image221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30.png"/><Relationship Id="rId15" Type="http://schemas.openxmlformats.org/officeDocument/2006/relationships/customXml" Target="../ink/ink2750.xml"/><Relationship Id="rId23" Type="http://schemas.openxmlformats.org/officeDocument/2006/relationships/customXml" Target="../ink/ink2754.xml"/><Relationship Id="rId28" Type="http://schemas.openxmlformats.org/officeDocument/2006/relationships/image" Target="../media/image4580.png"/><Relationship Id="rId36" Type="http://schemas.openxmlformats.org/officeDocument/2006/relationships/image" Target="../media/image4620.png"/><Relationship Id="rId49" Type="http://schemas.openxmlformats.org/officeDocument/2006/relationships/customXml" Target="../ink/ink2767.xml"/><Relationship Id="rId57" Type="http://schemas.openxmlformats.org/officeDocument/2006/relationships/customXml" Target="../ink/ink2771.xml"/><Relationship Id="rId106" Type="http://schemas.openxmlformats.org/officeDocument/2006/relationships/customXml" Target="../ink/ink2795.xml"/><Relationship Id="rId114" Type="http://schemas.openxmlformats.org/officeDocument/2006/relationships/customXml" Target="../ink/ink2799.xml"/><Relationship Id="rId119" Type="http://schemas.openxmlformats.org/officeDocument/2006/relationships/image" Target="../media/image1517.png"/><Relationship Id="rId10" Type="http://schemas.openxmlformats.org/officeDocument/2006/relationships/image" Target="../media/image4490.png"/><Relationship Id="rId31" Type="http://schemas.openxmlformats.org/officeDocument/2006/relationships/customXml" Target="../ink/ink2758.xml"/><Relationship Id="rId44" Type="http://schemas.openxmlformats.org/officeDocument/2006/relationships/image" Target="../media/image4660.png"/><Relationship Id="rId52" Type="http://schemas.openxmlformats.org/officeDocument/2006/relationships/image" Target="../media/image4700.png"/><Relationship Id="rId60" Type="http://schemas.openxmlformats.org/officeDocument/2006/relationships/image" Target="../media/image474.png"/><Relationship Id="rId65" Type="http://schemas.openxmlformats.org/officeDocument/2006/relationships/customXml" Target="../ink/ink2775.xml"/><Relationship Id="rId73" Type="http://schemas.openxmlformats.org/officeDocument/2006/relationships/customXml" Target="../ink/ink2779.xml"/><Relationship Id="rId78" Type="http://schemas.openxmlformats.org/officeDocument/2006/relationships/image" Target="../media/image483.png"/><Relationship Id="rId81" Type="http://schemas.openxmlformats.org/officeDocument/2006/relationships/image" Target="../media/image404.png"/><Relationship Id="rId86" Type="http://schemas.openxmlformats.org/officeDocument/2006/relationships/image" Target="../media/image493.png"/><Relationship Id="rId94" Type="http://schemas.openxmlformats.org/officeDocument/2006/relationships/customXml" Target="../ink/ink2789.xml"/><Relationship Id="rId99" Type="http://schemas.openxmlformats.org/officeDocument/2006/relationships/image" Target="../media/image517.png"/><Relationship Id="rId101" Type="http://schemas.openxmlformats.org/officeDocument/2006/relationships/image" Target="../media/image617.png"/><Relationship Id="rId122" Type="http://schemas.openxmlformats.org/officeDocument/2006/relationships/customXml" Target="../ink/ink2803.xml"/><Relationship Id="rId169" Type="http://schemas.openxmlformats.org/officeDocument/2006/relationships/image" Target="../media/image1717.png"/><Relationship Id="rId177" Type="http://schemas.openxmlformats.org/officeDocument/2006/relationships/image" Target="../media/image2117.png"/><Relationship Id="rId4" Type="http://schemas.openxmlformats.org/officeDocument/2006/relationships/image" Target="../media/image3920.png"/><Relationship Id="rId9" Type="http://schemas.openxmlformats.org/officeDocument/2006/relationships/customXml" Target="../ink/ink2747.xml"/><Relationship Id="rId172" Type="http://schemas.openxmlformats.org/officeDocument/2006/relationships/customXml" Target="../ink/ink2805.xml"/><Relationship Id="rId180" Type="http://schemas.openxmlformats.org/officeDocument/2006/relationships/customXml" Target="../ink/ink2809.xml"/><Relationship Id="rId13" Type="http://schemas.openxmlformats.org/officeDocument/2006/relationships/customXml" Target="../ink/ink2749.xml"/><Relationship Id="rId18" Type="http://schemas.openxmlformats.org/officeDocument/2006/relationships/image" Target="../media/image4530.png"/><Relationship Id="rId39" Type="http://schemas.openxmlformats.org/officeDocument/2006/relationships/customXml" Target="../ink/ink2762.xml"/><Relationship Id="rId109" Type="http://schemas.openxmlformats.org/officeDocument/2006/relationships/image" Target="../media/image1017.png"/><Relationship Id="rId34" Type="http://schemas.openxmlformats.org/officeDocument/2006/relationships/image" Target="../media/image4610.png"/><Relationship Id="rId50" Type="http://schemas.openxmlformats.org/officeDocument/2006/relationships/image" Target="../media/image4690.png"/><Relationship Id="rId55" Type="http://schemas.openxmlformats.org/officeDocument/2006/relationships/customXml" Target="../ink/ink2770.xml"/><Relationship Id="rId76" Type="http://schemas.openxmlformats.org/officeDocument/2006/relationships/image" Target="../media/image482.png"/><Relationship Id="rId97" Type="http://schemas.openxmlformats.org/officeDocument/2006/relationships/image" Target="../media/image456.png"/><Relationship Id="rId104" Type="http://schemas.openxmlformats.org/officeDocument/2006/relationships/customXml" Target="../ink/ink2794.xml"/><Relationship Id="rId120" Type="http://schemas.openxmlformats.org/officeDocument/2006/relationships/customXml" Target="../ink/ink2802.xml"/><Relationship Id="rId7" Type="http://schemas.openxmlformats.org/officeDocument/2006/relationships/customXml" Target="../ink/ink2746.xml"/><Relationship Id="rId71" Type="http://schemas.openxmlformats.org/officeDocument/2006/relationships/customXml" Target="../ink/ink2778.xml"/><Relationship Id="rId92" Type="http://schemas.openxmlformats.org/officeDocument/2006/relationships/customXml" Target="../ink/ink2788.xml"/><Relationship Id="rId2" Type="http://schemas.openxmlformats.org/officeDocument/2006/relationships/customXml" Target="../ink/ink2744.xml"/><Relationship Id="rId29" Type="http://schemas.openxmlformats.org/officeDocument/2006/relationships/customXml" Target="../ink/ink2757.xml"/><Relationship Id="rId24" Type="http://schemas.openxmlformats.org/officeDocument/2006/relationships/image" Target="../media/image4560.png"/><Relationship Id="rId40" Type="http://schemas.openxmlformats.org/officeDocument/2006/relationships/image" Target="../media/image4640.png"/><Relationship Id="rId45" Type="http://schemas.openxmlformats.org/officeDocument/2006/relationships/customXml" Target="../ink/ink2765.xml"/><Relationship Id="rId66" Type="http://schemas.openxmlformats.org/officeDocument/2006/relationships/image" Target="../media/image477.png"/><Relationship Id="rId87" Type="http://schemas.openxmlformats.org/officeDocument/2006/relationships/customXml" Target="../ink/ink2785.xml"/><Relationship Id="rId110" Type="http://schemas.openxmlformats.org/officeDocument/2006/relationships/customXml" Target="../ink/ink2797.xml"/><Relationship Id="rId115" Type="http://schemas.openxmlformats.org/officeDocument/2006/relationships/image" Target="../media/image1317.png"/><Relationship Id="rId178" Type="http://schemas.openxmlformats.org/officeDocument/2006/relationships/customXml" Target="../ink/ink2808.xml"/><Relationship Id="rId61" Type="http://schemas.openxmlformats.org/officeDocument/2006/relationships/customXml" Target="../ink/ink2773.xml"/><Relationship Id="rId82" Type="http://schemas.openxmlformats.org/officeDocument/2006/relationships/image" Target="../media/image405.png"/><Relationship Id="rId173" Type="http://schemas.openxmlformats.org/officeDocument/2006/relationships/image" Target="../media/image1917.png"/><Relationship Id="rId19" Type="http://schemas.openxmlformats.org/officeDocument/2006/relationships/customXml" Target="../ink/ink275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821.xml"/><Relationship Id="rId117" Type="http://schemas.openxmlformats.org/officeDocument/2006/relationships/customXml" Target="../ink/ink2865.xml"/><Relationship Id="rId21" Type="http://schemas.openxmlformats.org/officeDocument/2006/relationships/image" Target="NULL"/><Relationship Id="rId42" Type="http://schemas.openxmlformats.org/officeDocument/2006/relationships/customXml" Target="../ink/ink2829.xml"/><Relationship Id="rId47" Type="http://schemas.openxmlformats.org/officeDocument/2006/relationships/image" Target="NULL"/><Relationship Id="rId63" Type="http://schemas.openxmlformats.org/officeDocument/2006/relationships/image" Target="NULL"/><Relationship Id="rId68" Type="http://schemas.openxmlformats.org/officeDocument/2006/relationships/customXml" Target="../ink/ink2842.xml"/><Relationship Id="rId84" Type="http://schemas.openxmlformats.org/officeDocument/2006/relationships/customXml" Target="../ink/ink2850.xml"/><Relationship Id="rId89" Type="http://schemas.openxmlformats.org/officeDocument/2006/relationships/image" Target="NULL"/><Relationship Id="rId112" Type="http://schemas.openxmlformats.org/officeDocument/2006/relationships/image" Target="NULL"/><Relationship Id="rId175" Type="http://schemas.openxmlformats.org/officeDocument/2006/relationships/image" Target="NULL"/><Relationship Id="rId170" Type="http://schemas.openxmlformats.org/officeDocument/2006/relationships/customXml" Target="../ink/ink2870.xml"/><Relationship Id="rId16" Type="http://schemas.openxmlformats.org/officeDocument/2006/relationships/customXml" Target="../ink/ink2816.xml"/><Relationship Id="rId107" Type="http://schemas.openxmlformats.org/officeDocument/2006/relationships/customXml" Target="../ink/ink2860.xml"/><Relationship Id="rId11" Type="http://schemas.openxmlformats.org/officeDocument/2006/relationships/image" Target="NULL"/><Relationship Id="rId32" Type="http://schemas.openxmlformats.org/officeDocument/2006/relationships/customXml" Target="../ink/ink2824.xml"/><Relationship Id="rId37" Type="http://schemas.openxmlformats.org/officeDocument/2006/relationships/image" Target="NULL"/><Relationship Id="rId53" Type="http://schemas.openxmlformats.org/officeDocument/2006/relationships/image" Target="NULL"/><Relationship Id="rId58" Type="http://schemas.openxmlformats.org/officeDocument/2006/relationships/customXml" Target="../ink/ink2837.xml"/><Relationship Id="rId74" Type="http://schemas.openxmlformats.org/officeDocument/2006/relationships/customXml" Target="../ink/ink2845.xml"/><Relationship Id="rId79" Type="http://schemas.openxmlformats.org/officeDocument/2006/relationships/image" Target="NULL"/><Relationship Id="rId102" Type="http://schemas.openxmlformats.org/officeDocument/2006/relationships/image" Target="NULL"/><Relationship Id="rId123" Type="http://schemas.openxmlformats.org/officeDocument/2006/relationships/customXml" Target="../ink/ink2868.xml"/><Relationship Id="rId5" Type="http://schemas.openxmlformats.org/officeDocument/2006/relationships/image" Target="NULL"/><Relationship Id="rId90" Type="http://schemas.openxmlformats.org/officeDocument/2006/relationships/image" Target="../media/image406.png"/><Relationship Id="rId95" Type="http://schemas.openxmlformats.org/officeDocument/2006/relationships/customXml" Target="../ink/ink2854.xml"/><Relationship Id="rId181" Type="http://schemas.openxmlformats.org/officeDocument/2006/relationships/image" Target="NULL"/><Relationship Id="rId14" Type="http://schemas.openxmlformats.org/officeDocument/2006/relationships/customXml" Target="../ink/ink2815.xml"/><Relationship Id="rId22" Type="http://schemas.openxmlformats.org/officeDocument/2006/relationships/customXml" Target="../ink/ink2819.xml"/><Relationship Id="rId27" Type="http://schemas.openxmlformats.org/officeDocument/2006/relationships/image" Target="NULL"/><Relationship Id="rId30" Type="http://schemas.openxmlformats.org/officeDocument/2006/relationships/customXml" Target="../ink/ink2823.xml"/><Relationship Id="rId35" Type="http://schemas.openxmlformats.org/officeDocument/2006/relationships/image" Target="NULL"/><Relationship Id="rId43" Type="http://schemas.openxmlformats.org/officeDocument/2006/relationships/image" Target="NULL"/><Relationship Id="rId48" Type="http://schemas.openxmlformats.org/officeDocument/2006/relationships/customXml" Target="../ink/ink2832.xml"/><Relationship Id="rId56" Type="http://schemas.openxmlformats.org/officeDocument/2006/relationships/customXml" Target="../ink/ink2836.xml"/><Relationship Id="rId64" Type="http://schemas.openxmlformats.org/officeDocument/2006/relationships/customXml" Target="../ink/ink2840.xml"/><Relationship Id="rId69" Type="http://schemas.openxmlformats.org/officeDocument/2006/relationships/image" Target="NULL"/><Relationship Id="rId77" Type="http://schemas.openxmlformats.org/officeDocument/2006/relationships/image" Target="NULL"/><Relationship Id="rId100" Type="http://schemas.openxmlformats.org/officeDocument/2006/relationships/image" Target="NULL"/><Relationship Id="rId105" Type="http://schemas.openxmlformats.org/officeDocument/2006/relationships/customXml" Target="../ink/ink2859.xml"/><Relationship Id="rId113" Type="http://schemas.openxmlformats.org/officeDocument/2006/relationships/customXml" Target="../ink/ink2863.xml"/><Relationship Id="rId118" Type="http://schemas.openxmlformats.org/officeDocument/2006/relationships/image" Target="NULL"/><Relationship Id="rId8" Type="http://schemas.openxmlformats.org/officeDocument/2006/relationships/customXml" Target="../ink/ink2812.xml"/><Relationship Id="rId51" Type="http://schemas.openxmlformats.org/officeDocument/2006/relationships/image" Target="NULL"/><Relationship Id="rId72" Type="http://schemas.openxmlformats.org/officeDocument/2006/relationships/customXml" Target="../ink/ink2844.xml"/><Relationship Id="rId80" Type="http://schemas.openxmlformats.org/officeDocument/2006/relationships/customXml" Target="../ink/ink2848.xml"/><Relationship Id="rId85" Type="http://schemas.openxmlformats.org/officeDocument/2006/relationships/image" Target="NULL"/><Relationship Id="rId93" Type="http://schemas.openxmlformats.org/officeDocument/2006/relationships/customXml" Target="../ink/ink2853.xml"/><Relationship Id="rId98" Type="http://schemas.openxmlformats.org/officeDocument/2006/relationships/image" Target="NULL"/><Relationship Id="rId121" Type="http://schemas.openxmlformats.org/officeDocument/2006/relationships/customXml" Target="../ink/ink2867.xml"/><Relationship Id="rId171" Type="http://schemas.openxmlformats.org/officeDocument/2006/relationships/image" Target="NULL"/><Relationship Id="rId176" Type="http://schemas.openxmlformats.org/officeDocument/2006/relationships/customXml" Target="../ink/ink2873.xml"/><Relationship Id="rId3" Type="http://schemas.openxmlformats.org/officeDocument/2006/relationships/customXml" Target="../ink/ink2810.xml"/><Relationship Id="rId12" Type="http://schemas.openxmlformats.org/officeDocument/2006/relationships/customXml" Target="../ink/ink2814.xm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customXml" Target="../ink/ink2827.xml"/><Relationship Id="rId46" Type="http://schemas.openxmlformats.org/officeDocument/2006/relationships/customXml" Target="../ink/ink2831.xml"/><Relationship Id="rId59" Type="http://schemas.openxmlformats.org/officeDocument/2006/relationships/image" Target="NULL"/><Relationship Id="rId67" Type="http://schemas.openxmlformats.org/officeDocument/2006/relationships/image" Target="NULL"/><Relationship Id="rId103" Type="http://schemas.openxmlformats.org/officeDocument/2006/relationships/customXml" Target="../ink/ink2858.xml"/><Relationship Id="rId108" Type="http://schemas.openxmlformats.org/officeDocument/2006/relationships/image" Target="NULL"/><Relationship Id="rId116" Type="http://schemas.openxmlformats.org/officeDocument/2006/relationships/image" Target="NULL"/><Relationship Id="rId124" Type="http://schemas.openxmlformats.org/officeDocument/2006/relationships/image" Target="NULL"/><Relationship Id="rId20" Type="http://schemas.openxmlformats.org/officeDocument/2006/relationships/customXml" Target="../ink/ink2818.xml"/><Relationship Id="rId41" Type="http://schemas.openxmlformats.org/officeDocument/2006/relationships/image" Target="NULL"/><Relationship Id="rId54" Type="http://schemas.openxmlformats.org/officeDocument/2006/relationships/customXml" Target="../ink/ink2835.xml"/><Relationship Id="rId62" Type="http://schemas.openxmlformats.org/officeDocument/2006/relationships/customXml" Target="../ink/ink2839.xml"/><Relationship Id="rId70" Type="http://schemas.openxmlformats.org/officeDocument/2006/relationships/customXml" Target="../ink/ink2843.xml"/><Relationship Id="rId75" Type="http://schemas.openxmlformats.org/officeDocument/2006/relationships/image" Target="NULL"/><Relationship Id="rId83" Type="http://schemas.openxmlformats.org/officeDocument/2006/relationships/image" Target="NULL"/><Relationship Id="rId88" Type="http://schemas.openxmlformats.org/officeDocument/2006/relationships/customXml" Target="../ink/ink2852.xml"/><Relationship Id="rId91" Type="http://schemas.openxmlformats.org/officeDocument/2006/relationships/image" Target="../media/image407.png"/><Relationship Id="rId96" Type="http://schemas.openxmlformats.org/officeDocument/2006/relationships/image" Target="NULL"/><Relationship Id="rId111" Type="http://schemas.openxmlformats.org/officeDocument/2006/relationships/customXml" Target="../ink/ink2862.xml"/><Relationship Id="rId174" Type="http://schemas.openxmlformats.org/officeDocument/2006/relationships/customXml" Target="../ink/ink2872.xml"/><Relationship Id="rId179" Type="http://schemas.openxmlformats.org/officeDocument/2006/relationships/image" Target="NUL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811.xm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customXml" Target="../ink/ink2822.xml"/><Relationship Id="rId36" Type="http://schemas.openxmlformats.org/officeDocument/2006/relationships/customXml" Target="../ink/ink2826.xml"/><Relationship Id="rId49" Type="http://schemas.openxmlformats.org/officeDocument/2006/relationships/image" Target="NULL"/><Relationship Id="rId57" Type="http://schemas.openxmlformats.org/officeDocument/2006/relationships/image" Target="NULL"/><Relationship Id="rId106" Type="http://schemas.openxmlformats.org/officeDocument/2006/relationships/image" Target="NULL"/><Relationship Id="rId114" Type="http://schemas.openxmlformats.org/officeDocument/2006/relationships/image" Target="NULL"/><Relationship Id="rId119" Type="http://schemas.openxmlformats.org/officeDocument/2006/relationships/customXml" Target="../ink/ink2866.xml"/><Relationship Id="rId10" Type="http://schemas.openxmlformats.org/officeDocument/2006/relationships/customXml" Target="../ink/ink2813.xml"/><Relationship Id="rId31" Type="http://schemas.openxmlformats.org/officeDocument/2006/relationships/image" Target="NULL"/><Relationship Id="rId44" Type="http://schemas.openxmlformats.org/officeDocument/2006/relationships/customXml" Target="../ink/ink2830.xml"/><Relationship Id="rId52" Type="http://schemas.openxmlformats.org/officeDocument/2006/relationships/customXml" Target="../ink/ink2834.xml"/><Relationship Id="rId60" Type="http://schemas.openxmlformats.org/officeDocument/2006/relationships/customXml" Target="../ink/ink2838.xml"/><Relationship Id="rId65" Type="http://schemas.openxmlformats.org/officeDocument/2006/relationships/image" Target="NULL"/><Relationship Id="rId73" Type="http://schemas.openxmlformats.org/officeDocument/2006/relationships/image" Target="NULL"/><Relationship Id="rId78" Type="http://schemas.openxmlformats.org/officeDocument/2006/relationships/customXml" Target="../ink/ink2847.xml"/><Relationship Id="rId81" Type="http://schemas.openxmlformats.org/officeDocument/2006/relationships/image" Target="NULL"/><Relationship Id="rId86" Type="http://schemas.openxmlformats.org/officeDocument/2006/relationships/customXml" Target="../ink/ink2851.xml"/><Relationship Id="rId94" Type="http://schemas.openxmlformats.org/officeDocument/2006/relationships/image" Target="NULL"/><Relationship Id="rId99" Type="http://schemas.openxmlformats.org/officeDocument/2006/relationships/customXml" Target="../ink/ink2856.xml"/><Relationship Id="rId101" Type="http://schemas.openxmlformats.org/officeDocument/2006/relationships/customXml" Target="../ink/ink2857.xml"/><Relationship Id="rId122" Type="http://schemas.openxmlformats.org/officeDocument/2006/relationships/image" Target="NULL"/><Relationship Id="rId169" Type="http://schemas.openxmlformats.org/officeDocument/2006/relationships/image" Target="NULL"/><Relationship Id="rId177" Type="http://schemas.openxmlformats.org/officeDocument/2006/relationships/image" Target="NULL"/><Relationship Id="rId9" Type="http://schemas.openxmlformats.org/officeDocument/2006/relationships/image" Target="NULL"/><Relationship Id="rId172" Type="http://schemas.openxmlformats.org/officeDocument/2006/relationships/customXml" Target="../ink/ink2871.xml"/><Relationship Id="rId180" Type="http://schemas.openxmlformats.org/officeDocument/2006/relationships/customXml" Target="../ink/ink2875.xml"/><Relationship Id="rId13" Type="http://schemas.openxmlformats.org/officeDocument/2006/relationships/image" Target="NULL"/><Relationship Id="rId18" Type="http://schemas.openxmlformats.org/officeDocument/2006/relationships/customXml" Target="../ink/ink2817.xml"/><Relationship Id="rId39" Type="http://schemas.openxmlformats.org/officeDocument/2006/relationships/image" Target="NULL"/><Relationship Id="rId109" Type="http://schemas.openxmlformats.org/officeDocument/2006/relationships/customXml" Target="../ink/ink2861.xml"/><Relationship Id="rId34" Type="http://schemas.openxmlformats.org/officeDocument/2006/relationships/customXml" Target="../ink/ink2825.xml"/><Relationship Id="rId50" Type="http://schemas.openxmlformats.org/officeDocument/2006/relationships/customXml" Target="../ink/ink2833.xml"/><Relationship Id="rId55" Type="http://schemas.openxmlformats.org/officeDocument/2006/relationships/image" Target="NULL"/><Relationship Id="rId76" Type="http://schemas.openxmlformats.org/officeDocument/2006/relationships/customXml" Target="../ink/ink2846.xml"/><Relationship Id="rId97" Type="http://schemas.openxmlformats.org/officeDocument/2006/relationships/customXml" Target="../ink/ink2855.xml"/><Relationship Id="rId104" Type="http://schemas.openxmlformats.org/officeDocument/2006/relationships/image" Target="NULL"/><Relationship Id="rId120" Type="http://schemas.openxmlformats.org/officeDocument/2006/relationships/image" Target="NULL"/><Relationship Id="rId125" Type="http://schemas.openxmlformats.org/officeDocument/2006/relationships/customXml" Target="../ink/ink2869.xml"/><Relationship Id="rId7" Type="http://schemas.openxmlformats.org/officeDocument/2006/relationships/image" Target="NULL"/><Relationship Id="rId71" Type="http://schemas.openxmlformats.org/officeDocument/2006/relationships/image" Target="NULL"/><Relationship Id="rId92" Type="http://schemas.openxmlformats.org/officeDocument/2006/relationships/image" Target="../media/image408.png"/><Relationship Id="rId2" Type="http://schemas.openxmlformats.org/officeDocument/2006/relationships/notesSlide" Target="../notesSlides/notesSlide35.xml"/><Relationship Id="rId29" Type="http://schemas.openxmlformats.org/officeDocument/2006/relationships/image" Target="NULL"/><Relationship Id="rId24" Type="http://schemas.openxmlformats.org/officeDocument/2006/relationships/customXml" Target="../ink/ink2820.xml"/><Relationship Id="rId40" Type="http://schemas.openxmlformats.org/officeDocument/2006/relationships/customXml" Target="../ink/ink2828.xml"/><Relationship Id="rId45" Type="http://schemas.openxmlformats.org/officeDocument/2006/relationships/image" Target="NULL"/><Relationship Id="rId66" Type="http://schemas.openxmlformats.org/officeDocument/2006/relationships/customXml" Target="../ink/ink2841.xml"/><Relationship Id="rId87" Type="http://schemas.openxmlformats.org/officeDocument/2006/relationships/image" Target="NULL"/><Relationship Id="rId110" Type="http://schemas.openxmlformats.org/officeDocument/2006/relationships/image" Target="NULL"/><Relationship Id="rId115" Type="http://schemas.openxmlformats.org/officeDocument/2006/relationships/customXml" Target="../ink/ink2864.xml"/><Relationship Id="rId178" Type="http://schemas.openxmlformats.org/officeDocument/2006/relationships/customXml" Target="../ink/ink2874.xml"/><Relationship Id="rId61" Type="http://schemas.openxmlformats.org/officeDocument/2006/relationships/image" Target="NULL"/><Relationship Id="rId82" Type="http://schemas.openxmlformats.org/officeDocument/2006/relationships/customXml" Target="../ink/ink2849.xml"/><Relationship Id="rId173" Type="http://schemas.openxmlformats.org/officeDocument/2006/relationships/image" Target="NULL"/><Relationship Id="rId19" Type="http://schemas.openxmlformats.org/officeDocument/2006/relationships/image" Target="NUL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17" Type="http://schemas.openxmlformats.org/officeDocument/2006/relationships/image" Target="NULL"/><Relationship Id="rId671" Type="http://schemas.openxmlformats.org/officeDocument/2006/relationships/customXml" Target="../ink/ink3245.xml"/><Relationship Id="rId769" Type="http://schemas.openxmlformats.org/officeDocument/2006/relationships/customXml" Target="../ink/ink3294.xml"/><Relationship Id="rId21" Type="http://schemas.openxmlformats.org/officeDocument/2006/relationships/image" Target="NULL"/><Relationship Id="rId324" Type="http://schemas.openxmlformats.org/officeDocument/2006/relationships/image" Target="NULL"/><Relationship Id="rId531" Type="http://schemas.openxmlformats.org/officeDocument/2006/relationships/customXml" Target="../ink/ink3174.xml"/><Relationship Id="rId629" Type="http://schemas.openxmlformats.org/officeDocument/2006/relationships/customXml" Target="../ink/ink3224.xml"/><Relationship Id="rId170" Type="http://schemas.openxmlformats.org/officeDocument/2006/relationships/customXml" Target="../ink/ink2975.xml"/><Relationship Id="rId268" Type="http://schemas.openxmlformats.org/officeDocument/2006/relationships/customXml" Target="../ink/ink3028.xml"/><Relationship Id="rId475" Type="http://schemas.openxmlformats.org/officeDocument/2006/relationships/customXml" Target="../ink/ink3146.xml"/><Relationship Id="rId682" Type="http://schemas.openxmlformats.org/officeDocument/2006/relationships/image" Target="NULL"/><Relationship Id="rId32" Type="http://schemas.openxmlformats.org/officeDocument/2006/relationships/customXml" Target="../ink/ink2891.xml"/><Relationship Id="rId128" Type="http://schemas.openxmlformats.org/officeDocument/2006/relationships/customXml" Target="../ink/ink2954.xml"/><Relationship Id="rId335" Type="http://schemas.openxmlformats.org/officeDocument/2006/relationships/customXml" Target="../ink/ink3076.xml"/><Relationship Id="rId542" Type="http://schemas.openxmlformats.org/officeDocument/2006/relationships/image" Target="NULL"/><Relationship Id="rId181" Type="http://schemas.openxmlformats.org/officeDocument/2006/relationships/customXml" Target="../ink/ink2982.xml"/><Relationship Id="rId402" Type="http://schemas.openxmlformats.org/officeDocument/2006/relationships/image" Target="NULL"/><Relationship Id="rId279" Type="http://schemas.openxmlformats.org/officeDocument/2006/relationships/image" Target="NULL"/><Relationship Id="rId486" Type="http://schemas.openxmlformats.org/officeDocument/2006/relationships/image" Target="NULL"/><Relationship Id="rId693" Type="http://schemas.openxmlformats.org/officeDocument/2006/relationships/customXml" Target="../ink/ink3256.xml"/><Relationship Id="rId707" Type="http://schemas.openxmlformats.org/officeDocument/2006/relationships/customXml" Target="../ink/ink3263.xml"/><Relationship Id="rId43" Type="http://schemas.openxmlformats.org/officeDocument/2006/relationships/image" Target="NULL"/><Relationship Id="rId139" Type="http://schemas.openxmlformats.org/officeDocument/2006/relationships/image" Target="NULL"/><Relationship Id="rId346" Type="http://schemas.openxmlformats.org/officeDocument/2006/relationships/image" Target="NULL"/><Relationship Id="rId553" Type="http://schemas.openxmlformats.org/officeDocument/2006/relationships/customXml" Target="../ink/ink3185.xml"/><Relationship Id="rId760" Type="http://schemas.openxmlformats.org/officeDocument/2006/relationships/image" Target="NULL"/><Relationship Id="rId192" Type="http://schemas.openxmlformats.org/officeDocument/2006/relationships/customXml" Target="../ink/ink2990.xml"/><Relationship Id="rId206" Type="http://schemas.openxmlformats.org/officeDocument/2006/relationships/customXml" Target="../ink/ink2997.xml"/><Relationship Id="rId413" Type="http://schemas.openxmlformats.org/officeDocument/2006/relationships/customXml" Target="../ink/ink3115.xml"/><Relationship Id="rId497" Type="http://schemas.openxmlformats.org/officeDocument/2006/relationships/customXml" Target="../ink/ink3157.xml"/><Relationship Id="rId620" Type="http://schemas.openxmlformats.org/officeDocument/2006/relationships/image" Target="NULL"/><Relationship Id="rId718" Type="http://schemas.openxmlformats.org/officeDocument/2006/relationships/image" Target="NULL"/><Relationship Id="rId357" Type="http://schemas.openxmlformats.org/officeDocument/2006/relationships/customXml" Target="../ink/ink3087.xml"/><Relationship Id="rId54" Type="http://schemas.openxmlformats.org/officeDocument/2006/relationships/customXml" Target="../ink/ink2902.xml"/><Relationship Id="rId96" Type="http://schemas.openxmlformats.org/officeDocument/2006/relationships/customXml" Target="../ink/ink2932.xml"/><Relationship Id="rId161" Type="http://schemas.openxmlformats.org/officeDocument/2006/relationships/image" Target="NULL"/><Relationship Id="rId217" Type="http://schemas.openxmlformats.org/officeDocument/2006/relationships/image" Target="NULL"/><Relationship Id="rId399" Type="http://schemas.openxmlformats.org/officeDocument/2006/relationships/customXml" Target="../ink/ink3108.xml"/><Relationship Id="rId564" Type="http://schemas.openxmlformats.org/officeDocument/2006/relationships/customXml" Target="../ink/ink3191.xml"/><Relationship Id="rId771" Type="http://schemas.openxmlformats.org/officeDocument/2006/relationships/customXml" Target="../ink/ink3295.xml"/><Relationship Id="rId827" Type="http://schemas.openxmlformats.org/officeDocument/2006/relationships/customXml" Target="../ink/ink3323.xml"/><Relationship Id="rId259" Type="http://schemas.openxmlformats.org/officeDocument/2006/relationships/image" Target="NULL"/><Relationship Id="rId424" Type="http://schemas.openxmlformats.org/officeDocument/2006/relationships/image" Target="NULL"/><Relationship Id="rId466" Type="http://schemas.openxmlformats.org/officeDocument/2006/relationships/image" Target="NULL"/><Relationship Id="rId631" Type="http://schemas.openxmlformats.org/officeDocument/2006/relationships/customXml" Target="../ink/ink3225.xml"/><Relationship Id="rId673" Type="http://schemas.openxmlformats.org/officeDocument/2006/relationships/customXml" Target="../ink/ink3246.xml"/><Relationship Id="rId729" Type="http://schemas.openxmlformats.org/officeDocument/2006/relationships/customXml" Target="../ink/ink3274.xml"/><Relationship Id="rId23" Type="http://schemas.openxmlformats.org/officeDocument/2006/relationships/image" Target="NULL"/><Relationship Id="rId119" Type="http://schemas.openxmlformats.org/officeDocument/2006/relationships/image" Target="NULL"/><Relationship Id="rId270" Type="http://schemas.openxmlformats.org/officeDocument/2006/relationships/customXml" Target="../ink/ink3029.xml"/><Relationship Id="rId326" Type="http://schemas.openxmlformats.org/officeDocument/2006/relationships/image" Target="NULL"/><Relationship Id="rId533" Type="http://schemas.openxmlformats.org/officeDocument/2006/relationships/customXml" Target="../ink/ink3175.xml"/><Relationship Id="rId65" Type="http://schemas.openxmlformats.org/officeDocument/2006/relationships/image" Target="NULL"/><Relationship Id="rId130" Type="http://schemas.openxmlformats.org/officeDocument/2006/relationships/customXml" Target="../ink/ink2955.xml"/><Relationship Id="rId368" Type="http://schemas.openxmlformats.org/officeDocument/2006/relationships/image" Target="NULL"/><Relationship Id="rId575" Type="http://schemas.openxmlformats.org/officeDocument/2006/relationships/customXml" Target="../ink/ink3197.xml"/><Relationship Id="rId740" Type="http://schemas.openxmlformats.org/officeDocument/2006/relationships/image" Target="NULL"/><Relationship Id="rId782" Type="http://schemas.openxmlformats.org/officeDocument/2006/relationships/image" Target="NULL"/><Relationship Id="rId172" Type="http://schemas.openxmlformats.org/officeDocument/2006/relationships/customXml" Target="../ink/ink2976.xml"/><Relationship Id="rId228" Type="http://schemas.openxmlformats.org/officeDocument/2006/relationships/customXml" Target="../ink/ink3008.xml"/><Relationship Id="rId435" Type="http://schemas.openxmlformats.org/officeDocument/2006/relationships/customXml" Target="../ink/ink3126.xml"/><Relationship Id="rId477" Type="http://schemas.openxmlformats.org/officeDocument/2006/relationships/customXml" Target="../ink/ink3147.xml"/><Relationship Id="rId600" Type="http://schemas.openxmlformats.org/officeDocument/2006/relationships/image" Target="NULL"/><Relationship Id="rId642" Type="http://schemas.openxmlformats.org/officeDocument/2006/relationships/image" Target="NULL"/><Relationship Id="rId684" Type="http://schemas.openxmlformats.org/officeDocument/2006/relationships/image" Target="NULL"/><Relationship Id="rId281" Type="http://schemas.openxmlformats.org/officeDocument/2006/relationships/image" Target="NULL"/><Relationship Id="rId337" Type="http://schemas.openxmlformats.org/officeDocument/2006/relationships/customXml" Target="../ink/ink3077.xml"/><Relationship Id="rId502" Type="http://schemas.openxmlformats.org/officeDocument/2006/relationships/image" Target="NULL"/><Relationship Id="rId34" Type="http://schemas.openxmlformats.org/officeDocument/2006/relationships/customXml" Target="../ink/ink2892.xml"/><Relationship Id="rId76" Type="http://schemas.openxmlformats.org/officeDocument/2006/relationships/customXml" Target="../ink/ink2913.xml"/><Relationship Id="rId141" Type="http://schemas.openxmlformats.org/officeDocument/2006/relationships/image" Target="NULL"/><Relationship Id="rId379" Type="http://schemas.openxmlformats.org/officeDocument/2006/relationships/customXml" Target="../ink/ink3098.xml"/><Relationship Id="rId544" Type="http://schemas.openxmlformats.org/officeDocument/2006/relationships/image" Target="NULL"/><Relationship Id="rId586" Type="http://schemas.openxmlformats.org/officeDocument/2006/relationships/image" Target="NULL"/><Relationship Id="rId751" Type="http://schemas.openxmlformats.org/officeDocument/2006/relationships/customXml" Target="../ink/ink3285.xml"/><Relationship Id="rId793" Type="http://schemas.openxmlformats.org/officeDocument/2006/relationships/customXml" Target="../ink/ink3306.xml"/><Relationship Id="rId807" Type="http://schemas.openxmlformats.org/officeDocument/2006/relationships/customXml" Target="../ink/ink3313.xml"/><Relationship Id="rId7" Type="http://schemas.openxmlformats.org/officeDocument/2006/relationships/image" Target="NULL"/><Relationship Id="rId183" Type="http://schemas.openxmlformats.org/officeDocument/2006/relationships/customXml" Target="../ink/ink2984.xml"/><Relationship Id="rId239" Type="http://schemas.openxmlformats.org/officeDocument/2006/relationships/image" Target="NULL"/><Relationship Id="rId390" Type="http://schemas.openxmlformats.org/officeDocument/2006/relationships/image" Target="NULL"/><Relationship Id="rId404" Type="http://schemas.openxmlformats.org/officeDocument/2006/relationships/image" Target="NULL"/><Relationship Id="rId446" Type="http://schemas.openxmlformats.org/officeDocument/2006/relationships/image" Target="NULL"/><Relationship Id="rId611" Type="http://schemas.openxmlformats.org/officeDocument/2006/relationships/customXml" Target="../ink/ink3215.xml"/><Relationship Id="rId653" Type="http://schemas.openxmlformats.org/officeDocument/2006/relationships/customXml" Target="../ink/ink3236.xml"/><Relationship Id="rId250" Type="http://schemas.openxmlformats.org/officeDocument/2006/relationships/customXml" Target="../ink/ink3019.xml"/><Relationship Id="rId292" Type="http://schemas.openxmlformats.org/officeDocument/2006/relationships/customXml" Target="../ink/ink3040.xml"/><Relationship Id="rId306" Type="http://schemas.openxmlformats.org/officeDocument/2006/relationships/customXml" Target="../ink/ink3051.xml"/><Relationship Id="rId488" Type="http://schemas.openxmlformats.org/officeDocument/2006/relationships/image" Target="NULL"/><Relationship Id="rId695" Type="http://schemas.openxmlformats.org/officeDocument/2006/relationships/customXml" Target="../ink/ink3257.xml"/><Relationship Id="rId709" Type="http://schemas.openxmlformats.org/officeDocument/2006/relationships/customXml" Target="../ink/ink3264.xml"/><Relationship Id="rId45" Type="http://schemas.openxmlformats.org/officeDocument/2006/relationships/image" Target="NULL"/><Relationship Id="rId87" Type="http://schemas.openxmlformats.org/officeDocument/2006/relationships/customXml" Target="../ink/ink2923.xml"/><Relationship Id="rId110" Type="http://schemas.openxmlformats.org/officeDocument/2006/relationships/customXml" Target="../ink/ink2945.xml"/><Relationship Id="rId348" Type="http://schemas.openxmlformats.org/officeDocument/2006/relationships/image" Target="NULL"/><Relationship Id="rId513" Type="http://schemas.openxmlformats.org/officeDocument/2006/relationships/customXml" Target="../ink/ink3165.xml"/><Relationship Id="rId555" Type="http://schemas.openxmlformats.org/officeDocument/2006/relationships/customXml" Target="../ink/ink3186.xml"/><Relationship Id="rId597" Type="http://schemas.openxmlformats.org/officeDocument/2006/relationships/customXml" Target="../ink/ink3208.xml"/><Relationship Id="rId720" Type="http://schemas.openxmlformats.org/officeDocument/2006/relationships/image" Target="NULL"/><Relationship Id="rId762" Type="http://schemas.openxmlformats.org/officeDocument/2006/relationships/image" Target="NULL"/><Relationship Id="rId818" Type="http://schemas.openxmlformats.org/officeDocument/2006/relationships/image" Target="NULL"/><Relationship Id="rId152" Type="http://schemas.openxmlformats.org/officeDocument/2006/relationships/customXml" Target="../ink/ink2966.xml"/><Relationship Id="rId194" Type="http://schemas.openxmlformats.org/officeDocument/2006/relationships/customXml" Target="../ink/ink2991.xml"/><Relationship Id="rId208" Type="http://schemas.openxmlformats.org/officeDocument/2006/relationships/customXml" Target="../ink/ink2998.xml"/><Relationship Id="rId415" Type="http://schemas.openxmlformats.org/officeDocument/2006/relationships/customXml" Target="../ink/ink3116.xml"/><Relationship Id="rId457" Type="http://schemas.openxmlformats.org/officeDocument/2006/relationships/customXml" Target="../ink/ink3137.xml"/><Relationship Id="rId622" Type="http://schemas.openxmlformats.org/officeDocument/2006/relationships/image" Target="NULL"/><Relationship Id="rId261" Type="http://schemas.openxmlformats.org/officeDocument/2006/relationships/image" Target="NULL"/><Relationship Id="rId499" Type="http://schemas.openxmlformats.org/officeDocument/2006/relationships/customXml" Target="../ink/ink3158.xml"/><Relationship Id="rId664" Type="http://schemas.openxmlformats.org/officeDocument/2006/relationships/image" Target="NULL"/><Relationship Id="rId14" Type="http://schemas.openxmlformats.org/officeDocument/2006/relationships/customXml" Target="../ink/ink2882.xml"/><Relationship Id="rId56" Type="http://schemas.openxmlformats.org/officeDocument/2006/relationships/customXml" Target="../ink/ink2903.xml"/><Relationship Id="rId317" Type="http://schemas.openxmlformats.org/officeDocument/2006/relationships/customXml" Target="../ink/ink3062.xml"/><Relationship Id="rId359" Type="http://schemas.openxmlformats.org/officeDocument/2006/relationships/customXml" Target="../ink/ink3088.xml"/><Relationship Id="rId524" Type="http://schemas.openxmlformats.org/officeDocument/2006/relationships/image" Target="NULL"/><Relationship Id="rId566" Type="http://schemas.openxmlformats.org/officeDocument/2006/relationships/customXml" Target="../ink/ink3192.xml"/><Relationship Id="rId731" Type="http://schemas.openxmlformats.org/officeDocument/2006/relationships/customXml" Target="../ink/ink3275.xml"/><Relationship Id="rId773" Type="http://schemas.openxmlformats.org/officeDocument/2006/relationships/customXml" Target="../ink/ink3296.xml"/><Relationship Id="rId98" Type="http://schemas.openxmlformats.org/officeDocument/2006/relationships/customXml" Target="../ink/ink2934.xml"/><Relationship Id="rId121" Type="http://schemas.openxmlformats.org/officeDocument/2006/relationships/image" Target="NULL"/><Relationship Id="rId163" Type="http://schemas.openxmlformats.org/officeDocument/2006/relationships/image" Target="NULL"/><Relationship Id="rId219" Type="http://schemas.openxmlformats.org/officeDocument/2006/relationships/image" Target="NULL"/><Relationship Id="rId370" Type="http://schemas.openxmlformats.org/officeDocument/2006/relationships/image" Target="NULL"/><Relationship Id="rId426" Type="http://schemas.openxmlformats.org/officeDocument/2006/relationships/image" Target="NULL"/><Relationship Id="rId633" Type="http://schemas.openxmlformats.org/officeDocument/2006/relationships/customXml" Target="../ink/ink3226.xml"/><Relationship Id="rId829" Type="http://schemas.openxmlformats.org/officeDocument/2006/relationships/customXml" Target="../ink/ink3324.xml"/><Relationship Id="rId230" Type="http://schemas.openxmlformats.org/officeDocument/2006/relationships/customXml" Target="../ink/ink3009.xml"/><Relationship Id="rId468" Type="http://schemas.openxmlformats.org/officeDocument/2006/relationships/image" Target="NULL"/><Relationship Id="rId675" Type="http://schemas.openxmlformats.org/officeDocument/2006/relationships/customXml" Target="../ink/ink3247.xml"/><Relationship Id="rId25" Type="http://schemas.openxmlformats.org/officeDocument/2006/relationships/image" Target="NULL"/><Relationship Id="rId67" Type="http://schemas.openxmlformats.org/officeDocument/2006/relationships/image" Target="NULL"/><Relationship Id="rId272" Type="http://schemas.openxmlformats.org/officeDocument/2006/relationships/customXml" Target="../ink/ink3030.xml"/><Relationship Id="rId328" Type="http://schemas.openxmlformats.org/officeDocument/2006/relationships/image" Target="NULL"/><Relationship Id="rId535" Type="http://schemas.openxmlformats.org/officeDocument/2006/relationships/customXml" Target="../ink/ink3176.xml"/><Relationship Id="rId577" Type="http://schemas.openxmlformats.org/officeDocument/2006/relationships/customXml" Target="../ink/ink3198.xml"/><Relationship Id="rId700" Type="http://schemas.openxmlformats.org/officeDocument/2006/relationships/image" Target="NULL"/><Relationship Id="rId742" Type="http://schemas.openxmlformats.org/officeDocument/2006/relationships/image" Target="NULL"/><Relationship Id="rId132" Type="http://schemas.openxmlformats.org/officeDocument/2006/relationships/customXml" Target="../ink/ink2956.xml"/><Relationship Id="rId174" Type="http://schemas.openxmlformats.org/officeDocument/2006/relationships/customXml" Target="../ink/ink2977.xml"/><Relationship Id="rId381" Type="http://schemas.openxmlformats.org/officeDocument/2006/relationships/customXml" Target="../ink/ink3099.xml"/><Relationship Id="rId602" Type="http://schemas.openxmlformats.org/officeDocument/2006/relationships/image" Target="NULL"/><Relationship Id="rId784" Type="http://schemas.openxmlformats.org/officeDocument/2006/relationships/image" Target="NULL"/><Relationship Id="rId241" Type="http://schemas.openxmlformats.org/officeDocument/2006/relationships/image" Target="NULL"/><Relationship Id="rId437" Type="http://schemas.openxmlformats.org/officeDocument/2006/relationships/customXml" Target="../ink/ink3127.xml"/><Relationship Id="rId479" Type="http://schemas.openxmlformats.org/officeDocument/2006/relationships/customXml" Target="../ink/ink3148.xml"/><Relationship Id="rId644" Type="http://schemas.openxmlformats.org/officeDocument/2006/relationships/image" Target="NULL"/><Relationship Id="rId686" Type="http://schemas.openxmlformats.org/officeDocument/2006/relationships/image" Target="NULL"/><Relationship Id="rId36" Type="http://schemas.openxmlformats.org/officeDocument/2006/relationships/customXml" Target="../ink/ink2893.xml"/><Relationship Id="rId283" Type="http://schemas.openxmlformats.org/officeDocument/2006/relationships/image" Target="NULL"/><Relationship Id="rId339" Type="http://schemas.openxmlformats.org/officeDocument/2006/relationships/customXml" Target="../ink/ink3078.xml"/><Relationship Id="rId490" Type="http://schemas.openxmlformats.org/officeDocument/2006/relationships/image" Target="NULL"/><Relationship Id="rId504" Type="http://schemas.openxmlformats.org/officeDocument/2006/relationships/image" Target="NULL"/><Relationship Id="rId546" Type="http://schemas.openxmlformats.org/officeDocument/2006/relationships/image" Target="NULL"/><Relationship Id="rId711" Type="http://schemas.openxmlformats.org/officeDocument/2006/relationships/customXml" Target="../ink/ink3265.xml"/><Relationship Id="rId753" Type="http://schemas.openxmlformats.org/officeDocument/2006/relationships/customXml" Target="../ink/ink3286.xml"/><Relationship Id="rId78" Type="http://schemas.openxmlformats.org/officeDocument/2006/relationships/customXml" Target="../ink/ink2914.xml"/><Relationship Id="rId101" Type="http://schemas.openxmlformats.org/officeDocument/2006/relationships/customXml" Target="../ink/ink2937.xml"/><Relationship Id="rId143" Type="http://schemas.openxmlformats.org/officeDocument/2006/relationships/image" Target="NULL"/><Relationship Id="rId185" Type="http://schemas.openxmlformats.org/officeDocument/2006/relationships/customXml" Target="../ink/ink2986.xml"/><Relationship Id="rId350" Type="http://schemas.openxmlformats.org/officeDocument/2006/relationships/image" Target="NULL"/><Relationship Id="rId406" Type="http://schemas.openxmlformats.org/officeDocument/2006/relationships/image" Target="NULL"/><Relationship Id="rId588" Type="http://schemas.openxmlformats.org/officeDocument/2006/relationships/image" Target="NULL"/><Relationship Id="rId795" Type="http://schemas.openxmlformats.org/officeDocument/2006/relationships/customXml" Target="../ink/ink3307.xml"/><Relationship Id="rId809" Type="http://schemas.openxmlformats.org/officeDocument/2006/relationships/customXml" Target="../ink/ink3314.xml"/><Relationship Id="rId9" Type="http://schemas.openxmlformats.org/officeDocument/2006/relationships/image" Target="NULL"/><Relationship Id="rId210" Type="http://schemas.openxmlformats.org/officeDocument/2006/relationships/customXml" Target="../ink/ink2999.xml"/><Relationship Id="rId392" Type="http://schemas.openxmlformats.org/officeDocument/2006/relationships/image" Target="NULL"/><Relationship Id="rId448" Type="http://schemas.openxmlformats.org/officeDocument/2006/relationships/image" Target="NULL"/><Relationship Id="rId613" Type="http://schemas.openxmlformats.org/officeDocument/2006/relationships/customXml" Target="../ink/ink3216.xml"/><Relationship Id="rId655" Type="http://schemas.openxmlformats.org/officeDocument/2006/relationships/customXml" Target="../ink/ink3237.xml"/><Relationship Id="rId697" Type="http://schemas.openxmlformats.org/officeDocument/2006/relationships/customXml" Target="../ink/ink3258.xml"/><Relationship Id="rId820" Type="http://schemas.openxmlformats.org/officeDocument/2006/relationships/image" Target="NULL"/><Relationship Id="rId252" Type="http://schemas.openxmlformats.org/officeDocument/2006/relationships/customXml" Target="../ink/ink3020.xml"/><Relationship Id="rId294" Type="http://schemas.openxmlformats.org/officeDocument/2006/relationships/customXml" Target="../ink/ink3041.xml"/><Relationship Id="rId308" Type="http://schemas.openxmlformats.org/officeDocument/2006/relationships/customXml" Target="../ink/ink3053.xml"/><Relationship Id="rId515" Type="http://schemas.openxmlformats.org/officeDocument/2006/relationships/customXml" Target="../ink/ink3166.xml"/><Relationship Id="rId722" Type="http://schemas.openxmlformats.org/officeDocument/2006/relationships/image" Target="NULL"/><Relationship Id="rId47" Type="http://schemas.openxmlformats.org/officeDocument/2006/relationships/image" Target="NULL"/><Relationship Id="rId89" Type="http://schemas.openxmlformats.org/officeDocument/2006/relationships/customXml" Target="../ink/ink2925.xml"/><Relationship Id="rId112" Type="http://schemas.openxmlformats.org/officeDocument/2006/relationships/customXml" Target="../ink/ink2946.xml"/><Relationship Id="rId154" Type="http://schemas.openxmlformats.org/officeDocument/2006/relationships/customXml" Target="../ink/ink2967.xml"/><Relationship Id="rId361" Type="http://schemas.openxmlformats.org/officeDocument/2006/relationships/customXml" Target="../ink/ink3089.xml"/><Relationship Id="rId557" Type="http://schemas.openxmlformats.org/officeDocument/2006/relationships/customXml" Target="../ink/ink3187.xml"/><Relationship Id="rId599" Type="http://schemas.openxmlformats.org/officeDocument/2006/relationships/customXml" Target="../ink/ink3209.xml"/><Relationship Id="rId764" Type="http://schemas.openxmlformats.org/officeDocument/2006/relationships/image" Target="NULL"/><Relationship Id="rId196" Type="http://schemas.openxmlformats.org/officeDocument/2006/relationships/customXml" Target="../ink/ink2992.xml"/><Relationship Id="rId417" Type="http://schemas.openxmlformats.org/officeDocument/2006/relationships/customXml" Target="../ink/ink3117.xml"/><Relationship Id="rId459" Type="http://schemas.openxmlformats.org/officeDocument/2006/relationships/customXml" Target="../ink/ink3138.xml"/><Relationship Id="rId624" Type="http://schemas.openxmlformats.org/officeDocument/2006/relationships/image" Target="NULL"/><Relationship Id="rId666" Type="http://schemas.openxmlformats.org/officeDocument/2006/relationships/image" Target="NULL"/><Relationship Id="rId831" Type="http://schemas.openxmlformats.org/officeDocument/2006/relationships/customXml" Target="../ink/ink3325.xml"/><Relationship Id="rId16" Type="http://schemas.openxmlformats.org/officeDocument/2006/relationships/customXml" Target="../ink/ink2883.xml"/><Relationship Id="rId221" Type="http://schemas.openxmlformats.org/officeDocument/2006/relationships/image" Target="NULL"/><Relationship Id="rId263" Type="http://schemas.openxmlformats.org/officeDocument/2006/relationships/image" Target="NULL"/><Relationship Id="rId319" Type="http://schemas.openxmlformats.org/officeDocument/2006/relationships/customXml" Target="../ink/ink3064.xml"/><Relationship Id="rId470" Type="http://schemas.openxmlformats.org/officeDocument/2006/relationships/image" Target="NULL"/><Relationship Id="rId526" Type="http://schemas.openxmlformats.org/officeDocument/2006/relationships/image" Target="NULL"/><Relationship Id="rId58" Type="http://schemas.openxmlformats.org/officeDocument/2006/relationships/customXml" Target="../ink/ink2904.xml"/><Relationship Id="rId123" Type="http://schemas.openxmlformats.org/officeDocument/2006/relationships/image" Target="NULL"/><Relationship Id="rId330" Type="http://schemas.openxmlformats.org/officeDocument/2006/relationships/image" Target="NULL"/><Relationship Id="rId568" Type="http://schemas.openxmlformats.org/officeDocument/2006/relationships/customXml" Target="../ink/ink3193.xml"/><Relationship Id="rId733" Type="http://schemas.openxmlformats.org/officeDocument/2006/relationships/customXml" Target="../ink/ink3276.xml"/><Relationship Id="rId775" Type="http://schemas.openxmlformats.org/officeDocument/2006/relationships/customXml" Target="../ink/ink3297.xml"/><Relationship Id="rId165" Type="http://schemas.openxmlformats.org/officeDocument/2006/relationships/image" Target="NULL"/><Relationship Id="rId372" Type="http://schemas.openxmlformats.org/officeDocument/2006/relationships/image" Target="NULL"/><Relationship Id="rId428" Type="http://schemas.openxmlformats.org/officeDocument/2006/relationships/image" Target="NULL"/><Relationship Id="rId635" Type="http://schemas.openxmlformats.org/officeDocument/2006/relationships/customXml" Target="../ink/ink3227.xml"/><Relationship Id="rId677" Type="http://schemas.openxmlformats.org/officeDocument/2006/relationships/customXml" Target="../ink/ink3248.xml"/><Relationship Id="rId800" Type="http://schemas.openxmlformats.org/officeDocument/2006/relationships/image" Target="NULL"/><Relationship Id="rId232" Type="http://schemas.openxmlformats.org/officeDocument/2006/relationships/customXml" Target="../ink/ink3010.xml"/><Relationship Id="rId274" Type="http://schemas.openxmlformats.org/officeDocument/2006/relationships/customXml" Target="../ink/ink3031.xml"/><Relationship Id="rId481" Type="http://schemas.openxmlformats.org/officeDocument/2006/relationships/customXml" Target="../ink/ink3149.xml"/><Relationship Id="rId702" Type="http://schemas.openxmlformats.org/officeDocument/2006/relationships/image" Target="NULL"/><Relationship Id="rId27" Type="http://schemas.openxmlformats.org/officeDocument/2006/relationships/image" Target="NULL"/><Relationship Id="rId69" Type="http://schemas.openxmlformats.org/officeDocument/2006/relationships/image" Target="NULL"/><Relationship Id="rId134" Type="http://schemas.openxmlformats.org/officeDocument/2006/relationships/customXml" Target="../ink/ink2957.xml"/><Relationship Id="rId537" Type="http://schemas.openxmlformats.org/officeDocument/2006/relationships/customXml" Target="../ink/ink3177.xml"/><Relationship Id="rId579" Type="http://schemas.openxmlformats.org/officeDocument/2006/relationships/customXml" Target="../ink/ink3199.xml"/><Relationship Id="rId744" Type="http://schemas.openxmlformats.org/officeDocument/2006/relationships/image" Target="NULL"/><Relationship Id="rId786" Type="http://schemas.openxmlformats.org/officeDocument/2006/relationships/image" Target="NULL"/><Relationship Id="rId80" Type="http://schemas.openxmlformats.org/officeDocument/2006/relationships/customXml" Target="../ink/ink2916.xml"/><Relationship Id="rId176" Type="http://schemas.openxmlformats.org/officeDocument/2006/relationships/customXml" Target="../ink/ink2978.xml"/><Relationship Id="rId341" Type="http://schemas.openxmlformats.org/officeDocument/2006/relationships/customXml" Target="../ink/ink3079.xml"/><Relationship Id="rId383" Type="http://schemas.openxmlformats.org/officeDocument/2006/relationships/customXml" Target="../ink/ink3100.xml"/><Relationship Id="rId439" Type="http://schemas.openxmlformats.org/officeDocument/2006/relationships/customXml" Target="../ink/ink3128.xml"/><Relationship Id="rId590" Type="http://schemas.openxmlformats.org/officeDocument/2006/relationships/image" Target="NULL"/><Relationship Id="rId604" Type="http://schemas.openxmlformats.org/officeDocument/2006/relationships/image" Target="NULL"/><Relationship Id="rId646" Type="http://schemas.openxmlformats.org/officeDocument/2006/relationships/image" Target="NULL"/><Relationship Id="rId811" Type="http://schemas.openxmlformats.org/officeDocument/2006/relationships/customXml" Target="../ink/ink3315.xml"/><Relationship Id="rId201" Type="http://schemas.openxmlformats.org/officeDocument/2006/relationships/image" Target="NULL"/><Relationship Id="rId243" Type="http://schemas.openxmlformats.org/officeDocument/2006/relationships/image" Target="NULL"/><Relationship Id="rId285" Type="http://schemas.openxmlformats.org/officeDocument/2006/relationships/image" Target="NULL"/><Relationship Id="rId450" Type="http://schemas.openxmlformats.org/officeDocument/2006/relationships/image" Target="NULL"/><Relationship Id="rId506" Type="http://schemas.openxmlformats.org/officeDocument/2006/relationships/image" Target="NULL"/><Relationship Id="rId688" Type="http://schemas.openxmlformats.org/officeDocument/2006/relationships/image" Target="NULL"/><Relationship Id="rId38" Type="http://schemas.openxmlformats.org/officeDocument/2006/relationships/customXml" Target="../ink/ink2894.xml"/><Relationship Id="rId103" Type="http://schemas.openxmlformats.org/officeDocument/2006/relationships/customXml" Target="../ink/ink2939.xml"/><Relationship Id="rId310" Type="http://schemas.openxmlformats.org/officeDocument/2006/relationships/customXml" Target="../ink/ink3055.xml"/><Relationship Id="rId492" Type="http://schemas.openxmlformats.org/officeDocument/2006/relationships/image" Target="NULL"/><Relationship Id="rId548" Type="http://schemas.openxmlformats.org/officeDocument/2006/relationships/image" Target="NULL"/><Relationship Id="rId713" Type="http://schemas.openxmlformats.org/officeDocument/2006/relationships/customXml" Target="../ink/ink3266.xml"/><Relationship Id="rId755" Type="http://schemas.openxmlformats.org/officeDocument/2006/relationships/customXml" Target="../ink/ink3287.xml"/><Relationship Id="rId797" Type="http://schemas.openxmlformats.org/officeDocument/2006/relationships/customXml" Target="../ink/ink3308.xml"/><Relationship Id="rId91" Type="http://schemas.openxmlformats.org/officeDocument/2006/relationships/customXml" Target="../ink/ink2927.xml"/><Relationship Id="rId145" Type="http://schemas.openxmlformats.org/officeDocument/2006/relationships/image" Target="NULL"/><Relationship Id="rId187" Type="http://schemas.openxmlformats.org/officeDocument/2006/relationships/image" Target="NULL"/><Relationship Id="rId352" Type="http://schemas.openxmlformats.org/officeDocument/2006/relationships/image" Target="NULL"/><Relationship Id="rId394" Type="http://schemas.openxmlformats.org/officeDocument/2006/relationships/image" Target="NULL"/><Relationship Id="rId408" Type="http://schemas.openxmlformats.org/officeDocument/2006/relationships/image" Target="NULL"/><Relationship Id="rId615" Type="http://schemas.openxmlformats.org/officeDocument/2006/relationships/customXml" Target="../ink/ink3217.xml"/><Relationship Id="rId822" Type="http://schemas.openxmlformats.org/officeDocument/2006/relationships/image" Target="NULL"/><Relationship Id="rId212" Type="http://schemas.openxmlformats.org/officeDocument/2006/relationships/customXml" Target="../ink/ink3000.xml"/><Relationship Id="rId254" Type="http://schemas.openxmlformats.org/officeDocument/2006/relationships/customXml" Target="../ink/ink3021.xml"/><Relationship Id="rId657" Type="http://schemas.openxmlformats.org/officeDocument/2006/relationships/customXml" Target="../ink/ink3238.xml"/><Relationship Id="rId699" Type="http://schemas.openxmlformats.org/officeDocument/2006/relationships/customXml" Target="../ink/ink3259.xml"/><Relationship Id="rId49" Type="http://schemas.openxmlformats.org/officeDocument/2006/relationships/image" Target="NULL"/><Relationship Id="rId114" Type="http://schemas.openxmlformats.org/officeDocument/2006/relationships/customXml" Target="../ink/ink2947.xml"/><Relationship Id="rId296" Type="http://schemas.openxmlformats.org/officeDocument/2006/relationships/customXml" Target="../ink/ink3042.xml"/><Relationship Id="rId461" Type="http://schemas.openxmlformats.org/officeDocument/2006/relationships/customXml" Target="../ink/ink3139.xml"/><Relationship Id="rId517" Type="http://schemas.openxmlformats.org/officeDocument/2006/relationships/customXml" Target="../ink/ink3167.xml"/><Relationship Id="rId559" Type="http://schemas.openxmlformats.org/officeDocument/2006/relationships/image" Target="NULL"/><Relationship Id="rId724" Type="http://schemas.openxmlformats.org/officeDocument/2006/relationships/image" Target="NULL"/><Relationship Id="rId766" Type="http://schemas.openxmlformats.org/officeDocument/2006/relationships/image" Target="NULL"/><Relationship Id="rId60" Type="http://schemas.openxmlformats.org/officeDocument/2006/relationships/customXml" Target="../ink/ink2905.xml"/><Relationship Id="rId156" Type="http://schemas.openxmlformats.org/officeDocument/2006/relationships/customXml" Target="../ink/ink2968.xml"/><Relationship Id="rId198" Type="http://schemas.openxmlformats.org/officeDocument/2006/relationships/customXml" Target="../ink/ink2993.xml"/><Relationship Id="rId321" Type="http://schemas.openxmlformats.org/officeDocument/2006/relationships/customXml" Target="../ink/ink3066.xml"/><Relationship Id="rId363" Type="http://schemas.openxmlformats.org/officeDocument/2006/relationships/customXml" Target="../ink/ink3090.xml"/><Relationship Id="rId419" Type="http://schemas.openxmlformats.org/officeDocument/2006/relationships/customXml" Target="../ink/ink3118.xml"/><Relationship Id="rId570" Type="http://schemas.openxmlformats.org/officeDocument/2006/relationships/image" Target="NULL"/><Relationship Id="rId626" Type="http://schemas.openxmlformats.org/officeDocument/2006/relationships/image" Target="NULL"/><Relationship Id="rId223" Type="http://schemas.openxmlformats.org/officeDocument/2006/relationships/image" Target="NULL"/><Relationship Id="rId430" Type="http://schemas.openxmlformats.org/officeDocument/2006/relationships/image" Target="NULL"/><Relationship Id="rId668" Type="http://schemas.openxmlformats.org/officeDocument/2006/relationships/image" Target="NULL"/><Relationship Id="rId833" Type="http://schemas.openxmlformats.org/officeDocument/2006/relationships/customXml" Target="../ink/ink3326.xml"/><Relationship Id="rId18" Type="http://schemas.openxmlformats.org/officeDocument/2006/relationships/customXml" Target="../ink/ink2884.xml"/><Relationship Id="rId265" Type="http://schemas.openxmlformats.org/officeDocument/2006/relationships/image" Target="NULL"/><Relationship Id="rId472" Type="http://schemas.openxmlformats.org/officeDocument/2006/relationships/image" Target="NULL"/><Relationship Id="rId528" Type="http://schemas.openxmlformats.org/officeDocument/2006/relationships/image" Target="NULL"/><Relationship Id="rId735" Type="http://schemas.openxmlformats.org/officeDocument/2006/relationships/customXml" Target="../ink/ink3277.xml"/><Relationship Id="rId125" Type="http://schemas.openxmlformats.org/officeDocument/2006/relationships/image" Target="NULL"/><Relationship Id="rId167" Type="http://schemas.openxmlformats.org/officeDocument/2006/relationships/image" Target="NULL"/><Relationship Id="rId332" Type="http://schemas.openxmlformats.org/officeDocument/2006/relationships/customXml" Target="../ink/ink3073.xml"/><Relationship Id="rId374" Type="http://schemas.openxmlformats.org/officeDocument/2006/relationships/image" Target="NULL"/><Relationship Id="rId581" Type="http://schemas.openxmlformats.org/officeDocument/2006/relationships/customXml" Target="../ink/ink3200.xml"/><Relationship Id="rId777" Type="http://schemas.openxmlformats.org/officeDocument/2006/relationships/customXml" Target="../ink/ink3298.xml"/><Relationship Id="rId71" Type="http://schemas.openxmlformats.org/officeDocument/2006/relationships/image" Target="NULL"/><Relationship Id="rId234" Type="http://schemas.openxmlformats.org/officeDocument/2006/relationships/customXml" Target="../ink/ink3011.xml"/><Relationship Id="rId637" Type="http://schemas.openxmlformats.org/officeDocument/2006/relationships/customXml" Target="../ink/ink3228.xml"/><Relationship Id="rId679" Type="http://schemas.openxmlformats.org/officeDocument/2006/relationships/customXml" Target="../ink/ink3249.xml"/><Relationship Id="rId802" Type="http://schemas.openxmlformats.org/officeDocument/2006/relationships/image" Target="NULL"/><Relationship Id="rId2" Type="http://schemas.openxmlformats.org/officeDocument/2006/relationships/customXml" Target="../ink/ink2876.xml"/><Relationship Id="rId29" Type="http://schemas.openxmlformats.org/officeDocument/2006/relationships/image" Target="NULL"/><Relationship Id="rId276" Type="http://schemas.openxmlformats.org/officeDocument/2006/relationships/customXml" Target="../ink/ink3032.xml"/><Relationship Id="rId441" Type="http://schemas.openxmlformats.org/officeDocument/2006/relationships/customXml" Target="../ink/ink3129.xml"/><Relationship Id="rId483" Type="http://schemas.openxmlformats.org/officeDocument/2006/relationships/customXml" Target="../ink/ink3150.xml"/><Relationship Id="rId539" Type="http://schemas.openxmlformats.org/officeDocument/2006/relationships/customXml" Target="../ink/ink3178.xml"/><Relationship Id="rId690" Type="http://schemas.openxmlformats.org/officeDocument/2006/relationships/image" Target="NULL"/><Relationship Id="rId704" Type="http://schemas.openxmlformats.org/officeDocument/2006/relationships/image" Target="NULL"/><Relationship Id="rId746" Type="http://schemas.openxmlformats.org/officeDocument/2006/relationships/image" Target="NULL"/><Relationship Id="rId40" Type="http://schemas.openxmlformats.org/officeDocument/2006/relationships/customXml" Target="../ink/ink2895.xml"/><Relationship Id="rId136" Type="http://schemas.openxmlformats.org/officeDocument/2006/relationships/customXml" Target="../ink/ink2958.xml"/><Relationship Id="rId178" Type="http://schemas.openxmlformats.org/officeDocument/2006/relationships/customXml" Target="../ink/ink2979.xml"/><Relationship Id="rId301" Type="http://schemas.openxmlformats.org/officeDocument/2006/relationships/customXml" Target="../ink/ink3046.xml"/><Relationship Id="rId343" Type="http://schemas.openxmlformats.org/officeDocument/2006/relationships/customXml" Target="../ink/ink3080.xml"/><Relationship Id="rId550" Type="http://schemas.openxmlformats.org/officeDocument/2006/relationships/image" Target="NULL"/><Relationship Id="rId788" Type="http://schemas.openxmlformats.org/officeDocument/2006/relationships/image" Target="NULL"/><Relationship Id="rId82" Type="http://schemas.openxmlformats.org/officeDocument/2006/relationships/customXml" Target="../ink/ink2918.xml"/><Relationship Id="rId203" Type="http://schemas.openxmlformats.org/officeDocument/2006/relationships/image" Target="NULL"/><Relationship Id="rId385" Type="http://schemas.openxmlformats.org/officeDocument/2006/relationships/customXml" Target="../ink/ink3101.xml"/><Relationship Id="rId592" Type="http://schemas.openxmlformats.org/officeDocument/2006/relationships/image" Target="NULL"/><Relationship Id="rId606" Type="http://schemas.openxmlformats.org/officeDocument/2006/relationships/image" Target="NULL"/><Relationship Id="rId648" Type="http://schemas.openxmlformats.org/officeDocument/2006/relationships/image" Target="NULL"/><Relationship Id="rId813" Type="http://schemas.openxmlformats.org/officeDocument/2006/relationships/customXml" Target="../ink/ink3316.xml"/><Relationship Id="rId245" Type="http://schemas.openxmlformats.org/officeDocument/2006/relationships/image" Target="NULL"/><Relationship Id="rId287" Type="http://schemas.openxmlformats.org/officeDocument/2006/relationships/image" Target="NULL"/><Relationship Id="rId410" Type="http://schemas.openxmlformats.org/officeDocument/2006/relationships/image" Target="NULL"/><Relationship Id="rId452" Type="http://schemas.openxmlformats.org/officeDocument/2006/relationships/image" Target="NULL"/><Relationship Id="rId494" Type="http://schemas.openxmlformats.org/officeDocument/2006/relationships/image" Target="NULL"/><Relationship Id="rId508" Type="http://schemas.openxmlformats.org/officeDocument/2006/relationships/image" Target="NULL"/><Relationship Id="rId715" Type="http://schemas.openxmlformats.org/officeDocument/2006/relationships/customXml" Target="../ink/ink3267.xml"/><Relationship Id="rId105" Type="http://schemas.openxmlformats.org/officeDocument/2006/relationships/customXml" Target="../ink/ink2941.xml"/><Relationship Id="rId147" Type="http://schemas.openxmlformats.org/officeDocument/2006/relationships/image" Target="NULL"/><Relationship Id="rId312" Type="http://schemas.openxmlformats.org/officeDocument/2006/relationships/customXml" Target="../ink/ink3057.xml"/><Relationship Id="rId354" Type="http://schemas.openxmlformats.org/officeDocument/2006/relationships/image" Target="NULL"/><Relationship Id="rId757" Type="http://schemas.openxmlformats.org/officeDocument/2006/relationships/customXml" Target="../ink/ink3288.xml"/><Relationship Id="rId799" Type="http://schemas.openxmlformats.org/officeDocument/2006/relationships/customXml" Target="../ink/ink3309.xml"/><Relationship Id="rId51" Type="http://schemas.openxmlformats.org/officeDocument/2006/relationships/image" Target="NULL"/><Relationship Id="rId93" Type="http://schemas.openxmlformats.org/officeDocument/2006/relationships/customXml" Target="../ink/ink2929.xml"/><Relationship Id="rId189" Type="http://schemas.openxmlformats.org/officeDocument/2006/relationships/image" Target="NULL"/><Relationship Id="rId396" Type="http://schemas.openxmlformats.org/officeDocument/2006/relationships/image" Target="NULL"/><Relationship Id="rId561" Type="http://schemas.openxmlformats.org/officeDocument/2006/relationships/image" Target="NULL"/><Relationship Id="rId617" Type="http://schemas.openxmlformats.org/officeDocument/2006/relationships/customXml" Target="../ink/ink3218.xml"/><Relationship Id="rId659" Type="http://schemas.openxmlformats.org/officeDocument/2006/relationships/customXml" Target="../ink/ink3239.xml"/><Relationship Id="rId824" Type="http://schemas.openxmlformats.org/officeDocument/2006/relationships/image" Target="NULL"/><Relationship Id="rId214" Type="http://schemas.openxmlformats.org/officeDocument/2006/relationships/customXml" Target="../ink/ink3001.xml"/><Relationship Id="rId256" Type="http://schemas.openxmlformats.org/officeDocument/2006/relationships/customXml" Target="../ink/ink3022.xml"/><Relationship Id="rId298" Type="http://schemas.openxmlformats.org/officeDocument/2006/relationships/customXml" Target="../ink/ink3043.xml"/><Relationship Id="rId421" Type="http://schemas.openxmlformats.org/officeDocument/2006/relationships/customXml" Target="../ink/ink3119.xml"/><Relationship Id="rId463" Type="http://schemas.openxmlformats.org/officeDocument/2006/relationships/customXml" Target="../ink/ink3140.xml"/><Relationship Id="rId519" Type="http://schemas.openxmlformats.org/officeDocument/2006/relationships/customXml" Target="../ink/ink3168.xml"/><Relationship Id="rId670" Type="http://schemas.openxmlformats.org/officeDocument/2006/relationships/image" Target="NULL"/><Relationship Id="rId116" Type="http://schemas.openxmlformats.org/officeDocument/2006/relationships/customXml" Target="../ink/ink2948.xml"/><Relationship Id="rId158" Type="http://schemas.openxmlformats.org/officeDocument/2006/relationships/customXml" Target="../ink/ink2969.xml"/><Relationship Id="rId323" Type="http://schemas.openxmlformats.org/officeDocument/2006/relationships/customXml" Target="../ink/ink3068.xml"/><Relationship Id="rId530" Type="http://schemas.openxmlformats.org/officeDocument/2006/relationships/image" Target="NULL"/><Relationship Id="rId726" Type="http://schemas.openxmlformats.org/officeDocument/2006/relationships/image" Target="NULL"/><Relationship Id="rId768" Type="http://schemas.openxmlformats.org/officeDocument/2006/relationships/image" Target="NULL"/><Relationship Id="rId20" Type="http://schemas.openxmlformats.org/officeDocument/2006/relationships/customXml" Target="../ink/ink2885.xml"/><Relationship Id="rId62" Type="http://schemas.openxmlformats.org/officeDocument/2006/relationships/customXml" Target="../ink/ink2906.xml"/><Relationship Id="rId365" Type="http://schemas.openxmlformats.org/officeDocument/2006/relationships/customXml" Target="../ink/ink3091.xml"/><Relationship Id="rId572" Type="http://schemas.openxmlformats.org/officeDocument/2006/relationships/image" Target="NULL"/><Relationship Id="rId628" Type="http://schemas.openxmlformats.org/officeDocument/2006/relationships/image" Target="NULL"/><Relationship Id="rId225" Type="http://schemas.openxmlformats.org/officeDocument/2006/relationships/image" Target="NULL"/><Relationship Id="rId267" Type="http://schemas.openxmlformats.org/officeDocument/2006/relationships/image" Target="NULL"/><Relationship Id="rId432" Type="http://schemas.openxmlformats.org/officeDocument/2006/relationships/image" Target="NULL"/><Relationship Id="rId474" Type="http://schemas.openxmlformats.org/officeDocument/2006/relationships/image" Target="NULL"/><Relationship Id="rId127" Type="http://schemas.openxmlformats.org/officeDocument/2006/relationships/image" Target="NULL"/><Relationship Id="rId681" Type="http://schemas.openxmlformats.org/officeDocument/2006/relationships/customXml" Target="../ink/ink3250.xml"/><Relationship Id="rId737" Type="http://schemas.openxmlformats.org/officeDocument/2006/relationships/customXml" Target="../ink/ink3278.xml"/><Relationship Id="rId779" Type="http://schemas.openxmlformats.org/officeDocument/2006/relationships/customXml" Target="../ink/ink3299.xml"/><Relationship Id="rId31" Type="http://schemas.openxmlformats.org/officeDocument/2006/relationships/image" Target="NULL"/><Relationship Id="rId73" Type="http://schemas.openxmlformats.org/officeDocument/2006/relationships/image" Target="NULL"/><Relationship Id="rId169" Type="http://schemas.openxmlformats.org/officeDocument/2006/relationships/image" Target="NULL"/><Relationship Id="rId334" Type="http://schemas.openxmlformats.org/officeDocument/2006/relationships/customXml" Target="../ink/ink3075.xml"/><Relationship Id="rId376" Type="http://schemas.openxmlformats.org/officeDocument/2006/relationships/image" Target="NULL"/><Relationship Id="rId541" Type="http://schemas.openxmlformats.org/officeDocument/2006/relationships/customXml" Target="../ink/ink3179.xml"/><Relationship Id="rId583" Type="http://schemas.openxmlformats.org/officeDocument/2006/relationships/customXml" Target="../ink/ink3201.xml"/><Relationship Id="rId639" Type="http://schemas.openxmlformats.org/officeDocument/2006/relationships/customXml" Target="../ink/ink3229.xml"/><Relationship Id="rId790" Type="http://schemas.openxmlformats.org/officeDocument/2006/relationships/image" Target="NULL"/><Relationship Id="rId804" Type="http://schemas.openxmlformats.org/officeDocument/2006/relationships/image" Target="NULL"/><Relationship Id="rId4" Type="http://schemas.openxmlformats.org/officeDocument/2006/relationships/customXml" Target="../ink/ink2877.xml"/><Relationship Id="rId180" Type="http://schemas.openxmlformats.org/officeDocument/2006/relationships/customXml" Target="../ink/ink2981.xml"/><Relationship Id="rId236" Type="http://schemas.openxmlformats.org/officeDocument/2006/relationships/customXml" Target="../ink/ink3012.xml"/><Relationship Id="rId278" Type="http://schemas.openxmlformats.org/officeDocument/2006/relationships/customXml" Target="../ink/ink3033.xml"/><Relationship Id="rId401" Type="http://schemas.openxmlformats.org/officeDocument/2006/relationships/customXml" Target="../ink/ink3109.xml"/><Relationship Id="rId443" Type="http://schemas.openxmlformats.org/officeDocument/2006/relationships/customXml" Target="../ink/ink3130.xml"/><Relationship Id="rId650" Type="http://schemas.openxmlformats.org/officeDocument/2006/relationships/image" Target="NULL"/><Relationship Id="rId303" Type="http://schemas.openxmlformats.org/officeDocument/2006/relationships/customXml" Target="../ink/ink3048.xml"/><Relationship Id="rId485" Type="http://schemas.openxmlformats.org/officeDocument/2006/relationships/customXml" Target="../ink/ink3151.xml"/><Relationship Id="rId692" Type="http://schemas.openxmlformats.org/officeDocument/2006/relationships/image" Target="NULL"/><Relationship Id="rId706" Type="http://schemas.openxmlformats.org/officeDocument/2006/relationships/image" Target="NULL"/><Relationship Id="rId748" Type="http://schemas.openxmlformats.org/officeDocument/2006/relationships/image" Target="NULL"/><Relationship Id="rId42" Type="http://schemas.openxmlformats.org/officeDocument/2006/relationships/customXml" Target="../ink/ink2896.xml"/><Relationship Id="rId84" Type="http://schemas.openxmlformats.org/officeDocument/2006/relationships/customXml" Target="../ink/ink2920.xml"/><Relationship Id="rId138" Type="http://schemas.openxmlformats.org/officeDocument/2006/relationships/customXml" Target="../ink/ink2959.xml"/><Relationship Id="rId345" Type="http://schemas.openxmlformats.org/officeDocument/2006/relationships/customXml" Target="../ink/ink3081.xml"/><Relationship Id="rId387" Type="http://schemas.openxmlformats.org/officeDocument/2006/relationships/customXml" Target="../ink/ink3102.xml"/><Relationship Id="rId510" Type="http://schemas.openxmlformats.org/officeDocument/2006/relationships/image" Target="NULL"/><Relationship Id="rId552" Type="http://schemas.openxmlformats.org/officeDocument/2006/relationships/image" Target="NULL"/><Relationship Id="rId594" Type="http://schemas.openxmlformats.org/officeDocument/2006/relationships/image" Target="NULL"/><Relationship Id="rId608" Type="http://schemas.openxmlformats.org/officeDocument/2006/relationships/image" Target="NULL"/><Relationship Id="rId815" Type="http://schemas.openxmlformats.org/officeDocument/2006/relationships/customXml" Target="../ink/ink3317.xml"/><Relationship Id="rId191" Type="http://schemas.openxmlformats.org/officeDocument/2006/relationships/image" Target="NULL"/><Relationship Id="rId205" Type="http://schemas.openxmlformats.org/officeDocument/2006/relationships/image" Target="NULL"/><Relationship Id="rId247" Type="http://schemas.openxmlformats.org/officeDocument/2006/relationships/image" Target="NULL"/><Relationship Id="rId412" Type="http://schemas.openxmlformats.org/officeDocument/2006/relationships/image" Target="NULL"/><Relationship Id="rId107" Type="http://schemas.openxmlformats.org/officeDocument/2006/relationships/customXml" Target="../ink/ink2943.xml"/><Relationship Id="rId289" Type="http://schemas.openxmlformats.org/officeDocument/2006/relationships/image" Target="NULL"/><Relationship Id="rId454" Type="http://schemas.openxmlformats.org/officeDocument/2006/relationships/image" Target="NULL"/><Relationship Id="rId496" Type="http://schemas.openxmlformats.org/officeDocument/2006/relationships/image" Target="NULL"/><Relationship Id="rId661" Type="http://schemas.openxmlformats.org/officeDocument/2006/relationships/customXml" Target="../ink/ink3240.xml"/><Relationship Id="rId717" Type="http://schemas.openxmlformats.org/officeDocument/2006/relationships/customXml" Target="../ink/ink3268.xml"/><Relationship Id="rId759" Type="http://schemas.openxmlformats.org/officeDocument/2006/relationships/customXml" Target="../ink/ink3289.xml"/><Relationship Id="rId11" Type="http://schemas.openxmlformats.org/officeDocument/2006/relationships/image" Target="NULL"/><Relationship Id="rId53" Type="http://schemas.openxmlformats.org/officeDocument/2006/relationships/image" Target="NULL"/><Relationship Id="rId149" Type="http://schemas.openxmlformats.org/officeDocument/2006/relationships/image" Target="NULL"/><Relationship Id="rId314" Type="http://schemas.openxmlformats.org/officeDocument/2006/relationships/customXml" Target="../ink/ink3059.xml"/><Relationship Id="rId356" Type="http://schemas.openxmlformats.org/officeDocument/2006/relationships/image" Target="NULL"/><Relationship Id="rId398" Type="http://schemas.openxmlformats.org/officeDocument/2006/relationships/image" Target="NULL"/><Relationship Id="rId521" Type="http://schemas.openxmlformats.org/officeDocument/2006/relationships/customXml" Target="../ink/ink3169.xml"/><Relationship Id="rId563" Type="http://schemas.openxmlformats.org/officeDocument/2006/relationships/image" Target="NULL"/><Relationship Id="rId619" Type="http://schemas.openxmlformats.org/officeDocument/2006/relationships/customXml" Target="../ink/ink3219.xml"/><Relationship Id="rId770" Type="http://schemas.openxmlformats.org/officeDocument/2006/relationships/image" Target="NULL"/><Relationship Id="rId95" Type="http://schemas.openxmlformats.org/officeDocument/2006/relationships/customXml" Target="../ink/ink2931.xml"/><Relationship Id="rId160" Type="http://schemas.openxmlformats.org/officeDocument/2006/relationships/customXml" Target="../ink/ink2970.xml"/><Relationship Id="rId216" Type="http://schemas.openxmlformats.org/officeDocument/2006/relationships/customXml" Target="../ink/ink3002.xml"/><Relationship Id="rId423" Type="http://schemas.openxmlformats.org/officeDocument/2006/relationships/customXml" Target="../ink/ink3120.xml"/><Relationship Id="rId826" Type="http://schemas.openxmlformats.org/officeDocument/2006/relationships/image" Target="NULL"/><Relationship Id="rId258" Type="http://schemas.openxmlformats.org/officeDocument/2006/relationships/customXml" Target="../ink/ink3023.xml"/><Relationship Id="rId465" Type="http://schemas.openxmlformats.org/officeDocument/2006/relationships/customXml" Target="../ink/ink3141.xml"/><Relationship Id="rId630" Type="http://schemas.openxmlformats.org/officeDocument/2006/relationships/image" Target="NULL"/><Relationship Id="rId672" Type="http://schemas.openxmlformats.org/officeDocument/2006/relationships/image" Target="NULL"/><Relationship Id="rId728" Type="http://schemas.openxmlformats.org/officeDocument/2006/relationships/image" Target="NULL"/><Relationship Id="rId22" Type="http://schemas.openxmlformats.org/officeDocument/2006/relationships/customXml" Target="../ink/ink2886.xml"/><Relationship Id="rId64" Type="http://schemas.openxmlformats.org/officeDocument/2006/relationships/customXml" Target="../ink/ink2907.xml"/><Relationship Id="rId118" Type="http://schemas.openxmlformats.org/officeDocument/2006/relationships/customXml" Target="../ink/ink2949.xml"/><Relationship Id="rId325" Type="http://schemas.openxmlformats.org/officeDocument/2006/relationships/customXml" Target="../ink/ink3069.xml"/><Relationship Id="rId367" Type="http://schemas.openxmlformats.org/officeDocument/2006/relationships/customXml" Target="../ink/ink3092.xml"/><Relationship Id="rId532" Type="http://schemas.openxmlformats.org/officeDocument/2006/relationships/image" Target="NULL"/><Relationship Id="rId574" Type="http://schemas.openxmlformats.org/officeDocument/2006/relationships/image" Target="NULL"/><Relationship Id="rId171" Type="http://schemas.openxmlformats.org/officeDocument/2006/relationships/image" Target="NULL"/><Relationship Id="rId227" Type="http://schemas.openxmlformats.org/officeDocument/2006/relationships/image" Target="NULL"/><Relationship Id="rId781" Type="http://schemas.openxmlformats.org/officeDocument/2006/relationships/customXml" Target="../ink/ink3300.xml"/><Relationship Id="rId269" Type="http://schemas.openxmlformats.org/officeDocument/2006/relationships/image" Target="NULL"/><Relationship Id="rId434" Type="http://schemas.openxmlformats.org/officeDocument/2006/relationships/image" Target="NULL"/><Relationship Id="rId476" Type="http://schemas.openxmlformats.org/officeDocument/2006/relationships/image" Target="NULL"/><Relationship Id="rId641" Type="http://schemas.openxmlformats.org/officeDocument/2006/relationships/customXml" Target="../ink/ink3230.xml"/><Relationship Id="rId683" Type="http://schemas.openxmlformats.org/officeDocument/2006/relationships/customXml" Target="../ink/ink3251.xml"/><Relationship Id="rId739" Type="http://schemas.openxmlformats.org/officeDocument/2006/relationships/customXml" Target="../ink/ink3279.xml"/><Relationship Id="rId33" Type="http://schemas.openxmlformats.org/officeDocument/2006/relationships/image" Target="NULL"/><Relationship Id="rId129" Type="http://schemas.openxmlformats.org/officeDocument/2006/relationships/image" Target="NULL"/><Relationship Id="rId280" Type="http://schemas.openxmlformats.org/officeDocument/2006/relationships/customXml" Target="../ink/ink3034.xml"/><Relationship Id="rId336" Type="http://schemas.openxmlformats.org/officeDocument/2006/relationships/image" Target="NULL"/><Relationship Id="rId501" Type="http://schemas.openxmlformats.org/officeDocument/2006/relationships/customXml" Target="../ink/ink3159.xml"/><Relationship Id="rId543" Type="http://schemas.openxmlformats.org/officeDocument/2006/relationships/customXml" Target="../ink/ink3180.xml"/><Relationship Id="rId75" Type="http://schemas.openxmlformats.org/officeDocument/2006/relationships/image" Target="NULL"/><Relationship Id="rId140" Type="http://schemas.openxmlformats.org/officeDocument/2006/relationships/customXml" Target="../ink/ink2960.xml"/><Relationship Id="rId182" Type="http://schemas.openxmlformats.org/officeDocument/2006/relationships/customXml" Target="../ink/ink2983.xml"/><Relationship Id="rId378" Type="http://schemas.openxmlformats.org/officeDocument/2006/relationships/image" Target="NULL"/><Relationship Id="rId403" Type="http://schemas.openxmlformats.org/officeDocument/2006/relationships/customXml" Target="../ink/ink3110.xml"/><Relationship Id="rId585" Type="http://schemas.openxmlformats.org/officeDocument/2006/relationships/customXml" Target="../ink/ink3202.xml"/><Relationship Id="rId750" Type="http://schemas.openxmlformats.org/officeDocument/2006/relationships/image" Target="NULL"/><Relationship Id="rId792" Type="http://schemas.openxmlformats.org/officeDocument/2006/relationships/image" Target="NULL"/><Relationship Id="rId806" Type="http://schemas.openxmlformats.org/officeDocument/2006/relationships/image" Target="NULL"/><Relationship Id="rId6" Type="http://schemas.openxmlformats.org/officeDocument/2006/relationships/customXml" Target="../ink/ink2878.xml"/><Relationship Id="rId238" Type="http://schemas.openxmlformats.org/officeDocument/2006/relationships/customXml" Target="../ink/ink3013.xml"/><Relationship Id="rId445" Type="http://schemas.openxmlformats.org/officeDocument/2006/relationships/customXml" Target="../ink/ink3131.xml"/><Relationship Id="rId487" Type="http://schemas.openxmlformats.org/officeDocument/2006/relationships/customXml" Target="../ink/ink3152.xml"/><Relationship Id="rId610" Type="http://schemas.openxmlformats.org/officeDocument/2006/relationships/image" Target="NULL"/><Relationship Id="rId652" Type="http://schemas.openxmlformats.org/officeDocument/2006/relationships/image" Target="NULL"/><Relationship Id="rId694" Type="http://schemas.openxmlformats.org/officeDocument/2006/relationships/image" Target="NULL"/><Relationship Id="rId708" Type="http://schemas.openxmlformats.org/officeDocument/2006/relationships/image" Target="NULL"/><Relationship Id="rId291" Type="http://schemas.openxmlformats.org/officeDocument/2006/relationships/image" Target="NULL"/><Relationship Id="rId305" Type="http://schemas.openxmlformats.org/officeDocument/2006/relationships/customXml" Target="../ink/ink3050.xml"/><Relationship Id="rId347" Type="http://schemas.openxmlformats.org/officeDocument/2006/relationships/customXml" Target="../ink/ink3082.xml"/><Relationship Id="rId512" Type="http://schemas.openxmlformats.org/officeDocument/2006/relationships/image" Target="NULL"/><Relationship Id="rId44" Type="http://schemas.openxmlformats.org/officeDocument/2006/relationships/customXml" Target="../ink/ink2897.xml"/><Relationship Id="rId86" Type="http://schemas.openxmlformats.org/officeDocument/2006/relationships/customXml" Target="../ink/ink2922.xml"/><Relationship Id="rId151" Type="http://schemas.openxmlformats.org/officeDocument/2006/relationships/image" Target="NULL"/><Relationship Id="rId389" Type="http://schemas.openxmlformats.org/officeDocument/2006/relationships/customXml" Target="../ink/ink3103.xml"/><Relationship Id="rId554" Type="http://schemas.openxmlformats.org/officeDocument/2006/relationships/image" Target="NULL"/><Relationship Id="rId596" Type="http://schemas.openxmlformats.org/officeDocument/2006/relationships/image" Target="NULL"/><Relationship Id="rId761" Type="http://schemas.openxmlformats.org/officeDocument/2006/relationships/customXml" Target="../ink/ink3290.xml"/><Relationship Id="rId817" Type="http://schemas.openxmlformats.org/officeDocument/2006/relationships/customXml" Target="../ink/ink3318.xml"/><Relationship Id="rId193" Type="http://schemas.openxmlformats.org/officeDocument/2006/relationships/image" Target="NULL"/><Relationship Id="rId207" Type="http://schemas.openxmlformats.org/officeDocument/2006/relationships/image" Target="NULL"/><Relationship Id="rId249" Type="http://schemas.openxmlformats.org/officeDocument/2006/relationships/image" Target="NULL"/><Relationship Id="rId414" Type="http://schemas.openxmlformats.org/officeDocument/2006/relationships/image" Target="NULL"/><Relationship Id="rId456" Type="http://schemas.openxmlformats.org/officeDocument/2006/relationships/image" Target="NULL"/><Relationship Id="rId498" Type="http://schemas.openxmlformats.org/officeDocument/2006/relationships/image" Target="NULL"/><Relationship Id="rId621" Type="http://schemas.openxmlformats.org/officeDocument/2006/relationships/customXml" Target="../ink/ink3220.xml"/><Relationship Id="rId663" Type="http://schemas.openxmlformats.org/officeDocument/2006/relationships/customXml" Target="../ink/ink3241.xml"/><Relationship Id="rId13" Type="http://schemas.openxmlformats.org/officeDocument/2006/relationships/image" Target="NULL"/><Relationship Id="rId109" Type="http://schemas.openxmlformats.org/officeDocument/2006/relationships/image" Target="NULL"/><Relationship Id="rId260" Type="http://schemas.openxmlformats.org/officeDocument/2006/relationships/customXml" Target="../ink/ink3024.xml"/><Relationship Id="rId316" Type="http://schemas.openxmlformats.org/officeDocument/2006/relationships/customXml" Target="../ink/ink3061.xml"/><Relationship Id="rId523" Type="http://schemas.openxmlformats.org/officeDocument/2006/relationships/customXml" Target="../ink/ink3170.xml"/><Relationship Id="rId719" Type="http://schemas.openxmlformats.org/officeDocument/2006/relationships/customXml" Target="../ink/ink3269.xml"/><Relationship Id="rId55" Type="http://schemas.openxmlformats.org/officeDocument/2006/relationships/image" Target="NULL"/><Relationship Id="rId97" Type="http://schemas.openxmlformats.org/officeDocument/2006/relationships/customXml" Target="../ink/ink2933.xml"/><Relationship Id="rId120" Type="http://schemas.openxmlformats.org/officeDocument/2006/relationships/customXml" Target="../ink/ink2950.xml"/><Relationship Id="rId358" Type="http://schemas.openxmlformats.org/officeDocument/2006/relationships/image" Target="NULL"/><Relationship Id="rId565" Type="http://schemas.openxmlformats.org/officeDocument/2006/relationships/image" Target="NULL"/><Relationship Id="rId730" Type="http://schemas.openxmlformats.org/officeDocument/2006/relationships/image" Target="NULL"/><Relationship Id="rId772" Type="http://schemas.openxmlformats.org/officeDocument/2006/relationships/image" Target="NULL"/><Relationship Id="rId828" Type="http://schemas.openxmlformats.org/officeDocument/2006/relationships/image" Target="NULL"/><Relationship Id="rId162" Type="http://schemas.openxmlformats.org/officeDocument/2006/relationships/customXml" Target="../ink/ink2971.xml"/><Relationship Id="rId218" Type="http://schemas.openxmlformats.org/officeDocument/2006/relationships/customXml" Target="../ink/ink3003.xml"/><Relationship Id="rId425" Type="http://schemas.openxmlformats.org/officeDocument/2006/relationships/customXml" Target="../ink/ink3121.xml"/><Relationship Id="rId467" Type="http://schemas.openxmlformats.org/officeDocument/2006/relationships/customXml" Target="../ink/ink3142.xml"/><Relationship Id="rId632" Type="http://schemas.openxmlformats.org/officeDocument/2006/relationships/image" Target="NULL"/><Relationship Id="rId271" Type="http://schemas.openxmlformats.org/officeDocument/2006/relationships/image" Target="NULL"/><Relationship Id="rId674" Type="http://schemas.openxmlformats.org/officeDocument/2006/relationships/image" Target="NULL"/><Relationship Id="rId24" Type="http://schemas.openxmlformats.org/officeDocument/2006/relationships/customXml" Target="../ink/ink2887.xml"/><Relationship Id="rId66" Type="http://schemas.openxmlformats.org/officeDocument/2006/relationships/customXml" Target="../ink/ink2908.xml"/><Relationship Id="rId131" Type="http://schemas.openxmlformats.org/officeDocument/2006/relationships/image" Target="NULL"/><Relationship Id="rId327" Type="http://schemas.openxmlformats.org/officeDocument/2006/relationships/customXml" Target="../ink/ink3070.xml"/><Relationship Id="rId369" Type="http://schemas.openxmlformats.org/officeDocument/2006/relationships/customXml" Target="../ink/ink3093.xml"/><Relationship Id="rId534" Type="http://schemas.openxmlformats.org/officeDocument/2006/relationships/image" Target="NULL"/><Relationship Id="rId576" Type="http://schemas.openxmlformats.org/officeDocument/2006/relationships/image" Target="NULL"/><Relationship Id="rId741" Type="http://schemas.openxmlformats.org/officeDocument/2006/relationships/customXml" Target="../ink/ink3280.xml"/><Relationship Id="rId783" Type="http://schemas.openxmlformats.org/officeDocument/2006/relationships/customXml" Target="../ink/ink3301.xml"/><Relationship Id="rId173" Type="http://schemas.openxmlformats.org/officeDocument/2006/relationships/image" Target="NULL"/><Relationship Id="rId229" Type="http://schemas.openxmlformats.org/officeDocument/2006/relationships/image" Target="NULL"/><Relationship Id="rId380" Type="http://schemas.openxmlformats.org/officeDocument/2006/relationships/image" Target="NULL"/><Relationship Id="rId436" Type="http://schemas.openxmlformats.org/officeDocument/2006/relationships/image" Target="NULL"/><Relationship Id="rId601" Type="http://schemas.openxmlformats.org/officeDocument/2006/relationships/customXml" Target="../ink/ink3210.xml"/><Relationship Id="rId643" Type="http://schemas.openxmlformats.org/officeDocument/2006/relationships/customXml" Target="../ink/ink3231.xml"/><Relationship Id="rId240" Type="http://schemas.openxmlformats.org/officeDocument/2006/relationships/customXml" Target="../ink/ink3014.xml"/><Relationship Id="rId478" Type="http://schemas.openxmlformats.org/officeDocument/2006/relationships/image" Target="NULL"/><Relationship Id="rId685" Type="http://schemas.openxmlformats.org/officeDocument/2006/relationships/customXml" Target="../ink/ink3252.xml"/><Relationship Id="rId35" Type="http://schemas.openxmlformats.org/officeDocument/2006/relationships/image" Target="NULL"/><Relationship Id="rId77" Type="http://schemas.openxmlformats.org/officeDocument/2006/relationships/image" Target="NULL"/><Relationship Id="rId100" Type="http://schemas.openxmlformats.org/officeDocument/2006/relationships/customXml" Target="../ink/ink2936.xml"/><Relationship Id="rId282" Type="http://schemas.openxmlformats.org/officeDocument/2006/relationships/customXml" Target="../ink/ink3035.xml"/><Relationship Id="rId338" Type="http://schemas.openxmlformats.org/officeDocument/2006/relationships/image" Target="NULL"/><Relationship Id="rId503" Type="http://schemas.openxmlformats.org/officeDocument/2006/relationships/customXml" Target="../ink/ink3160.xml"/><Relationship Id="rId545" Type="http://schemas.openxmlformats.org/officeDocument/2006/relationships/customXml" Target="../ink/ink3181.xml"/><Relationship Id="rId587" Type="http://schemas.openxmlformats.org/officeDocument/2006/relationships/customXml" Target="../ink/ink3203.xml"/><Relationship Id="rId710" Type="http://schemas.openxmlformats.org/officeDocument/2006/relationships/image" Target="NULL"/><Relationship Id="rId752" Type="http://schemas.openxmlformats.org/officeDocument/2006/relationships/image" Target="NULL"/><Relationship Id="rId808" Type="http://schemas.openxmlformats.org/officeDocument/2006/relationships/image" Target="NULL"/><Relationship Id="rId8" Type="http://schemas.openxmlformats.org/officeDocument/2006/relationships/customXml" Target="../ink/ink2879.xml"/><Relationship Id="rId142" Type="http://schemas.openxmlformats.org/officeDocument/2006/relationships/customXml" Target="../ink/ink2961.xml"/><Relationship Id="rId184" Type="http://schemas.openxmlformats.org/officeDocument/2006/relationships/customXml" Target="../ink/ink2985.xml"/><Relationship Id="rId391" Type="http://schemas.openxmlformats.org/officeDocument/2006/relationships/customXml" Target="../ink/ink3104.xml"/><Relationship Id="rId405" Type="http://schemas.openxmlformats.org/officeDocument/2006/relationships/customXml" Target="../ink/ink3111.xml"/><Relationship Id="rId447" Type="http://schemas.openxmlformats.org/officeDocument/2006/relationships/customXml" Target="../ink/ink3132.xml"/><Relationship Id="rId612" Type="http://schemas.openxmlformats.org/officeDocument/2006/relationships/image" Target="NULL"/><Relationship Id="rId794" Type="http://schemas.openxmlformats.org/officeDocument/2006/relationships/image" Target="NULL"/><Relationship Id="rId251" Type="http://schemas.openxmlformats.org/officeDocument/2006/relationships/image" Target="NULL"/><Relationship Id="rId489" Type="http://schemas.openxmlformats.org/officeDocument/2006/relationships/customXml" Target="../ink/ink3153.xml"/><Relationship Id="rId654" Type="http://schemas.openxmlformats.org/officeDocument/2006/relationships/image" Target="NULL"/><Relationship Id="rId696" Type="http://schemas.openxmlformats.org/officeDocument/2006/relationships/image" Target="NULL"/><Relationship Id="rId46" Type="http://schemas.openxmlformats.org/officeDocument/2006/relationships/customXml" Target="../ink/ink2898.xml"/><Relationship Id="rId293" Type="http://schemas.openxmlformats.org/officeDocument/2006/relationships/image" Target="NULL"/><Relationship Id="rId307" Type="http://schemas.openxmlformats.org/officeDocument/2006/relationships/customXml" Target="../ink/ink3052.xml"/><Relationship Id="rId349" Type="http://schemas.openxmlformats.org/officeDocument/2006/relationships/customXml" Target="../ink/ink3083.xml"/><Relationship Id="rId514" Type="http://schemas.openxmlformats.org/officeDocument/2006/relationships/image" Target="NULL"/><Relationship Id="rId556" Type="http://schemas.openxmlformats.org/officeDocument/2006/relationships/image" Target="NULL"/><Relationship Id="rId721" Type="http://schemas.openxmlformats.org/officeDocument/2006/relationships/customXml" Target="../ink/ink3270.xml"/><Relationship Id="rId763" Type="http://schemas.openxmlformats.org/officeDocument/2006/relationships/customXml" Target="../ink/ink3291.xml"/><Relationship Id="rId88" Type="http://schemas.openxmlformats.org/officeDocument/2006/relationships/customXml" Target="../ink/ink2924.xml"/><Relationship Id="rId111" Type="http://schemas.openxmlformats.org/officeDocument/2006/relationships/image" Target="NULL"/><Relationship Id="rId153" Type="http://schemas.openxmlformats.org/officeDocument/2006/relationships/image" Target="NULL"/><Relationship Id="rId195" Type="http://schemas.openxmlformats.org/officeDocument/2006/relationships/image" Target="NULL"/><Relationship Id="rId209" Type="http://schemas.openxmlformats.org/officeDocument/2006/relationships/image" Target="NULL"/><Relationship Id="rId360" Type="http://schemas.openxmlformats.org/officeDocument/2006/relationships/image" Target="NULL"/><Relationship Id="rId416" Type="http://schemas.openxmlformats.org/officeDocument/2006/relationships/image" Target="NULL"/><Relationship Id="rId598" Type="http://schemas.openxmlformats.org/officeDocument/2006/relationships/image" Target="NULL"/><Relationship Id="rId819" Type="http://schemas.openxmlformats.org/officeDocument/2006/relationships/customXml" Target="../ink/ink3319.xml"/><Relationship Id="rId220" Type="http://schemas.openxmlformats.org/officeDocument/2006/relationships/customXml" Target="../ink/ink3004.xml"/><Relationship Id="rId458" Type="http://schemas.openxmlformats.org/officeDocument/2006/relationships/image" Target="NULL"/><Relationship Id="rId623" Type="http://schemas.openxmlformats.org/officeDocument/2006/relationships/customXml" Target="../ink/ink3221.xml"/><Relationship Id="rId665" Type="http://schemas.openxmlformats.org/officeDocument/2006/relationships/customXml" Target="../ink/ink3242.xml"/><Relationship Id="rId830" Type="http://schemas.openxmlformats.org/officeDocument/2006/relationships/image" Target="NULL"/><Relationship Id="rId15" Type="http://schemas.openxmlformats.org/officeDocument/2006/relationships/image" Target="NULL"/><Relationship Id="rId57" Type="http://schemas.openxmlformats.org/officeDocument/2006/relationships/image" Target="NULL"/><Relationship Id="rId262" Type="http://schemas.openxmlformats.org/officeDocument/2006/relationships/customXml" Target="../ink/ink3025.xml"/><Relationship Id="rId318" Type="http://schemas.openxmlformats.org/officeDocument/2006/relationships/customXml" Target="../ink/ink3063.xml"/><Relationship Id="rId525" Type="http://schemas.openxmlformats.org/officeDocument/2006/relationships/customXml" Target="../ink/ink3171.xml"/><Relationship Id="rId567" Type="http://schemas.openxmlformats.org/officeDocument/2006/relationships/image" Target="NULL"/><Relationship Id="rId732" Type="http://schemas.openxmlformats.org/officeDocument/2006/relationships/image" Target="NULL"/><Relationship Id="rId99" Type="http://schemas.openxmlformats.org/officeDocument/2006/relationships/customXml" Target="../ink/ink2935.xml"/><Relationship Id="rId122" Type="http://schemas.openxmlformats.org/officeDocument/2006/relationships/customXml" Target="../ink/ink2951.xml"/><Relationship Id="rId164" Type="http://schemas.openxmlformats.org/officeDocument/2006/relationships/customXml" Target="../ink/ink2972.xml"/><Relationship Id="rId371" Type="http://schemas.openxmlformats.org/officeDocument/2006/relationships/customXml" Target="../ink/ink3094.xml"/><Relationship Id="rId774" Type="http://schemas.openxmlformats.org/officeDocument/2006/relationships/image" Target="NULL"/><Relationship Id="rId427" Type="http://schemas.openxmlformats.org/officeDocument/2006/relationships/customXml" Target="../ink/ink3122.xml"/><Relationship Id="rId469" Type="http://schemas.openxmlformats.org/officeDocument/2006/relationships/customXml" Target="../ink/ink3143.xml"/><Relationship Id="rId634" Type="http://schemas.openxmlformats.org/officeDocument/2006/relationships/image" Target="NULL"/><Relationship Id="rId676" Type="http://schemas.openxmlformats.org/officeDocument/2006/relationships/image" Target="NULL"/><Relationship Id="rId26" Type="http://schemas.openxmlformats.org/officeDocument/2006/relationships/customXml" Target="../ink/ink2888.xml"/><Relationship Id="rId231" Type="http://schemas.openxmlformats.org/officeDocument/2006/relationships/image" Target="NULL"/><Relationship Id="rId273" Type="http://schemas.openxmlformats.org/officeDocument/2006/relationships/image" Target="NULL"/><Relationship Id="rId329" Type="http://schemas.openxmlformats.org/officeDocument/2006/relationships/customXml" Target="../ink/ink3071.xml"/><Relationship Id="rId480" Type="http://schemas.openxmlformats.org/officeDocument/2006/relationships/image" Target="NULL"/><Relationship Id="rId536" Type="http://schemas.openxmlformats.org/officeDocument/2006/relationships/image" Target="NULL"/><Relationship Id="rId701" Type="http://schemas.openxmlformats.org/officeDocument/2006/relationships/customXml" Target="../ink/ink3260.xml"/><Relationship Id="rId68" Type="http://schemas.openxmlformats.org/officeDocument/2006/relationships/customXml" Target="../ink/ink2909.xml"/><Relationship Id="rId133" Type="http://schemas.openxmlformats.org/officeDocument/2006/relationships/image" Target="NULL"/><Relationship Id="rId175" Type="http://schemas.openxmlformats.org/officeDocument/2006/relationships/image" Target="NULL"/><Relationship Id="rId340" Type="http://schemas.openxmlformats.org/officeDocument/2006/relationships/image" Target="NULL"/><Relationship Id="rId578" Type="http://schemas.openxmlformats.org/officeDocument/2006/relationships/image" Target="NULL"/><Relationship Id="rId743" Type="http://schemas.openxmlformats.org/officeDocument/2006/relationships/customXml" Target="../ink/ink3281.xml"/><Relationship Id="rId785" Type="http://schemas.openxmlformats.org/officeDocument/2006/relationships/customXml" Target="../ink/ink3302.xml"/><Relationship Id="rId200" Type="http://schemas.openxmlformats.org/officeDocument/2006/relationships/customXml" Target="../ink/ink2994.xml"/><Relationship Id="rId382" Type="http://schemas.openxmlformats.org/officeDocument/2006/relationships/image" Target="NULL"/><Relationship Id="rId438" Type="http://schemas.openxmlformats.org/officeDocument/2006/relationships/image" Target="NULL"/><Relationship Id="rId603" Type="http://schemas.openxmlformats.org/officeDocument/2006/relationships/customXml" Target="../ink/ink3211.xml"/><Relationship Id="rId645" Type="http://schemas.openxmlformats.org/officeDocument/2006/relationships/customXml" Target="../ink/ink3232.xml"/><Relationship Id="rId687" Type="http://schemas.openxmlformats.org/officeDocument/2006/relationships/customXml" Target="../ink/ink3253.xml"/><Relationship Id="rId810" Type="http://schemas.openxmlformats.org/officeDocument/2006/relationships/image" Target="NULL"/><Relationship Id="rId242" Type="http://schemas.openxmlformats.org/officeDocument/2006/relationships/customXml" Target="../ink/ink3015.xml"/><Relationship Id="rId284" Type="http://schemas.openxmlformats.org/officeDocument/2006/relationships/customXml" Target="../ink/ink3036.xml"/><Relationship Id="rId491" Type="http://schemas.openxmlformats.org/officeDocument/2006/relationships/customXml" Target="../ink/ink3154.xml"/><Relationship Id="rId505" Type="http://schemas.openxmlformats.org/officeDocument/2006/relationships/customXml" Target="../ink/ink3161.xml"/><Relationship Id="rId712" Type="http://schemas.openxmlformats.org/officeDocument/2006/relationships/image" Target="NULL"/><Relationship Id="rId37" Type="http://schemas.openxmlformats.org/officeDocument/2006/relationships/image" Target="NULL"/><Relationship Id="rId79" Type="http://schemas.openxmlformats.org/officeDocument/2006/relationships/customXml" Target="../ink/ink2915.xml"/><Relationship Id="rId102" Type="http://schemas.openxmlformats.org/officeDocument/2006/relationships/customXml" Target="../ink/ink2938.xml"/><Relationship Id="rId144" Type="http://schemas.openxmlformats.org/officeDocument/2006/relationships/customXml" Target="../ink/ink2962.xml"/><Relationship Id="rId547" Type="http://schemas.openxmlformats.org/officeDocument/2006/relationships/customXml" Target="../ink/ink3182.xml"/><Relationship Id="rId589" Type="http://schemas.openxmlformats.org/officeDocument/2006/relationships/customXml" Target="../ink/ink3204.xml"/><Relationship Id="rId754" Type="http://schemas.openxmlformats.org/officeDocument/2006/relationships/image" Target="NULL"/><Relationship Id="rId796" Type="http://schemas.openxmlformats.org/officeDocument/2006/relationships/image" Target="NULL"/><Relationship Id="rId90" Type="http://schemas.openxmlformats.org/officeDocument/2006/relationships/customXml" Target="../ink/ink2926.xml"/><Relationship Id="rId186" Type="http://schemas.openxmlformats.org/officeDocument/2006/relationships/customXml" Target="../ink/ink2987.xml"/><Relationship Id="rId351" Type="http://schemas.openxmlformats.org/officeDocument/2006/relationships/customXml" Target="../ink/ink3084.xml"/><Relationship Id="rId393" Type="http://schemas.openxmlformats.org/officeDocument/2006/relationships/customXml" Target="../ink/ink3105.xml"/><Relationship Id="rId407" Type="http://schemas.openxmlformats.org/officeDocument/2006/relationships/customXml" Target="../ink/ink3112.xml"/><Relationship Id="rId449" Type="http://schemas.openxmlformats.org/officeDocument/2006/relationships/customXml" Target="../ink/ink3133.xml"/><Relationship Id="rId614" Type="http://schemas.openxmlformats.org/officeDocument/2006/relationships/image" Target="NULL"/><Relationship Id="rId656" Type="http://schemas.openxmlformats.org/officeDocument/2006/relationships/image" Target="NULL"/><Relationship Id="rId821" Type="http://schemas.openxmlformats.org/officeDocument/2006/relationships/customXml" Target="../ink/ink3320.xml"/><Relationship Id="rId211" Type="http://schemas.openxmlformats.org/officeDocument/2006/relationships/image" Target="NULL"/><Relationship Id="rId253" Type="http://schemas.openxmlformats.org/officeDocument/2006/relationships/image" Target="NULL"/><Relationship Id="rId295" Type="http://schemas.openxmlformats.org/officeDocument/2006/relationships/image" Target="NULL"/><Relationship Id="rId309" Type="http://schemas.openxmlformats.org/officeDocument/2006/relationships/customXml" Target="../ink/ink3054.xml"/><Relationship Id="rId460" Type="http://schemas.openxmlformats.org/officeDocument/2006/relationships/image" Target="NULL"/><Relationship Id="rId516" Type="http://schemas.openxmlformats.org/officeDocument/2006/relationships/image" Target="NULL"/><Relationship Id="rId698" Type="http://schemas.openxmlformats.org/officeDocument/2006/relationships/image" Target="NULL"/><Relationship Id="rId48" Type="http://schemas.openxmlformats.org/officeDocument/2006/relationships/customXml" Target="../ink/ink2899.xml"/><Relationship Id="rId113" Type="http://schemas.openxmlformats.org/officeDocument/2006/relationships/image" Target="NULL"/><Relationship Id="rId320" Type="http://schemas.openxmlformats.org/officeDocument/2006/relationships/customXml" Target="../ink/ink3065.xml"/><Relationship Id="rId558" Type="http://schemas.openxmlformats.org/officeDocument/2006/relationships/customXml" Target="../ink/ink3188.xml"/><Relationship Id="rId723" Type="http://schemas.openxmlformats.org/officeDocument/2006/relationships/customXml" Target="../ink/ink3271.xml"/><Relationship Id="rId765" Type="http://schemas.openxmlformats.org/officeDocument/2006/relationships/customXml" Target="../ink/ink3292.xml"/><Relationship Id="rId155" Type="http://schemas.openxmlformats.org/officeDocument/2006/relationships/image" Target="NULL"/><Relationship Id="rId197" Type="http://schemas.openxmlformats.org/officeDocument/2006/relationships/image" Target="NULL"/><Relationship Id="rId362" Type="http://schemas.openxmlformats.org/officeDocument/2006/relationships/image" Target="NULL"/><Relationship Id="rId418" Type="http://schemas.openxmlformats.org/officeDocument/2006/relationships/image" Target="NULL"/><Relationship Id="rId625" Type="http://schemas.openxmlformats.org/officeDocument/2006/relationships/customXml" Target="../ink/ink3222.xml"/><Relationship Id="rId832" Type="http://schemas.openxmlformats.org/officeDocument/2006/relationships/image" Target="NULL"/><Relationship Id="rId222" Type="http://schemas.openxmlformats.org/officeDocument/2006/relationships/customXml" Target="../ink/ink3005.xml"/><Relationship Id="rId264" Type="http://schemas.openxmlformats.org/officeDocument/2006/relationships/customXml" Target="../ink/ink3026.xml"/><Relationship Id="rId471" Type="http://schemas.openxmlformats.org/officeDocument/2006/relationships/customXml" Target="../ink/ink3144.xml"/><Relationship Id="rId667" Type="http://schemas.openxmlformats.org/officeDocument/2006/relationships/customXml" Target="../ink/ink3243.xml"/><Relationship Id="rId17" Type="http://schemas.openxmlformats.org/officeDocument/2006/relationships/image" Target="NULL"/><Relationship Id="rId59" Type="http://schemas.openxmlformats.org/officeDocument/2006/relationships/image" Target="NULL"/><Relationship Id="rId124" Type="http://schemas.openxmlformats.org/officeDocument/2006/relationships/customXml" Target="../ink/ink2952.xml"/><Relationship Id="rId527" Type="http://schemas.openxmlformats.org/officeDocument/2006/relationships/customXml" Target="../ink/ink3172.xml"/><Relationship Id="rId569" Type="http://schemas.openxmlformats.org/officeDocument/2006/relationships/customXml" Target="../ink/ink3194.xml"/><Relationship Id="rId734" Type="http://schemas.openxmlformats.org/officeDocument/2006/relationships/image" Target="NULL"/><Relationship Id="rId776" Type="http://schemas.openxmlformats.org/officeDocument/2006/relationships/image" Target="NULL"/><Relationship Id="rId70" Type="http://schemas.openxmlformats.org/officeDocument/2006/relationships/customXml" Target="../ink/ink2910.xml"/><Relationship Id="rId166" Type="http://schemas.openxmlformats.org/officeDocument/2006/relationships/customXml" Target="../ink/ink2973.xml"/><Relationship Id="rId331" Type="http://schemas.openxmlformats.org/officeDocument/2006/relationships/customXml" Target="../ink/ink3072.xml"/><Relationship Id="rId373" Type="http://schemas.openxmlformats.org/officeDocument/2006/relationships/customXml" Target="../ink/ink3095.xml"/><Relationship Id="rId429" Type="http://schemas.openxmlformats.org/officeDocument/2006/relationships/customXml" Target="../ink/ink3123.xml"/><Relationship Id="rId580" Type="http://schemas.openxmlformats.org/officeDocument/2006/relationships/image" Target="NULL"/><Relationship Id="rId636" Type="http://schemas.openxmlformats.org/officeDocument/2006/relationships/image" Target="NULL"/><Relationship Id="rId801" Type="http://schemas.openxmlformats.org/officeDocument/2006/relationships/customXml" Target="../ink/ink3310.xml"/><Relationship Id="rId1" Type="http://schemas.openxmlformats.org/officeDocument/2006/relationships/slideLayout" Target="../slideLayouts/slideLayout8.xml"/><Relationship Id="rId233" Type="http://schemas.openxmlformats.org/officeDocument/2006/relationships/image" Target="NULL"/><Relationship Id="rId440" Type="http://schemas.openxmlformats.org/officeDocument/2006/relationships/image" Target="NULL"/><Relationship Id="rId678" Type="http://schemas.openxmlformats.org/officeDocument/2006/relationships/image" Target="NULL"/><Relationship Id="rId28" Type="http://schemas.openxmlformats.org/officeDocument/2006/relationships/customXml" Target="../ink/ink2889.xml"/><Relationship Id="rId275" Type="http://schemas.openxmlformats.org/officeDocument/2006/relationships/image" Target="NULL"/><Relationship Id="rId300" Type="http://schemas.openxmlformats.org/officeDocument/2006/relationships/customXml" Target="../ink/ink3045.xml"/><Relationship Id="rId482" Type="http://schemas.openxmlformats.org/officeDocument/2006/relationships/image" Target="NULL"/><Relationship Id="rId538" Type="http://schemas.openxmlformats.org/officeDocument/2006/relationships/image" Target="NULL"/><Relationship Id="rId703" Type="http://schemas.openxmlformats.org/officeDocument/2006/relationships/customXml" Target="../ink/ink3261.xml"/><Relationship Id="rId745" Type="http://schemas.openxmlformats.org/officeDocument/2006/relationships/customXml" Target="../ink/ink3282.xml"/><Relationship Id="rId81" Type="http://schemas.openxmlformats.org/officeDocument/2006/relationships/customXml" Target="../ink/ink2917.xml"/><Relationship Id="rId135" Type="http://schemas.openxmlformats.org/officeDocument/2006/relationships/image" Target="NULL"/><Relationship Id="rId177" Type="http://schemas.openxmlformats.org/officeDocument/2006/relationships/image" Target="NULL"/><Relationship Id="rId342" Type="http://schemas.openxmlformats.org/officeDocument/2006/relationships/image" Target="NULL"/><Relationship Id="rId384" Type="http://schemas.openxmlformats.org/officeDocument/2006/relationships/image" Target="NULL"/><Relationship Id="rId591" Type="http://schemas.openxmlformats.org/officeDocument/2006/relationships/customXml" Target="../ink/ink3205.xml"/><Relationship Id="rId605" Type="http://schemas.openxmlformats.org/officeDocument/2006/relationships/customXml" Target="../ink/ink3212.xml"/><Relationship Id="rId787" Type="http://schemas.openxmlformats.org/officeDocument/2006/relationships/customXml" Target="../ink/ink3303.xml"/><Relationship Id="rId812" Type="http://schemas.openxmlformats.org/officeDocument/2006/relationships/image" Target="NULL"/><Relationship Id="rId202" Type="http://schemas.openxmlformats.org/officeDocument/2006/relationships/customXml" Target="../ink/ink2995.xml"/><Relationship Id="rId244" Type="http://schemas.openxmlformats.org/officeDocument/2006/relationships/customXml" Target="../ink/ink3016.xml"/><Relationship Id="rId647" Type="http://schemas.openxmlformats.org/officeDocument/2006/relationships/customXml" Target="../ink/ink3233.xml"/><Relationship Id="rId689" Type="http://schemas.openxmlformats.org/officeDocument/2006/relationships/customXml" Target="../ink/ink3254.xml"/><Relationship Id="rId39" Type="http://schemas.openxmlformats.org/officeDocument/2006/relationships/image" Target="NULL"/><Relationship Id="rId286" Type="http://schemas.openxmlformats.org/officeDocument/2006/relationships/customXml" Target="../ink/ink3037.xml"/><Relationship Id="rId451" Type="http://schemas.openxmlformats.org/officeDocument/2006/relationships/customXml" Target="../ink/ink3134.xml"/><Relationship Id="rId493" Type="http://schemas.openxmlformats.org/officeDocument/2006/relationships/customXml" Target="../ink/ink3155.xml"/><Relationship Id="rId507" Type="http://schemas.openxmlformats.org/officeDocument/2006/relationships/customXml" Target="../ink/ink3162.xml"/><Relationship Id="rId549" Type="http://schemas.openxmlformats.org/officeDocument/2006/relationships/customXml" Target="../ink/ink3183.xml"/><Relationship Id="rId714" Type="http://schemas.openxmlformats.org/officeDocument/2006/relationships/image" Target="NULL"/><Relationship Id="rId756" Type="http://schemas.openxmlformats.org/officeDocument/2006/relationships/image" Target="NULL"/><Relationship Id="rId50" Type="http://schemas.openxmlformats.org/officeDocument/2006/relationships/customXml" Target="../ink/ink2900.xml"/><Relationship Id="rId104" Type="http://schemas.openxmlformats.org/officeDocument/2006/relationships/customXml" Target="../ink/ink2940.xml"/><Relationship Id="rId146" Type="http://schemas.openxmlformats.org/officeDocument/2006/relationships/customXml" Target="../ink/ink2963.xml"/><Relationship Id="rId188" Type="http://schemas.openxmlformats.org/officeDocument/2006/relationships/customXml" Target="../ink/ink2988.xml"/><Relationship Id="rId311" Type="http://schemas.openxmlformats.org/officeDocument/2006/relationships/customXml" Target="../ink/ink3056.xml"/><Relationship Id="rId353" Type="http://schemas.openxmlformats.org/officeDocument/2006/relationships/customXml" Target="../ink/ink3085.xml"/><Relationship Id="rId395" Type="http://schemas.openxmlformats.org/officeDocument/2006/relationships/customXml" Target="../ink/ink3106.xml"/><Relationship Id="rId409" Type="http://schemas.openxmlformats.org/officeDocument/2006/relationships/customXml" Target="../ink/ink3113.xml"/><Relationship Id="rId560" Type="http://schemas.openxmlformats.org/officeDocument/2006/relationships/customXml" Target="../ink/ink3189.xml"/><Relationship Id="rId798" Type="http://schemas.openxmlformats.org/officeDocument/2006/relationships/image" Target="NULL"/><Relationship Id="rId92" Type="http://schemas.openxmlformats.org/officeDocument/2006/relationships/customXml" Target="../ink/ink2928.xml"/><Relationship Id="rId213" Type="http://schemas.openxmlformats.org/officeDocument/2006/relationships/image" Target="NULL"/><Relationship Id="rId420" Type="http://schemas.openxmlformats.org/officeDocument/2006/relationships/image" Target="NULL"/><Relationship Id="rId616" Type="http://schemas.openxmlformats.org/officeDocument/2006/relationships/image" Target="NULL"/><Relationship Id="rId658" Type="http://schemas.openxmlformats.org/officeDocument/2006/relationships/image" Target="NULL"/><Relationship Id="rId823" Type="http://schemas.openxmlformats.org/officeDocument/2006/relationships/customXml" Target="../ink/ink3321.xml"/><Relationship Id="rId255" Type="http://schemas.openxmlformats.org/officeDocument/2006/relationships/image" Target="NULL"/><Relationship Id="rId297" Type="http://schemas.openxmlformats.org/officeDocument/2006/relationships/image" Target="NULL"/><Relationship Id="rId462" Type="http://schemas.openxmlformats.org/officeDocument/2006/relationships/image" Target="NULL"/><Relationship Id="rId518" Type="http://schemas.openxmlformats.org/officeDocument/2006/relationships/image" Target="NULL"/><Relationship Id="rId725" Type="http://schemas.openxmlformats.org/officeDocument/2006/relationships/customXml" Target="../ink/ink3272.xml"/><Relationship Id="rId115" Type="http://schemas.openxmlformats.org/officeDocument/2006/relationships/image" Target="NULL"/><Relationship Id="rId157" Type="http://schemas.openxmlformats.org/officeDocument/2006/relationships/image" Target="NULL"/><Relationship Id="rId322" Type="http://schemas.openxmlformats.org/officeDocument/2006/relationships/customXml" Target="../ink/ink3067.xml"/><Relationship Id="rId364" Type="http://schemas.openxmlformats.org/officeDocument/2006/relationships/image" Target="NULL"/><Relationship Id="rId767" Type="http://schemas.openxmlformats.org/officeDocument/2006/relationships/customXml" Target="../ink/ink3293.xml"/><Relationship Id="rId61" Type="http://schemas.openxmlformats.org/officeDocument/2006/relationships/image" Target="NULL"/><Relationship Id="rId199" Type="http://schemas.openxmlformats.org/officeDocument/2006/relationships/image" Target="NULL"/><Relationship Id="rId571" Type="http://schemas.openxmlformats.org/officeDocument/2006/relationships/customXml" Target="../ink/ink3195.xml"/><Relationship Id="rId627" Type="http://schemas.openxmlformats.org/officeDocument/2006/relationships/customXml" Target="../ink/ink3223.xml"/><Relationship Id="rId669" Type="http://schemas.openxmlformats.org/officeDocument/2006/relationships/customXml" Target="../ink/ink3244.xml"/><Relationship Id="rId834" Type="http://schemas.openxmlformats.org/officeDocument/2006/relationships/image" Target="NULL"/><Relationship Id="rId19" Type="http://schemas.openxmlformats.org/officeDocument/2006/relationships/image" Target="NULL"/><Relationship Id="rId224" Type="http://schemas.openxmlformats.org/officeDocument/2006/relationships/customXml" Target="../ink/ink3006.xml"/><Relationship Id="rId266" Type="http://schemas.openxmlformats.org/officeDocument/2006/relationships/customXml" Target="../ink/ink3027.xml"/><Relationship Id="rId431" Type="http://schemas.openxmlformats.org/officeDocument/2006/relationships/customXml" Target="../ink/ink3124.xml"/><Relationship Id="rId473" Type="http://schemas.openxmlformats.org/officeDocument/2006/relationships/customXml" Target="../ink/ink3145.xml"/><Relationship Id="rId529" Type="http://schemas.openxmlformats.org/officeDocument/2006/relationships/customXml" Target="../ink/ink3173.xml"/><Relationship Id="rId680" Type="http://schemas.openxmlformats.org/officeDocument/2006/relationships/image" Target="NULL"/><Relationship Id="rId736" Type="http://schemas.openxmlformats.org/officeDocument/2006/relationships/image" Target="NULL"/><Relationship Id="rId30" Type="http://schemas.openxmlformats.org/officeDocument/2006/relationships/customXml" Target="../ink/ink2890.xml"/><Relationship Id="rId126" Type="http://schemas.openxmlformats.org/officeDocument/2006/relationships/customXml" Target="../ink/ink2953.xml"/><Relationship Id="rId168" Type="http://schemas.openxmlformats.org/officeDocument/2006/relationships/customXml" Target="../ink/ink2974.xml"/><Relationship Id="rId333" Type="http://schemas.openxmlformats.org/officeDocument/2006/relationships/customXml" Target="../ink/ink3074.xml"/><Relationship Id="rId540" Type="http://schemas.openxmlformats.org/officeDocument/2006/relationships/image" Target="NULL"/><Relationship Id="rId778" Type="http://schemas.openxmlformats.org/officeDocument/2006/relationships/image" Target="NULL"/><Relationship Id="rId72" Type="http://schemas.openxmlformats.org/officeDocument/2006/relationships/customXml" Target="../ink/ink2911.xml"/><Relationship Id="rId375" Type="http://schemas.openxmlformats.org/officeDocument/2006/relationships/customXml" Target="../ink/ink3096.xml"/><Relationship Id="rId582" Type="http://schemas.openxmlformats.org/officeDocument/2006/relationships/image" Target="NULL"/><Relationship Id="rId638" Type="http://schemas.openxmlformats.org/officeDocument/2006/relationships/image" Target="NULL"/><Relationship Id="rId803" Type="http://schemas.openxmlformats.org/officeDocument/2006/relationships/customXml" Target="../ink/ink3311.xml"/><Relationship Id="rId3" Type="http://schemas.openxmlformats.org/officeDocument/2006/relationships/image" Target="NULL"/><Relationship Id="rId235" Type="http://schemas.openxmlformats.org/officeDocument/2006/relationships/image" Target="NULL"/><Relationship Id="rId277" Type="http://schemas.openxmlformats.org/officeDocument/2006/relationships/image" Target="NULL"/><Relationship Id="rId400" Type="http://schemas.openxmlformats.org/officeDocument/2006/relationships/image" Target="NULL"/><Relationship Id="rId442" Type="http://schemas.openxmlformats.org/officeDocument/2006/relationships/image" Target="NULL"/><Relationship Id="rId484" Type="http://schemas.openxmlformats.org/officeDocument/2006/relationships/image" Target="NULL"/><Relationship Id="rId705" Type="http://schemas.openxmlformats.org/officeDocument/2006/relationships/customXml" Target="../ink/ink3262.xml"/><Relationship Id="rId137" Type="http://schemas.openxmlformats.org/officeDocument/2006/relationships/image" Target="NULL"/><Relationship Id="rId302" Type="http://schemas.openxmlformats.org/officeDocument/2006/relationships/customXml" Target="../ink/ink3047.xml"/><Relationship Id="rId344" Type="http://schemas.openxmlformats.org/officeDocument/2006/relationships/image" Target="NULL"/><Relationship Id="rId691" Type="http://schemas.openxmlformats.org/officeDocument/2006/relationships/customXml" Target="../ink/ink3255.xml"/><Relationship Id="rId747" Type="http://schemas.openxmlformats.org/officeDocument/2006/relationships/customXml" Target="../ink/ink3283.xml"/><Relationship Id="rId789" Type="http://schemas.openxmlformats.org/officeDocument/2006/relationships/customXml" Target="../ink/ink3304.xml"/><Relationship Id="rId41" Type="http://schemas.openxmlformats.org/officeDocument/2006/relationships/image" Target="NULL"/><Relationship Id="rId83" Type="http://schemas.openxmlformats.org/officeDocument/2006/relationships/customXml" Target="../ink/ink2919.xml"/><Relationship Id="rId179" Type="http://schemas.openxmlformats.org/officeDocument/2006/relationships/customXml" Target="../ink/ink2980.xml"/><Relationship Id="rId386" Type="http://schemas.openxmlformats.org/officeDocument/2006/relationships/image" Target="NULL"/><Relationship Id="rId551" Type="http://schemas.openxmlformats.org/officeDocument/2006/relationships/customXml" Target="../ink/ink3184.xml"/><Relationship Id="rId593" Type="http://schemas.openxmlformats.org/officeDocument/2006/relationships/customXml" Target="../ink/ink3206.xml"/><Relationship Id="rId607" Type="http://schemas.openxmlformats.org/officeDocument/2006/relationships/customXml" Target="../ink/ink3213.xml"/><Relationship Id="rId649" Type="http://schemas.openxmlformats.org/officeDocument/2006/relationships/customXml" Target="../ink/ink3234.xml"/><Relationship Id="rId814" Type="http://schemas.openxmlformats.org/officeDocument/2006/relationships/image" Target="NULL"/><Relationship Id="rId190" Type="http://schemas.openxmlformats.org/officeDocument/2006/relationships/customXml" Target="../ink/ink2989.xml"/><Relationship Id="rId204" Type="http://schemas.openxmlformats.org/officeDocument/2006/relationships/customXml" Target="../ink/ink2996.xml"/><Relationship Id="rId246" Type="http://schemas.openxmlformats.org/officeDocument/2006/relationships/customXml" Target="../ink/ink3017.xml"/><Relationship Id="rId288" Type="http://schemas.openxmlformats.org/officeDocument/2006/relationships/customXml" Target="../ink/ink3038.xml"/><Relationship Id="rId411" Type="http://schemas.openxmlformats.org/officeDocument/2006/relationships/customXml" Target="../ink/ink3114.xml"/><Relationship Id="rId453" Type="http://schemas.openxmlformats.org/officeDocument/2006/relationships/customXml" Target="../ink/ink3135.xml"/><Relationship Id="rId509" Type="http://schemas.openxmlformats.org/officeDocument/2006/relationships/customXml" Target="../ink/ink3163.xml"/><Relationship Id="rId660" Type="http://schemas.openxmlformats.org/officeDocument/2006/relationships/image" Target="NULL"/><Relationship Id="rId106" Type="http://schemas.openxmlformats.org/officeDocument/2006/relationships/customXml" Target="../ink/ink2942.xml"/><Relationship Id="rId313" Type="http://schemas.openxmlformats.org/officeDocument/2006/relationships/customXml" Target="../ink/ink3058.xml"/><Relationship Id="rId495" Type="http://schemas.openxmlformats.org/officeDocument/2006/relationships/customXml" Target="../ink/ink3156.xml"/><Relationship Id="rId716" Type="http://schemas.openxmlformats.org/officeDocument/2006/relationships/image" Target="NULL"/><Relationship Id="rId758" Type="http://schemas.openxmlformats.org/officeDocument/2006/relationships/image" Target="NULL"/><Relationship Id="rId10" Type="http://schemas.openxmlformats.org/officeDocument/2006/relationships/customXml" Target="../ink/ink2880.xml"/><Relationship Id="rId52" Type="http://schemas.openxmlformats.org/officeDocument/2006/relationships/customXml" Target="../ink/ink2901.xml"/><Relationship Id="rId94" Type="http://schemas.openxmlformats.org/officeDocument/2006/relationships/customXml" Target="../ink/ink2930.xml"/><Relationship Id="rId148" Type="http://schemas.openxmlformats.org/officeDocument/2006/relationships/customXml" Target="../ink/ink2964.xml"/><Relationship Id="rId355" Type="http://schemas.openxmlformats.org/officeDocument/2006/relationships/customXml" Target="../ink/ink3086.xml"/><Relationship Id="rId397" Type="http://schemas.openxmlformats.org/officeDocument/2006/relationships/customXml" Target="../ink/ink3107.xml"/><Relationship Id="rId520" Type="http://schemas.openxmlformats.org/officeDocument/2006/relationships/image" Target="NULL"/><Relationship Id="rId562" Type="http://schemas.openxmlformats.org/officeDocument/2006/relationships/customXml" Target="../ink/ink3190.xml"/><Relationship Id="rId618" Type="http://schemas.openxmlformats.org/officeDocument/2006/relationships/image" Target="NULL"/><Relationship Id="rId825" Type="http://schemas.openxmlformats.org/officeDocument/2006/relationships/customXml" Target="../ink/ink3322.xml"/><Relationship Id="rId215" Type="http://schemas.openxmlformats.org/officeDocument/2006/relationships/image" Target="NULL"/><Relationship Id="rId257" Type="http://schemas.openxmlformats.org/officeDocument/2006/relationships/image" Target="NULL"/><Relationship Id="rId422" Type="http://schemas.openxmlformats.org/officeDocument/2006/relationships/image" Target="NULL"/><Relationship Id="rId464" Type="http://schemas.openxmlformats.org/officeDocument/2006/relationships/image" Target="NULL"/><Relationship Id="rId299" Type="http://schemas.openxmlformats.org/officeDocument/2006/relationships/customXml" Target="../ink/ink3044.xml"/><Relationship Id="rId727" Type="http://schemas.openxmlformats.org/officeDocument/2006/relationships/customXml" Target="../ink/ink3273.xml"/><Relationship Id="rId63" Type="http://schemas.openxmlformats.org/officeDocument/2006/relationships/image" Target="NULL"/><Relationship Id="rId159" Type="http://schemas.openxmlformats.org/officeDocument/2006/relationships/image" Target="NULL"/><Relationship Id="rId366" Type="http://schemas.openxmlformats.org/officeDocument/2006/relationships/image" Target="NULL"/><Relationship Id="rId573" Type="http://schemas.openxmlformats.org/officeDocument/2006/relationships/customXml" Target="../ink/ink3196.xml"/><Relationship Id="rId780" Type="http://schemas.openxmlformats.org/officeDocument/2006/relationships/image" Target="NULL"/><Relationship Id="rId226" Type="http://schemas.openxmlformats.org/officeDocument/2006/relationships/customXml" Target="../ink/ink3007.xml"/><Relationship Id="rId433" Type="http://schemas.openxmlformats.org/officeDocument/2006/relationships/customXml" Target="../ink/ink3125.xml"/><Relationship Id="rId640" Type="http://schemas.openxmlformats.org/officeDocument/2006/relationships/image" Target="NULL"/><Relationship Id="rId738" Type="http://schemas.openxmlformats.org/officeDocument/2006/relationships/image" Target="NULL"/><Relationship Id="rId74" Type="http://schemas.openxmlformats.org/officeDocument/2006/relationships/customXml" Target="../ink/ink2912.xml"/><Relationship Id="rId377" Type="http://schemas.openxmlformats.org/officeDocument/2006/relationships/customXml" Target="../ink/ink3097.xml"/><Relationship Id="rId500" Type="http://schemas.openxmlformats.org/officeDocument/2006/relationships/image" Target="NULL"/><Relationship Id="rId584" Type="http://schemas.openxmlformats.org/officeDocument/2006/relationships/image" Target="NULL"/><Relationship Id="rId805" Type="http://schemas.openxmlformats.org/officeDocument/2006/relationships/customXml" Target="../ink/ink3312.xml"/><Relationship Id="rId5" Type="http://schemas.openxmlformats.org/officeDocument/2006/relationships/image" Target="NULL"/><Relationship Id="rId237" Type="http://schemas.openxmlformats.org/officeDocument/2006/relationships/image" Target="NULL"/><Relationship Id="rId791" Type="http://schemas.openxmlformats.org/officeDocument/2006/relationships/customXml" Target="../ink/ink3305.xml"/><Relationship Id="rId444" Type="http://schemas.openxmlformats.org/officeDocument/2006/relationships/image" Target="NULL"/><Relationship Id="rId651" Type="http://schemas.openxmlformats.org/officeDocument/2006/relationships/customXml" Target="../ink/ink3235.xml"/><Relationship Id="rId749" Type="http://schemas.openxmlformats.org/officeDocument/2006/relationships/customXml" Target="../ink/ink3284.xml"/><Relationship Id="rId290" Type="http://schemas.openxmlformats.org/officeDocument/2006/relationships/customXml" Target="../ink/ink3039.xml"/><Relationship Id="rId304" Type="http://schemas.openxmlformats.org/officeDocument/2006/relationships/customXml" Target="../ink/ink3049.xml"/><Relationship Id="rId388" Type="http://schemas.openxmlformats.org/officeDocument/2006/relationships/image" Target="NULL"/><Relationship Id="rId511" Type="http://schemas.openxmlformats.org/officeDocument/2006/relationships/customXml" Target="../ink/ink3164.xml"/><Relationship Id="rId609" Type="http://schemas.openxmlformats.org/officeDocument/2006/relationships/customXml" Target="../ink/ink3214.xml"/><Relationship Id="rId85" Type="http://schemas.openxmlformats.org/officeDocument/2006/relationships/customXml" Target="../ink/ink2921.xml"/><Relationship Id="rId150" Type="http://schemas.openxmlformats.org/officeDocument/2006/relationships/customXml" Target="../ink/ink2965.xml"/><Relationship Id="rId595" Type="http://schemas.openxmlformats.org/officeDocument/2006/relationships/customXml" Target="../ink/ink3207.xml"/><Relationship Id="rId816" Type="http://schemas.openxmlformats.org/officeDocument/2006/relationships/image" Target="NULL"/><Relationship Id="rId248" Type="http://schemas.openxmlformats.org/officeDocument/2006/relationships/customXml" Target="../ink/ink3018.xml"/><Relationship Id="rId455" Type="http://schemas.openxmlformats.org/officeDocument/2006/relationships/customXml" Target="../ink/ink3136.xml"/><Relationship Id="rId662" Type="http://schemas.openxmlformats.org/officeDocument/2006/relationships/image" Target="NULL"/><Relationship Id="rId12" Type="http://schemas.openxmlformats.org/officeDocument/2006/relationships/customXml" Target="../ink/ink2881.xml"/><Relationship Id="rId108" Type="http://schemas.openxmlformats.org/officeDocument/2006/relationships/customXml" Target="../ink/ink2944.xml"/><Relationship Id="rId315" Type="http://schemas.openxmlformats.org/officeDocument/2006/relationships/customXml" Target="../ink/ink3060.xml"/><Relationship Id="rId522" Type="http://schemas.openxmlformats.org/officeDocument/2006/relationships/image" Target="NUL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1.png"/><Relationship Id="rId231" Type="http://schemas.openxmlformats.org/officeDocument/2006/relationships/image" Target="../media/image960.png"/><Relationship Id="rId34" Type="http://schemas.openxmlformats.org/officeDocument/2006/relationships/image" Target="../media/image3400.png"/><Relationship Id="rId42" Type="http://schemas.openxmlformats.org/officeDocument/2006/relationships/customXml" Target="../ink/ink3331.xml"/><Relationship Id="rId47" Type="http://schemas.openxmlformats.org/officeDocument/2006/relationships/customXml" Target="../ink/ink3336.xml"/><Relationship Id="rId21" Type="http://schemas.openxmlformats.org/officeDocument/2006/relationships/image" Target="../media/image1010.png"/><Relationship Id="rId50" Type="http://schemas.openxmlformats.org/officeDocument/2006/relationships/customXml" Target="../ink/ink3339.xml"/><Relationship Id="rId55" Type="http://schemas.openxmlformats.org/officeDocument/2006/relationships/customXml" Target="../ink/ink3344.xml"/><Relationship Id="rId175" Type="http://schemas.openxmlformats.org/officeDocument/2006/relationships/image" Target="../media/image2010.png"/><Relationship Id="rId7" Type="http://schemas.openxmlformats.org/officeDocument/2006/relationships/image" Target="../media/image3392.png"/><Relationship Id="rId170" Type="http://schemas.openxmlformats.org/officeDocument/2006/relationships/customXml" Target="../ink/ink3346.xml"/><Relationship Id="rId213" Type="http://schemas.openxmlformats.org/officeDocument/2006/relationships/image" Target="../media/image871.png"/><Relationship Id="rId218" Type="http://schemas.openxmlformats.org/officeDocument/2006/relationships/customXml" Target="../ink/ink3358.xml"/><Relationship Id="rId226" Type="http://schemas.openxmlformats.org/officeDocument/2006/relationships/customXml" Target="../ink/ink3362.xml"/><Relationship Id="rId234" Type="http://schemas.openxmlformats.org/officeDocument/2006/relationships/image" Target="../media/image411.png"/><Relationship Id="rId2" Type="http://schemas.openxmlformats.org/officeDocument/2006/relationships/notesSlide" Target="../notesSlides/notesSlide37.xml"/><Relationship Id="rId29" Type="http://schemas.openxmlformats.org/officeDocument/2006/relationships/image" Target="../media/image1410.png"/><Relationship Id="rId221" Type="http://schemas.openxmlformats.org/officeDocument/2006/relationships/image" Target="../media/image912.png"/><Relationship Id="rId37" Type="http://schemas.openxmlformats.org/officeDocument/2006/relationships/image" Target="../media/image409.png"/><Relationship Id="rId40" Type="http://schemas.openxmlformats.org/officeDocument/2006/relationships/image" Target="../media/image11000.png"/><Relationship Id="rId11" Type="http://schemas.openxmlformats.org/officeDocument/2006/relationships/image" Target="../media/image512.png"/><Relationship Id="rId45" Type="http://schemas.openxmlformats.org/officeDocument/2006/relationships/customXml" Target="../ink/ink3334.xml"/><Relationship Id="rId53" Type="http://schemas.openxmlformats.org/officeDocument/2006/relationships/customXml" Target="../ink/ink3342.xml"/><Relationship Id="rId178" Type="http://schemas.openxmlformats.org/officeDocument/2006/relationships/customXml" Target="../ink/ink3350.xml"/><Relationship Id="rId5" Type="http://schemas.openxmlformats.org/officeDocument/2006/relationships/image" Target="../media/image2942.png"/><Relationship Id="rId173" Type="http://schemas.openxmlformats.org/officeDocument/2006/relationships/image" Target="../media/image1910.png"/><Relationship Id="rId181" Type="http://schemas.openxmlformats.org/officeDocument/2006/relationships/image" Target="../media/image2310.png"/><Relationship Id="rId208" Type="http://schemas.openxmlformats.org/officeDocument/2006/relationships/customXml" Target="../ink/ink3353.xml"/><Relationship Id="rId216" Type="http://schemas.openxmlformats.org/officeDocument/2006/relationships/customXml" Target="../ink/ink3357.xml"/><Relationship Id="rId229" Type="http://schemas.openxmlformats.org/officeDocument/2006/relationships/image" Target="../media/image950.png"/><Relationship Id="rId44" Type="http://schemas.openxmlformats.org/officeDocument/2006/relationships/customXml" Target="../ink/ink3333.xml"/><Relationship Id="rId19" Type="http://schemas.openxmlformats.org/officeDocument/2006/relationships/image" Target="../media/image911.png"/><Relationship Id="rId52" Type="http://schemas.openxmlformats.org/officeDocument/2006/relationships/customXml" Target="../ink/ink3341.xml"/><Relationship Id="rId31" Type="http://schemas.openxmlformats.org/officeDocument/2006/relationships/image" Target="../media/image1510.png"/><Relationship Id="rId169" Type="http://schemas.openxmlformats.org/officeDocument/2006/relationships/image" Target="../media/image1710.png"/><Relationship Id="rId177" Type="http://schemas.openxmlformats.org/officeDocument/2006/relationships/image" Target="../media/image2110.png"/><Relationship Id="rId211" Type="http://schemas.openxmlformats.org/officeDocument/2006/relationships/image" Target="../media/image861.png"/><Relationship Id="rId224" Type="http://schemas.openxmlformats.org/officeDocument/2006/relationships/customXml" Target="../ink/ink3361.xml"/><Relationship Id="rId232" Type="http://schemas.openxmlformats.org/officeDocument/2006/relationships/customXml" Target="../ink/ink3365.xml"/><Relationship Id="rId35" Type="http://schemas.openxmlformats.org/officeDocument/2006/relationships/customXml" Target="../ink/ink3328.xml"/><Relationship Id="rId43" Type="http://schemas.openxmlformats.org/officeDocument/2006/relationships/customXml" Target="../ink/ink3332.xml"/><Relationship Id="rId9" Type="http://schemas.openxmlformats.org/officeDocument/2006/relationships/image" Target="../media/image4101.png"/><Relationship Id="rId48" Type="http://schemas.openxmlformats.org/officeDocument/2006/relationships/customXml" Target="../ink/ink3337.xml"/><Relationship Id="rId27" Type="http://schemas.openxmlformats.org/officeDocument/2006/relationships/image" Target="../media/image1310.png"/><Relationship Id="rId56" Type="http://schemas.openxmlformats.org/officeDocument/2006/relationships/customXml" Target="../ink/ink3345.xml"/><Relationship Id="rId172" Type="http://schemas.openxmlformats.org/officeDocument/2006/relationships/customXml" Target="../ink/ink3347.xml"/><Relationship Id="rId180" Type="http://schemas.openxmlformats.org/officeDocument/2006/relationships/customXml" Target="../ink/ink3351.xml"/><Relationship Id="rId207" Type="http://schemas.openxmlformats.org/officeDocument/2006/relationships/image" Target="../media/image841.png"/><Relationship Id="rId210" Type="http://schemas.openxmlformats.org/officeDocument/2006/relationships/customXml" Target="../ink/ink3354.xml"/><Relationship Id="rId215" Type="http://schemas.openxmlformats.org/officeDocument/2006/relationships/image" Target="../media/image881.png"/><Relationship Id="rId223" Type="http://schemas.openxmlformats.org/officeDocument/2006/relationships/image" Target="../media/image921.png"/><Relationship Id="rId228" Type="http://schemas.openxmlformats.org/officeDocument/2006/relationships/customXml" Target="../ink/ink3363.xml"/><Relationship Id="rId51" Type="http://schemas.openxmlformats.org/officeDocument/2006/relationships/customXml" Target="../ink/ink3340.xml"/><Relationship Id="rId171" Type="http://schemas.openxmlformats.org/officeDocument/2006/relationships/image" Target="../media/image1810.png"/><Relationship Id="rId176" Type="http://schemas.openxmlformats.org/officeDocument/2006/relationships/customXml" Target="../ink/ink3349.xml"/><Relationship Id="rId219" Type="http://schemas.openxmlformats.org/officeDocument/2006/relationships/image" Target="../media/image901.png"/><Relationship Id="rId227" Type="http://schemas.openxmlformats.org/officeDocument/2006/relationships/image" Target="../media/image940.png"/><Relationship Id="rId3" Type="http://schemas.openxmlformats.org/officeDocument/2006/relationships/customXml" Target="../ink/ink3327.xml"/><Relationship Id="rId214" Type="http://schemas.openxmlformats.org/officeDocument/2006/relationships/customXml" Target="../ink/ink3356.xml"/><Relationship Id="rId222" Type="http://schemas.openxmlformats.org/officeDocument/2006/relationships/customXml" Target="../ink/ink3360.xml"/><Relationship Id="rId230" Type="http://schemas.openxmlformats.org/officeDocument/2006/relationships/customXml" Target="../ink/ink3364.xml"/><Relationship Id="rId38" Type="http://schemas.openxmlformats.org/officeDocument/2006/relationships/customXml" Target="../ink/ink3329.xml"/><Relationship Id="rId46" Type="http://schemas.openxmlformats.org/officeDocument/2006/relationships/customXml" Target="../ink/ink3335.xml"/><Relationship Id="rId17" Type="http://schemas.openxmlformats.org/officeDocument/2006/relationships/image" Target="../media/image810.png"/><Relationship Id="rId25" Type="http://schemas.openxmlformats.org/officeDocument/2006/relationships/image" Target="../media/image1210.png"/><Relationship Id="rId33" Type="http://schemas.openxmlformats.org/officeDocument/2006/relationships/image" Target="../media/image1610.png"/><Relationship Id="rId41" Type="http://schemas.openxmlformats.org/officeDocument/2006/relationships/customXml" Target="../ink/ink3330.xml"/><Relationship Id="rId54" Type="http://schemas.openxmlformats.org/officeDocument/2006/relationships/customXml" Target="../ink/ink3343.xml"/><Relationship Id="rId174" Type="http://schemas.openxmlformats.org/officeDocument/2006/relationships/customXml" Target="../ink/ink3348.xml"/><Relationship Id="rId179" Type="http://schemas.openxmlformats.org/officeDocument/2006/relationships/image" Target="../media/image2210.png"/><Relationship Id="rId182" Type="http://schemas.openxmlformats.org/officeDocument/2006/relationships/customXml" Target="../ink/ink3352.xml"/><Relationship Id="rId209" Type="http://schemas.openxmlformats.org/officeDocument/2006/relationships/image" Target="../media/image851.png"/><Relationship Id="rId217" Type="http://schemas.openxmlformats.org/officeDocument/2006/relationships/image" Target="../media/image891.png"/><Relationship Id="rId1" Type="http://schemas.openxmlformats.org/officeDocument/2006/relationships/slideLayout" Target="../slideLayouts/slideLayout8.xml"/><Relationship Id="rId212" Type="http://schemas.openxmlformats.org/officeDocument/2006/relationships/customXml" Target="../ink/ink3355.xml"/><Relationship Id="rId220" Type="http://schemas.openxmlformats.org/officeDocument/2006/relationships/customXml" Target="../ink/ink3359.xml"/><Relationship Id="rId225" Type="http://schemas.openxmlformats.org/officeDocument/2006/relationships/image" Target="../media/image930.png"/><Relationship Id="rId233" Type="http://schemas.openxmlformats.org/officeDocument/2006/relationships/image" Target="../media/image970.png"/><Relationship Id="rId36" Type="http://schemas.openxmlformats.org/officeDocument/2006/relationships/image" Target="../media/image3503.png"/><Relationship Id="rId15" Type="http://schemas.openxmlformats.org/officeDocument/2006/relationships/image" Target="../media/image711.png"/><Relationship Id="rId49" Type="http://schemas.openxmlformats.org/officeDocument/2006/relationships/customXml" Target="../ink/ink3338.xml"/><Relationship Id="rId23" Type="http://schemas.openxmlformats.org/officeDocument/2006/relationships/image" Target="../media/image111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B5B01C-49B7-4AED-9B61-B9630955E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Overall </a:t>
            </a:r>
            <a:r>
              <a:rPr lang="de-DE" dirty="0" err="1"/>
              <a:t>Conditions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AB706F-5AA0-454A-813B-625B887DB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640"/>
            <a:ext cx="10515600" cy="5287890"/>
          </a:xfrm>
        </p:spPr>
        <p:txBody>
          <a:bodyPr>
            <a:normAutofit fontScale="62500" lnSpcReduction="20000"/>
          </a:bodyPr>
          <a:lstStyle/>
          <a:p>
            <a:r>
              <a:rPr lang="de-DE" dirty="0" err="1"/>
              <a:t>Grading</a:t>
            </a:r>
            <a:endParaRPr lang="de-DE" dirty="0"/>
          </a:p>
          <a:p>
            <a:pPr lvl="1"/>
            <a:r>
              <a:rPr lang="de-DE" dirty="0"/>
              <a:t>50% Lab</a:t>
            </a:r>
          </a:p>
          <a:p>
            <a:pPr lvl="2"/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lab </a:t>
            </a:r>
            <a:r>
              <a:rPr lang="de-DE" dirty="0" err="1"/>
              <a:t>session</a:t>
            </a:r>
            <a:endParaRPr lang="de-DE" dirty="0"/>
          </a:p>
          <a:p>
            <a:pPr lvl="1"/>
            <a:r>
              <a:rPr lang="de-DE" dirty="0"/>
              <a:t>50% Theory </a:t>
            </a:r>
          </a:p>
          <a:p>
            <a:pPr lvl="2"/>
            <a:r>
              <a:rPr lang="de-DE" dirty="0" err="1"/>
              <a:t>eCampus</a:t>
            </a:r>
            <a:r>
              <a:rPr lang="de-DE" dirty="0"/>
              <a:t> </a:t>
            </a:r>
            <a:r>
              <a:rPr lang="de-DE" dirty="0" err="1"/>
              <a:t>exam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course</a:t>
            </a:r>
            <a:endParaRPr lang="de-DE" dirty="0"/>
          </a:p>
          <a:p>
            <a:pPr lvl="2"/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collect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25 </a:t>
            </a:r>
            <a:r>
              <a:rPr lang="de-DE" dirty="0" err="1"/>
              <a:t>of</a:t>
            </a:r>
            <a:r>
              <a:rPr lang="de-DE" dirty="0"/>
              <a:t> 50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positive grade</a:t>
            </a:r>
          </a:p>
          <a:p>
            <a:pPr lvl="2"/>
            <a:endParaRPr lang="de-DE" dirty="0"/>
          </a:p>
          <a:p>
            <a:r>
              <a:rPr lang="de-DE" dirty="0" err="1"/>
              <a:t>Attendance</a:t>
            </a:r>
            <a:endParaRPr lang="de-DE" dirty="0"/>
          </a:p>
          <a:p>
            <a:pPr lvl="1"/>
            <a:r>
              <a:rPr lang="de-DE" dirty="0"/>
              <a:t>Needs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recorded</a:t>
            </a:r>
            <a:r>
              <a:rPr lang="de-DE" dirty="0"/>
              <a:t> on </a:t>
            </a:r>
            <a:r>
              <a:rPr lang="de-DE" dirty="0" err="1"/>
              <a:t>eCampus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Breaks</a:t>
            </a:r>
          </a:p>
          <a:p>
            <a:endParaRPr lang="de-DE" dirty="0"/>
          </a:p>
          <a:p>
            <a:r>
              <a:rPr lang="de-DE" dirty="0" err="1"/>
              <a:t>Camera</a:t>
            </a:r>
            <a:endParaRPr lang="de-DE" dirty="0"/>
          </a:p>
          <a:p>
            <a:endParaRPr lang="de-DE" dirty="0"/>
          </a:p>
          <a:p>
            <a:r>
              <a:rPr lang="de-DE" dirty="0"/>
              <a:t>Recording</a:t>
            </a:r>
          </a:p>
          <a:p>
            <a:endParaRPr lang="de-DE" dirty="0"/>
          </a:p>
          <a:p>
            <a:r>
              <a:rPr lang="de-DE" dirty="0"/>
              <a:t>Material</a:t>
            </a:r>
          </a:p>
          <a:p>
            <a:pPr lvl="1"/>
            <a:r>
              <a:rPr lang="de-DE" dirty="0" err="1"/>
              <a:t>Released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CC </a:t>
            </a:r>
            <a:r>
              <a:rPr lang="en-US" dirty="0"/>
              <a:t>Attribution-</a:t>
            </a:r>
            <a:r>
              <a:rPr lang="en-US" dirty="0" err="1"/>
              <a:t>ShareAlike</a:t>
            </a:r>
            <a:r>
              <a:rPr lang="en-US" dirty="0"/>
              <a:t> 4.0 International (CC BY-SA 4.0)</a:t>
            </a:r>
            <a:endParaRPr lang="de-DE" dirty="0"/>
          </a:p>
          <a:p>
            <a:pPr lvl="1"/>
            <a:r>
              <a:rPr lang="de-AT" dirty="0"/>
              <a:t>https://creativecommons.org/licenses/by-sa/4.0/</a:t>
            </a:r>
          </a:p>
          <a:p>
            <a:pPr lvl="1"/>
            <a:r>
              <a:rPr lang="de-AT" dirty="0"/>
              <a:t>https://github.com/dschwarz91/websec-lecture</a:t>
            </a:r>
          </a:p>
        </p:txBody>
      </p:sp>
    </p:spTree>
    <p:extLst>
      <p:ext uri="{BB962C8B-B14F-4D97-AF65-F5344CB8AC3E}">
        <p14:creationId xmlns:p14="http://schemas.microsoft.com/office/powerpoint/2010/main" val="28774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23509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88B5D4-D7F5-4511-9053-D56E2E160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How</a:t>
            </a:r>
            <a:r>
              <a:rPr lang="de-DE" dirty="0"/>
              <a:t> 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access</a:t>
            </a:r>
            <a:r>
              <a:rPr lang="de-DE" dirty="0"/>
              <a:t> a </a:t>
            </a:r>
            <a:r>
              <a:rPr lang="de-DE" dirty="0" err="1"/>
              <a:t>website</a:t>
            </a:r>
            <a:r>
              <a:rPr lang="de-DE" dirty="0"/>
              <a:t>?</a:t>
            </a:r>
          </a:p>
          <a:p>
            <a:pPr marL="0" indent="0">
              <a:buNone/>
            </a:pPr>
            <a:r>
              <a:rPr lang="de-DE" dirty="0"/>
              <a:t>	(</a:t>
            </a:r>
            <a:r>
              <a:rPr lang="de-DE" dirty="0" err="1"/>
              <a:t>except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googling</a:t>
            </a:r>
            <a:r>
              <a:rPr lang="de-DE" dirty="0"/>
              <a:t> it...)</a:t>
            </a:r>
          </a:p>
          <a:p>
            <a:pPr marL="0" indent="0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enter</a:t>
            </a:r>
            <a:r>
              <a:rPr lang="de-DE" dirty="0"/>
              <a:t> a URL</a:t>
            </a:r>
          </a:p>
          <a:p>
            <a:pPr marL="0" indent="0" algn="ctr">
              <a:buNone/>
            </a:pPr>
            <a:r>
              <a:rPr lang="de-DE" i="1" dirty="0"/>
              <a:t>Uniform </a:t>
            </a:r>
            <a:r>
              <a:rPr lang="de-DE" i="1" dirty="0" err="1"/>
              <a:t>Resource</a:t>
            </a:r>
            <a:r>
              <a:rPr lang="de-DE" i="1" dirty="0"/>
              <a:t> Locator</a:t>
            </a:r>
          </a:p>
          <a:p>
            <a:pPr marL="0" indent="0" algn="ctr">
              <a:buNone/>
            </a:pPr>
            <a:endParaRPr lang="de-DE" i="1" dirty="0"/>
          </a:p>
          <a:p>
            <a:pPr marL="0" indent="0" algn="ctr">
              <a:buNone/>
            </a:pPr>
            <a:endParaRPr lang="de-DE" i="1" dirty="0"/>
          </a:p>
          <a:p>
            <a:pPr marL="0" indent="0" algn="ctr">
              <a:buNone/>
            </a:pPr>
            <a:endParaRPr lang="de-DE" i="1" dirty="0"/>
          </a:p>
          <a:p>
            <a:pPr marL="0" indent="0" algn="ctr">
              <a:buNone/>
            </a:pPr>
            <a:endParaRPr lang="de-DE" i="1" dirty="0"/>
          </a:p>
          <a:p>
            <a:pPr marL="0" indent="0" algn="ctr">
              <a:buNone/>
            </a:pPr>
            <a:r>
              <a:rPr lang="de-DE" i="1" dirty="0"/>
              <a:t>and </a:t>
            </a:r>
            <a:r>
              <a:rPr lang="de-DE" i="1" dirty="0" err="1"/>
              <a:t>hit</a:t>
            </a:r>
            <a:r>
              <a:rPr lang="de-DE" i="1" dirty="0"/>
              <a:t> </a:t>
            </a:r>
            <a:r>
              <a:rPr lang="de-DE" i="1" dirty="0" err="1"/>
              <a:t>enter</a:t>
            </a:r>
            <a:r>
              <a:rPr lang="de-DE" i="1" dirty="0"/>
              <a:t>…</a:t>
            </a:r>
          </a:p>
          <a:p>
            <a:pPr marL="0" indent="0" algn="ctr">
              <a:buNone/>
            </a:pPr>
            <a:endParaRPr lang="de-DE" i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FE5C49E-CC50-4D1A-960A-FAE41828F9FC}"/>
              </a:ext>
            </a:extLst>
          </p:cNvPr>
          <p:cNvSpPr txBox="1"/>
          <p:nvPr/>
        </p:nvSpPr>
        <p:spPr>
          <a:xfrm>
            <a:off x="563558" y="3796920"/>
            <a:ext cx="112934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dirty="0">
                <a:latin typeface="+mj-lt"/>
              </a:rPr>
              <a:t>http://example.com:8080/demos/demo1.html?id=123&amp;name=Luke#ref1</a:t>
            </a:r>
            <a:endParaRPr lang="de-AT" sz="2500" dirty="0">
              <a:latin typeface="+mj-lt"/>
            </a:endParaRPr>
          </a:p>
        </p:txBody>
      </p:sp>
      <p:sp>
        <p:nvSpPr>
          <p:cNvPr id="5" name="Geschweifte Klammer links 4">
            <a:extLst>
              <a:ext uri="{FF2B5EF4-FFF2-40B4-BE49-F238E27FC236}">
                <a16:creationId xmlns:a16="http://schemas.microsoft.com/office/drawing/2014/main" id="{D7A36863-CEEE-4D00-979D-79BC8B25FB8C}"/>
              </a:ext>
            </a:extLst>
          </p:cNvPr>
          <p:cNvSpPr/>
          <p:nvPr/>
        </p:nvSpPr>
        <p:spPr>
          <a:xfrm rot="16200000">
            <a:off x="902808" y="3920732"/>
            <a:ext cx="195479" cy="730606"/>
          </a:xfrm>
          <a:prstGeom prst="leftBrace">
            <a:avLst/>
          </a:prstGeom>
          <a:ln w="1905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33FCA-4907-497B-BEF9-59ED01A78CA5}"/>
              </a:ext>
            </a:extLst>
          </p:cNvPr>
          <p:cNvSpPr txBox="1"/>
          <p:nvPr/>
        </p:nvSpPr>
        <p:spPr>
          <a:xfrm>
            <a:off x="328569" y="4383774"/>
            <a:ext cx="1431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00FF00"/>
                </a:solidFill>
              </a:rPr>
              <a:t>Protocol</a:t>
            </a:r>
            <a:endParaRPr lang="de-AT" dirty="0">
              <a:solidFill>
                <a:srgbClr val="00FF00"/>
              </a:solidFill>
            </a:endParaRPr>
          </a:p>
        </p:txBody>
      </p:sp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D8B37FDA-CF06-405D-894F-49ACD746A095}"/>
              </a:ext>
            </a:extLst>
          </p:cNvPr>
          <p:cNvSpPr/>
          <p:nvPr/>
        </p:nvSpPr>
        <p:spPr>
          <a:xfrm rot="16200000">
            <a:off x="2742017" y="3299216"/>
            <a:ext cx="195477" cy="1974078"/>
          </a:xfrm>
          <a:prstGeom prst="lef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>
              <a:solidFill>
                <a:srgbClr val="C00000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F335051-D01C-42D2-9521-FD0E822182D2}"/>
              </a:ext>
            </a:extLst>
          </p:cNvPr>
          <p:cNvSpPr txBox="1"/>
          <p:nvPr/>
        </p:nvSpPr>
        <p:spPr>
          <a:xfrm>
            <a:off x="1987707" y="4383994"/>
            <a:ext cx="1747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C00000"/>
                </a:solidFill>
              </a:rPr>
              <a:t>Hostname</a:t>
            </a:r>
            <a:endParaRPr lang="de-AT" dirty="0">
              <a:solidFill>
                <a:srgbClr val="C00000"/>
              </a:solidFill>
            </a:endParaRPr>
          </a:p>
        </p:txBody>
      </p:sp>
      <p:sp>
        <p:nvSpPr>
          <p:cNvPr id="10" name="Geschweifte Klammer links 9">
            <a:extLst>
              <a:ext uri="{FF2B5EF4-FFF2-40B4-BE49-F238E27FC236}">
                <a16:creationId xmlns:a16="http://schemas.microsoft.com/office/drawing/2014/main" id="{DAF92272-DDA0-440B-B527-9C1B0BFA3C1C}"/>
              </a:ext>
            </a:extLst>
          </p:cNvPr>
          <p:cNvSpPr/>
          <p:nvPr/>
        </p:nvSpPr>
        <p:spPr>
          <a:xfrm rot="16200000">
            <a:off x="4208138" y="3936392"/>
            <a:ext cx="195476" cy="699725"/>
          </a:xfrm>
          <a:prstGeom prst="leftBrac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>
              <a:solidFill>
                <a:srgbClr val="00B0F0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0FDE272-0E1B-4BFF-A8BA-415739F53918}"/>
              </a:ext>
            </a:extLst>
          </p:cNvPr>
          <p:cNvSpPr txBox="1"/>
          <p:nvPr/>
        </p:nvSpPr>
        <p:spPr>
          <a:xfrm>
            <a:off x="3915476" y="4383993"/>
            <a:ext cx="803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00B0F0"/>
                </a:solidFill>
              </a:rPr>
              <a:t>Port</a:t>
            </a:r>
            <a:endParaRPr lang="de-AT" dirty="0">
              <a:solidFill>
                <a:srgbClr val="00B0F0"/>
              </a:solidFill>
            </a:endParaRPr>
          </a:p>
        </p:txBody>
      </p:sp>
      <p:sp>
        <p:nvSpPr>
          <p:cNvPr id="12" name="Geschweifte Klammer links 11">
            <a:extLst>
              <a:ext uri="{FF2B5EF4-FFF2-40B4-BE49-F238E27FC236}">
                <a16:creationId xmlns:a16="http://schemas.microsoft.com/office/drawing/2014/main" id="{E8A636CF-95A4-48DD-A5DE-0A13437588D0}"/>
              </a:ext>
            </a:extLst>
          </p:cNvPr>
          <p:cNvSpPr/>
          <p:nvPr/>
        </p:nvSpPr>
        <p:spPr>
          <a:xfrm rot="16200000">
            <a:off x="6134502" y="2863185"/>
            <a:ext cx="194401" cy="2847215"/>
          </a:xfrm>
          <a:prstGeom prst="leftBrac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>
              <a:ln>
                <a:solidFill>
                  <a:srgbClr val="FFFF00"/>
                </a:solidFill>
              </a:ln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E94184E-F99D-4A24-BE54-8336D5541E6A}"/>
              </a:ext>
            </a:extLst>
          </p:cNvPr>
          <p:cNvSpPr txBox="1"/>
          <p:nvPr/>
        </p:nvSpPr>
        <p:spPr>
          <a:xfrm>
            <a:off x="5815699" y="4383993"/>
            <a:ext cx="864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FFFF00"/>
                </a:solidFill>
              </a:rPr>
              <a:t>Path</a:t>
            </a:r>
            <a:endParaRPr lang="de-AT" dirty="0">
              <a:solidFill>
                <a:srgbClr val="FFFF00"/>
              </a:solidFill>
            </a:endParaRPr>
          </a:p>
        </p:txBody>
      </p:sp>
      <p:sp>
        <p:nvSpPr>
          <p:cNvPr id="14" name="Geschweifte Klammer links 13">
            <a:extLst>
              <a:ext uri="{FF2B5EF4-FFF2-40B4-BE49-F238E27FC236}">
                <a16:creationId xmlns:a16="http://schemas.microsoft.com/office/drawing/2014/main" id="{B08ABD70-B647-4866-8699-A95E08577E35}"/>
              </a:ext>
            </a:extLst>
          </p:cNvPr>
          <p:cNvSpPr/>
          <p:nvPr/>
        </p:nvSpPr>
        <p:spPr>
          <a:xfrm rot="16200000">
            <a:off x="9105084" y="2894014"/>
            <a:ext cx="194401" cy="2785556"/>
          </a:xfrm>
          <a:prstGeom prst="lef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E1387E7-0063-4F12-8DCA-8AB7BB08879A}"/>
              </a:ext>
            </a:extLst>
          </p:cNvPr>
          <p:cNvSpPr txBox="1"/>
          <p:nvPr/>
        </p:nvSpPr>
        <p:spPr>
          <a:xfrm>
            <a:off x="7249330" y="4383774"/>
            <a:ext cx="3228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7030A0"/>
                </a:solidFill>
              </a:rPr>
              <a:t>Query / Parameters</a:t>
            </a:r>
            <a:endParaRPr lang="de-AT" dirty="0">
              <a:solidFill>
                <a:srgbClr val="7030A0"/>
              </a:solidFill>
            </a:endParaRPr>
          </a:p>
        </p:txBody>
      </p:sp>
      <p:sp>
        <p:nvSpPr>
          <p:cNvPr id="16" name="Geschweifte Klammer links 15">
            <a:extLst>
              <a:ext uri="{FF2B5EF4-FFF2-40B4-BE49-F238E27FC236}">
                <a16:creationId xmlns:a16="http://schemas.microsoft.com/office/drawing/2014/main" id="{9288CB9C-FE9F-4BE9-A9A9-4E70AA89E076}"/>
              </a:ext>
            </a:extLst>
          </p:cNvPr>
          <p:cNvSpPr/>
          <p:nvPr/>
        </p:nvSpPr>
        <p:spPr>
          <a:xfrm rot="16200000">
            <a:off x="11047857" y="3921270"/>
            <a:ext cx="194401" cy="730606"/>
          </a:xfrm>
          <a:prstGeom prst="leftBrac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D5DB6A4-DEAA-4E09-A3CA-F5DCC6CEFC10}"/>
              </a:ext>
            </a:extLst>
          </p:cNvPr>
          <p:cNvSpPr txBox="1"/>
          <p:nvPr/>
        </p:nvSpPr>
        <p:spPr>
          <a:xfrm>
            <a:off x="10367982" y="4383774"/>
            <a:ext cx="1663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FFC000"/>
                </a:solidFill>
              </a:rPr>
              <a:t>Fragment</a:t>
            </a:r>
            <a:endParaRPr lang="de-AT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096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DNS Hijacking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Redirect user to a rogue server by manipulation of DNS records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Malware on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 server attack, e.g. DNS spoofing / cache poisoning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DNS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Subdomain takeover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DNSSEC / TSIG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Be aware of your subdomains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DE" sz="1800" dirty="0" err="1"/>
                        <a:t>Earn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or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give</a:t>
                      </a:r>
                      <a:r>
                        <a:rPr lang="de-DE" sz="1800" dirty="0"/>
                        <a:t>, but </a:t>
                      </a:r>
                      <a:r>
                        <a:rPr lang="de-DE" sz="1800" dirty="0" err="1"/>
                        <a:t>never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assume</a:t>
                      </a:r>
                      <a:r>
                        <a:rPr lang="de-DE" sz="1800" dirty="0"/>
                        <a:t>, </a:t>
                      </a:r>
                      <a:r>
                        <a:rPr lang="de-DE" sz="1800" dirty="0" err="1"/>
                        <a:t>trust</a:t>
                      </a:r>
                      <a:r>
                        <a:rPr lang="de-DE" sz="1800" dirty="0"/>
                        <a:t>.</a:t>
                      </a:r>
                      <a:r>
                        <a:rPr lang="de-AT" sz="1800" dirty="0"/>
                        <a:t>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4837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9CC406-4DB9-4100-ABF2-A0E6A3D28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 Request Verbs / Methods</a:t>
            </a:r>
            <a:endParaRPr lang="de-AT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19718ABA-36B6-4C2F-BBE9-2E2628727EB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8069" y="1927579"/>
          <a:ext cx="11435254" cy="418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8897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2448910">
                  <a:extLst>
                    <a:ext uri="{9D8B030D-6E8A-4147-A177-3AD203B41FA5}">
                      <a16:colId xmlns:a16="http://schemas.microsoft.com/office/drawing/2014/main" val="4191069233"/>
                    </a:ext>
                  </a:extLst>
                </a:gridCol>
                <a:gridCol w="3741683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3825764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Safe / Idempotent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Intended</a:t>
                      </a:r>
                      <a:r>
                        <a:rPr lang="de-DE" dirty="0"/>
                        <a:t> Use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Intended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RESTful</a:t>
                      </a:r>
                      <a:r>
                        <a:rPr lang="de-DE" dirty="0"/>
                        <a:t> Use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GET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</a:t>
                      </a:r>
                      <a:r>
                        <a:rPr lang="de-DE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HEAD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(</a:t>
                      </a:r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body</a:t>
                      </a:r>
                      <a:r>
                        <a:rPr lang="de-DE" dirty="0"/>
                        <a:t>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</a:t>
                      </a:r>
                      <a:r>
                        <a:rPr lang="de-DE" dirty="0" err="1"/>
                        <a:t>Resource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Metadata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POST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Send </a:t>
                      </a:r>
                      <a:r>
                        <a:rPr lang="de-DE" dirty="0" err="1"/>
                        <a:t>something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Create </a:t>
                      </a:r>
                      <a:r>
                        <a:rPr lang="de-DE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523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PUT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Create/Update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5964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DELETE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Delete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Delete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809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PATCH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a </a:t>
                      </a:r>
                      <a:r>
                        <a:rPr lang="de-AT" dirty="0" err="1"/>
                        <a:t>part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of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085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CONNECT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 err="1"/>
                        <a:t>Establish</a:t>
                      </a:r>
                      <a:r>
                        <a:rPr lang="de-AT" dirty="0"/>
                        <a:t> a </a:t>
                      </a:r>
                      <a:r>
                        <a:rPr lang="de-AT" dirty="0" err="1"/>
                        <a:t>tunnel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949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OPTIONS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List </a:t>
                      </a:r>
                      <a:r>
                        <a:rPr lang="de-AT" dirty="0" err="1"/>
                        <a:t>allowed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verbs</a:t>
                      </a:r>
                      <a:r>
                        <a:rPr lang="de-AT" dirty="0"/>
                        <a:t>/</a:t>
                      </a:r>
                      <a:r>
                        <a:rPr lang="de-AT" dirty="0" err="1"/>
                        <a:t>methods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380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TRACE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Message loop-back </a:t>
                      </a:r>
                      <a:r>
                        <a:rPr lang="de-AT" dirty="0" err="1"/>
                        <a:t>test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6324628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22A460F4-90A6-4A01-AA21-5D72A0AB9595}"/>
              </a:ext>
            </a:extLst>
          </p:cNvPr>
          <p:cNvSpPr txBox="1"/>
          <p:nvPr/>
        </p:nvSpPr>
        <p:spPr>
          <a:xfrm>
            <a:off x="3289738" y="6492875"/>
            <a:ext cx="87235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https://developer.mozilla.org/en-US/docs/Web/HTTP/Methods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E1A9091-D251-4DD0-A667-B799E2F351E7}"/>
              </a:ext>
            </a:extLst>
          </p:cNvPr>
          <p:cNvSpPr txBox="1"/>
          <p:nvPr/>
        </p:nvSpPr>
        <p:spPr>
          <a:xfrm>
            <a:off x="4639193" y="1439802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classic.com/</a:t>
            </a:r>
            <a:r>
              <a:rPr lang="en-US" dirty="0" err="1">
                <a:latin typeface="+mj-lt"/>
              </a:rPr>
              <a:t>customers?id</a:t>
            </a:r>
            <a:r>
              <a:rPr lang="en-US" dirty="0">
                <a:latin typeface="+mj-lt"/>
              </a:rPr>
              <a:t>=12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16DF4E-826E-45D9-B033-73E2A93423BD}"/>
              </a:ext>
            </a:extLst>
          </p:cNvPr>
          <p:cNvSpPr txBox="1"/>
          <p:nvPr/>
        </p:nvSpPr>
        <p:spPr>
          <a:xfrm>
            <a:off x="8479548" y="1439802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restapi.com/customer/12</a:t>
            </a:r>
          </a:p>
        </p:txBody>
      </p:sp>
    </p:spTree>
    <p:extLst>
      <p:ext uri="{BB962C8B-B14F-4D97-AF65-F5344CB8AC3E}">
        <p14:creationId xmlns:p14="http://schemas.microsoft.com/office/powerpoint/2010/main" val="1748661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7"/>
          <a:ext cx="11451665" cy="6311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Information Disclosure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Gather useful information – either for direct use or for further attacks.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two categories: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technical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e.g. HTTP Header, unhandled errors, status, directory index, robots.txt</a:t>
                      </a:r>
                      <a:br>
                        <a:rPr lang="en-US" dirty="0"/>
                      </a:br>
                      <a:r>
                        <a:rPr lang="en-US" dirty="0"/>
                        <a:t>   - business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authorization problems, </a:t>
                      </a:r>
                      <a:r>
                        <a:rPr lang="en-US" dirty="0" err="1"/>
                        <a:t>SQLi</a:t>
                      </a:r>
                      <a:r>
                        <a:rPr lang="en-US" dirty="0"/>
                        <a:t>, etc. – we will talk about that later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Webserver configuration 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Error-Handling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Secure Coding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A05:2021-Security </a:t>
                      </a:r>
                      <a:r>
                        <a:rPr lang="de-AT" dirty="0" err="1"/>
                        <a:t>Misconfiguration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AT" sz="1800" dirty="0" err="1"/>
                        <a:t>Identify</a:t>
                      </a:r>
                      <a:r>
                        <a:rPr lang="de-AT" sz="1800" dirty="0"/>
                        <a:t> sensitive </a:t>
                      </a:r>
                      <a:r>
                        <a:rPr lang="de-AT" sz="1800" dirty="0" err="1"/>
                        <a:t>data</a:t>
                      </a:r>
                      <a:r>
                        <a:rPr lang="de-AT" sz="1800" dirty="0"/>
                        <a:t> and </a:t>
                      </a:r>
                      <a:r>
                        <a:rPr lang="de-AT" sz="1800" dirty="0" err="1"/>
                        <a:t>how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they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should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be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handled</a:t>
                      </a:r>
                      <a:r>
                        <a:rPr lang="de-AT" sz="1800" dirty="0"/>
                        <a:t>.“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83971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7"/>
          <a:ext cx="11451665" cy="6585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Plaintext</a:t>
                      </a:r>
                      <a:r>
                        <a:rPr lang="de-DE" sz="3200" b="1" i="0" u="none" dirty="0">
                          <a:latin typeface="+mj-lt"/>
                        </a:rPr>
                        <a:t> Transmission (Info-</a:t>
                      </a:r>
                      <a:r>
                        <a:rPr lang="de-DE" sz="3200" b="1" i="0" u="none" dirty="0" err="1">
                          <a:latin typeface="+mj-lt"/>
                        </a:rPr>
                        <a:t>Discl</a:t>
                      </a:r>
                      <a:r>
                        <a:rPr lang="de-DE" sz="3200" b="1" i="0" u="none" dirty="0">
                          <a:latin typeface="+mj-lt"/>
                        </a:rPr>
                        <a:t>.)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or modify data in transit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ARP Spoofing in your network (WIFI) or the servers' network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Malicious ISP (employee)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Gateways to foreign countries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DNS Hijacking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…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HTTPS (HTTP + SSL/TLS)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HTTP/3 uses TLS 1.3 by default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A02:2021-Cryptographic </a:t>
                      </a:r>
                      <a:r>
                        <a:rPr lang="de-AT" dirty="0" err="1"/>
                        <a:t>Failures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en-US" sz="1800" dirty="0"/>
                        <a:t>Earn or give, but never assume, trust. </a:t>
                      </a:r>
                      <a:r>
                        <a:rPr lang="de-AT" sz="1800" dirty="0"/>
                        <a:t>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8474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BE28C4-77E7-446D-82E1-1F1246C7D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Transport Layer Security (TLS)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59E379-3A4D-4DFB-AA57-B1EAF62DB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5530"/>
            <a:ext cx="10515600" cy="5139559"/>
          </a:xfrm>
        </p:spPr>
        <p:txBody>
          <a:bodyPr>
            <a:normAutofit fontScale="62500" lnSpcReduction="20000"/>
          </a:bodyPr>
          <a:lstStyle/>
          <a:p>
            <a:r>
              <a:rPr lang="de-DE" dirty="0"/>
              <a:t>TLS = </a:t>
            </a:r>
            <a:r>
              <a:rPr lang="de-DE" dirty="0" err="1"/>
              <a:t>successor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SSL (Secure Socket Layer)</a:t>
            </a:r>
          </a:p>
          <a:p>
            <a:pPr lvl="1"/>
            <a:r>
              <a:rPr lang="de-DE" dirty="0"/>
              <a:t>SSL 1.0 ~ 1994/1995</a:t>
            </a:r>
          </a:p>
          <a:p>
            <a:pPr lvl="1"/>
            <a:r>
              <a:rPr lang="de-DE" dirty="0"/>
              <a:t>…</a:t>
            </a:r>
          </a:p>
          <a:p>
            <a:pPr lvl="1"/>
            <a:r>
              <a:rPr lang="de-DE" dirty="0"/>
              <a:t>TLS 1.3 ~ 2018</a:t>
            </a:r>
          </a:p>
          <a:p>
            <a:pPr lvl="1"/>
            <a:endParaRPr lang="de-DE" dirty="0"/>
          </a:p>
          <a:p>
            <a:r>
              <a:rPr lang="de-DE" dirty="0"/>
              <a:t>Family </a:t>
            </a:r>
            <a:r>
              <a:rPr lang="de-DE" dirty="0" err="1"/>
              <a:t>of</a:t>
            </a:r>
            <a:r>
              <a:rPr lang="de-DE" dirty="0"/>
              <a:t> multiple </a:t>
            </a:r>
            <a:r>
              <a:rPr lang="de-DE" dirty="0" err="1"/>
              <a:t>protocols</a:t>
            </a:r>
            <a:endParaRPr lang="de-DE" dirty="0"/>
          </a:p>
          <a:p>
            <a:pPr lvl="1"/>
            <a:r>
              <a:rPr lang="de-DE" dirty="0"/>
              <a:t>Handshake, Change </a:t>
            </a:r>
            <a:r>
              <a:rPr lang="de-DE" dirty="0" err="1"/>
              <a:t>Cipher</a:t>
            </a:r>
            <a:r>
              <a:rPr lang="de-DE" dirty="0"/>
              <a:t> </a:t>
            </a:r>
            <a:r>
              <a:rPr lang="de-DE" dirty="0" err="1"/>
              <a:t>Spec</a:t>
            </a:r>
            <a:r>
              <a:rPr lang="de-DE" dirty="0"/>
              <a:t>., Alert, </a:t>
            </a:r>
            <a:r>
              <a:rPr lang="de-DE" dirty="0" err="1"/>
              <a:t>Application</a:t>
            </a:r>
            <a:r>
              <a:rPr lang="de-DE" dirty="0"/>
              <a:t> Data, </a:t>
            </a:r>
            <a:r>
              <a:rPr lang="de-DE" dirty="0" err="1"/>
              <a:t>Record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 err="1"/>
              <a:t>Builds</a:t>
            </a:r>
            <a:r>
              <a:rPr lang="de-DE" dirty="0"/>
              <a:t> an </a:t>
            </a:r>
            <a:r>
              <a:rPr lang="de-DE" dirty="0" err="1"/>
              <a:t>authenticated</a:t>
            </a:r>
            <a:r>
              <a:rPr lang="de-DE" dirty="0"/>
              <a:t> </a:t>
            </a:r>
            <a:r>
              <a:rPr lang="de-DE" dirty="0" err="1"/>
              <a:t>encrypted</a:t>
            </a:r>
            <a:r>
              <a:rPr lang="de-DE" dirty="0"/>
              <a:t> </a:t>
            </a:r>
            <a:r>
              <a:rPr lang="de-DE" dirty="0" err="1"/>
              <a:t>tunnel</a:t>
            </a:r>
            <a:endParaRPr lang="de-DE" dirty="0"/>
          </a:p>
          <a:p>
            <a:pPr lvl="1"/>
            <a:r>
              <a:rPr lang="de-DE" dirty="0" err="1"/>
              <a:t>Authenticates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accessed</a:t>
            </a:r>
            <a:r>
              <a:rPr lang="de-DE" dirty="0"/>
              <a:t> </a:t>
            </a:r>
            <a:r>
              <a:rPr lang="de-DE" dirty="0" err="1"/>
              <a:t>website</a:t>
            </a:r>
            <a:r>
              <a:rPr lang="de-DE" dirty="0"/>
              <a:t> (at least)</a:t>
            </a:r>
          </a:p>
          <a:p>
            <a:pPr lvl="1"/>
            <a:r>
              <a:rPr lang="de-DE" dirty="0" err="1"/>
              <a:t>Protects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confidentiality</a:t>
            </a:r>
            <a:r>
              <a:rPr lang="de-DE" dirty="0"/>
              <a:t> and </a:t>
            </a:r>
            <a:r>
              <a:rPr lang="de-DE" dirty="0" err="1"/>
              <a:t>integrity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</a:t>
            </a:r>
            <a:r>
              <a:rPr lang="de-DE" dirty="0" err="1"/>
              <a:t>transfer</a:t>
            </a:r>
            <a:endParaRPr lang="de-DE" dirty="0"/>
          </a:p>
          <a:p>
            <a:endParaRPr lang="de-DE" dirty="0"/>
          </a:p>
          <a:p>
            <a:r>
              <a:rPr lang="de-DE" dirty="0"/>
              <a:t>HTTP </a:t>
            </a:r>
            <a:r>
              <a:rPr lang="de-DE" dirty="0" err="1"/>
              <a:t>over</a:t>
            </a:r>
            <a:r>
              <a:rPr lang="de-DE" dirty="0"/>
              <a:t> TLS = HTTPS  (</a:t>
            </a:r>
            <a:r>
              <a:rPr lang="de-DE" dirty="0" err="1"/>
              <a:t>port</a:t>
            </a:r>
            <a:r>
              <a:rPr lang="de-DE" dirty="0"/>
              <a:t> 443 </a:t>
            </a:r>
            <a:r>
              <a:rPr lang="de-DE" dirty="0" err="1"/>
              <a:t>for</a:t>
            </a:r>
            <a:r>
              <a:rPr lang="de-DE" dirty="0"/>
              <a:t> https://)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HTTPS </a:t>
            </a:r>
            <a:r>
              <a:rPr lang="de-DE" dirty="0" err="1"/>
              <a:t>usage</a:t>
            </a:r>
            <a:r>
              <a:rPr lang="de-DE" dirty="0"/>
              <a:t>: https://transparencyreport.google.com/https/overview</a:t>
            </a:r>
          </a:p>
          <a:p>
            <a:endParaRPr lang="de-DE" dirty="0"/>
          </a:p>
          <a:p>
            <a:r>
              <a:rPr lang="de-DE" dirty="0"/>
              <a:t>PKI </a:t>
            </a:r>
            <a:r>
              <a:rPr lang="de-DE" dirty="0" err="1"/>
              <a:t>needed</a:t>
            </a:r>
            <a:endParaRPr lang="de-DE" dirty="0"/>
          </a:p>
          <a:p>
            <a:pPr lvl="1"/>
            <a:r>
              <a:rPr lang="de-DE" dirty="0"/>
              <a:t>Chain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trust</a:t>
            </a:r>
            <a:r>
              <a:rPr lang="de-DE" dirty="0"/>
              <a:t> ( &gt; 1000 CAs &amp; Intermediate CAs )</a:t>
            </a:r>
          </a:p>
        </p:txBody>
      </p:sp>
    </p:spTree>
    <p:extLst>
      <p:ext uri="{BB962C8B-B14F-4D97-AF65-F5344CB8AC3E}">
        <p14:creationId xmlns:p14="http://schemas.microsoft.com/office/powerpoint/2010/main" val="3524196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8D768F65-A745-E8CF-BA70-B6F5446CBFEA}"/>
              </a:ext>
            </a:extLst>
          </p:cNvPr>
          <p:cNvSpPr txBox="1">
            <a:spLocks/>
          </p:cNvSpPr>
          <p:nvPr/>
        </p:nvSpPr>
        <p:spPr>
          <a:xfrm>
            <a:off x="725213" y="2801189"/>
            <a:ext cx="10741573" cy="12556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/>
              <a:t>Quiz Time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1700482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9B3D1C-6904-4EF3-8DE4-5D5B625EA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PFS – Perfect Forward Secrecy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935186-DCE7-4B0A-A903-2B82457B9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long-term secret is just used for authentication of session specific Diffie-Hellman Key Exchange</a:t>
            </a:r>
          </a:p>
          <a:p>
            <a:endParaRPr lang="en-US" dirty="0"/>
          </a:p>
          <a:p>
            <a:r>
              <a:rPr lang="en-US" dirty="0"/>
              <a:t>previous sessions cannot be decrypted, even if </a:t>
            </a:r>
          </a:p>
          <a:p>
            <a:pPr lvl="1"/>
            <a:r>
              <a:rPr lang="en-US" dirty="0"/>
              <a:t>one of the old session keys is compromised</a:t>
            </a:r>
          </a:p>
          <a:p>
            <a:pPr lvl="1"/>
            <a:r>
              <a:rPr lang="en-US" dirty="0"/>
              <a:t>the long-term secret (server’s private key) is compromised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most current TLS cipher suites implement PFS today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018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AF4DB3-FCB7-4D24-BD9E-D5BACAD9E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HSTS – HTTP Strict Transport </a:t>
            </a:r>
            <a:r>
              <a:rPr lang="en-US" dirty="0" err="1"/>
              <a:t>Securtiy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D69BA9-05B5-46F2-84A5-0865ABBAA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80228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Tells the browser to always use HTTPS for this site</a:t>
            </a:r>
          </a:p>
          <a:p>
            <a:pPr lvl="1"/>
            <a:r>
              <a:rPr lang="en-US" dirty="0"/>
              <a:t>e.g. for one year:</a:t>
            </a:r>
          </a:p>
          <a:p>
            <a:pPr lvl="2"/>
            <a:r>
              <a:rPr lang="en-US" dirty="0">
                <a:latin typeface="+mj-lt"/>
              </a:rPr>
              <a:t>Strict-Transport-Security: max-age=31536000</a:t>
            </a:r>
          </a:p>
          <a:p>
            <a:endParaRPr lang="en-US" dirty="0"/>
          </a:p>
          <a:p>
            <a:r>
              <a:rPr lang="en-US" dirty="0"/>
              <a:t>Of course, first visit is still not secure</a:t>
            </a:r>
          </a:p>
          <a:p>
            <a:pPr lvl="1"/>
            <a:r>
              <a:rPr lang="en-US" dirty="0"/>
              <a:t>possible solution: HSTS Preload list</a:t>
            </a:r>
          </a:p>
          <a:p>
            <a:pPr lvl="2"/>
            <a:r>
              <a:rPr lang="en-US" dirty="0">
                <a:latin typeface="+mj-lt"/>
              </a:rPr>
              <a:t>Strict-Transport-Security: max-age=63072000; </a:t>
            </a:r>
            <a:r>
              <a:rPr lang="en-US" dirty="0" err="1">
                <a:latin typeface="+mj-lt"/>
              </a:rPr>
              <a:t>includeSubDomains</a:t>
            </a:r>
            <a:r>
              <a:rPr lang="en-US" dirty="0">
                <a:latin typeface="+mj-lt"/>
              </a:rPr>
              <a:t>; preload</a:t>
            </a:r>
          </a:p>
          <a:p>
            <a:pPr lvl="2"/>
            <a:r>
              <a:rPr lang="en-US" dirty="0"/>
              <a:t>https://hstspreload.org/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123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8D768F65-A745-E8CF-BA70-B6F5446CBFEA}"/>
              </a:ext>
            </a:extLst>
          </p:cNvPr>
          <p:cNvSpPr txBox="1">
            <a:spLocks/>
          </p:cNvSpPr>
          <p:nvPr/>
        </p:nvSpPr>
        <p:spPr>
          <a:xfrm>
            <a:off x="725213" y="2801189"/>
            <a:ext cx="10741573" cy="12556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/>
              <a:t>Quiz Time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1966182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9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2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3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4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1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3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3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4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5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6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7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8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8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2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3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4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5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6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7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8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9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0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1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2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3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4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5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6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7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8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9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0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1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2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3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4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5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6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7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8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9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0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1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2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3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4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5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0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1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2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4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6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8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0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2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4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6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8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0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2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4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7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8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9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0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1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2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3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4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5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6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7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8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9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0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1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3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4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5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6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7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8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9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0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1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3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4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5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6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2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3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4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5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6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7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8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9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0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1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2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3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4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5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6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7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6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7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8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9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0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1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2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3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4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5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0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1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4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5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4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5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6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7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8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9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0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1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2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3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4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5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8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9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0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1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6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7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8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9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0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1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8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0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2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4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6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8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0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2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4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6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8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0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2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4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6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8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0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2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4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8" name="Gruppieren 557">
            <a:extLst>
              <a:ext uri="{FF2B5EF4-FFF2-40B4-BE49-F238E27FC236}">
                <a16:creationId xmlns:a16="http://schemas.microsoft.com/office/drawing/2014/main" id="{48D7D685-68EC-4A88-AB68-742070FA2C61}"/>
              </a:ext>
            </a:extLst>
          </p:cNvPr>
          <p:cNvGrpSpPr/>
          <p:nvPr/>
        </p:nvGrpSpPr>
        <p:grpSpPr>
          <a:xfrm>
            <a:off x="2178231" y="3632725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6">
              <p14:nvContentPartPr>
                <p14:cNvPr id="559" name="Freihand 558">
                  <a:extLst>
                    <a:ext uri="{FF2B5EF4-FFF2-40B4-BE49-F238E27FC236}">
                      <a16:creationId xmlns:a16="http://schemas.microsoft.com/office/drawing/2014/main" id="{0BD84D67-FB60-43CB-AA56-ECB8C981BED3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8">
              <p14:nvContentPartPr>
                <p14:cNvPr id="560" name="Freihand 559">
                  <a:extLst>
                    <a:ext uri="{FF2B5EF4-FFF2-40B4-BE49-F238E27FC236}">
                      <a16:creationId xmlns:a16="http://schemas.microsoft.com/office/drawing/2014/main" id="{5C7DDA82-9F7B-4717-BD50-94581E019488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0">
              <p14:nvContentPartPr>
                <p14:cNvPr id="561" name="Freihand 560">
                  <a:extLst>
                    <a:ext uri="{FF2B5EF4-FFF2-40B4-BE49-F238E27FC236}">
                      <a16:creationId xmlns:a16="http://schemas.microsoft.com/office/drawing/2014/main" id="{BB6DAB88-D615-4886-9A8C-3B8E6F97AA01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2">
              <p14:nvContentPartPr>
                <p14:cNvPr id="562" name="Freihand 561">
                  <a:extLst>
                    <a:ext uri="{FF2B5EF4-FFF2-40B4-BE49-F238E27FC236}">
                      <a16:creationId xmlns:a16="http://schemas.microsoft.com/office/drawing/2014/main" id="{F64CE8F6-C06A-4F19-A4FC-149AFCB18437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4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FA550E59-FCAA-440C-9D61-F3F1C3A1E8C9}"/>
                  </a:ext>
                </a:extLst>
              </p14:cNvPr>
              <p14:cNvContentPartPr/>
              <p14:nvPr/>
            </p14:nvContentPartPr>
            <p14:xfrm>
              <a:off x="1789846" y="2816744"/>
              <a:ext cx="496800" cy="15732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FA550E59-FCAA-440C-9D61-F3F1C3A1E8C9}"/>
                  </a:ext>
                </a:extLst>
              </p:cNvPr>
              <p:cNvPicPr/>
              <p:nvPr/>
            </p:nvPicPr>
            <p:blipFill>
              <a:blip r:embed="rId845"/>
              <a:stretch>
                <a:fillRect/>
              </a:stretch>
            </p:blipFill>
            <p:spPr>
              <a:xfrm>
                <a:off x="1780846" y="2807744"/>
                <a:ext cx="51444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6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B9F21123-59AD-4690-AB6E-D364DEE9BFFD}"/>
                  </a:ext>
                </a:extLst>
              </p14:cNvPr>
              <p14:cNvContentPartPr/>
              <p14:nvPr/>
            </p14:nvContentPartPr>
            <p14:xfrm>
              <a:off x="2177926" y="2873624"/>
              <a:ext cx="132120" cy="12240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B9F21123-59AD-4690-AB6E-D364DEE9BFFD}"/>
                  </a:ext>
                </a:extLst>
              </p:cNvPr>
              <p:cNvPicPr/>
              <p:nvPr/>
            </p:nvPicPr>
            <p:blipFill>
              <a:blip r:embed="rId847"/>
              <a:stretch>
                <a:fillRect/>
              </a:stretch>
            </p:blipFill>
            <p:spPr>
              <a:xfrm>
                <a:off x="2168950" y="2864650"/>
                <a:ext cx="149712" cy="1399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8">
            <p14:nvContentPartPr>
              <p14:cNvPr id="27" name="Freihand 26">
                <a:extLst>
                  <a:ext uri="{FF2B5EF4-FFF2-40B4-BE49-F238E27FC236}">
                    <a16:creationId xmlns:a16="http://schemas.microsoft.com/office/drawing/2014/main" id="{A8EAAB31-C049-4836-9E81-E0E9C6853989}"/>
                  </a:ext>
                </a:extLst>
              </p14:cNvPr>
              <p14:cNvContentPartPr/>
              <p14:nvPr/>
            </p14:nvContentPartPr>
            <p14:xfrm>
              <a:off x="1805326" y="3091424"/>
              <a:ext cx="493200" cy="107640"/>
            </p14:xfrm>
          </p:contentPart>
        </mc:Choice>
        <mc:Fallback xmlns="">
          <p:pic>
            <p:nvPicPr>
              <p:cNvPr id="27" name="Freihand 26">
                <a:extLst>
                  <a:ext uri="{FF2B5EF4-FFF2-40B4-BE49-F238E27FC236}">
                    <a16:creationId xmlns:a16="http://schemas.microsoft.com/office/drawing/2014/main" id="{A8EAAB31-C049-4836-9E81-E0E9C6853989}"/>
                  </a:ext>
                </a:extLst>
              </p:cNvPr>
              <p:cNvPicPr/>
              <p:nvPr/>
            </p:nvPicPr>
            <p:blipFill>
              <a:blip r:embed="rId849"/>
              <a:stretch>
                <a:fillRect/>
              </a:stretch>
            </p:blipFill>
            <p:spPr>
              <a:xfrm>
                <a:off x="1796319" y="3082424"/>
                <a:ext cx="510853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0">
            <p14:nvContentPartPr>
              <p14:cNvPr id="28" name="Freihand 27">
                <a:extLst>
                  <a:ext uri="{FF2B5EF4-FFF2-40B4-BE49-F238E27FC236}">
                    <a16:creationId xmlns:a16="http://schemas.microsoft.com/office/drawing/2014/main" id="{A25CF576-B0AF-47A2-88BA-224BF256B135}"/>
                  </a:ext>
                </a:extLst>
              </p14:cNvPr>
              <p14:cNvContentPartPr/>
              <p14:nvPr/>
            </p14:nvContentPartPr>
            <p14:xfrm>
              <a:off x="1762846" y="3063344"/>
              <a:ext cx="142200" cy="135000"/>
            </p14:xfrm>
          </p:contentPart>
        </mc:Choice>
        <mc:Fallback xmlns="">
          <p:pic>
            <p:nvPicPr>
              <p:cNvPr id="28" name="Freihand 27">
                <a:extLst>
                  <a:ext uri="{FF2B5EF4-FFF2-40B4-BE49-F238E27FC236}">
                    <a16:creationId xmlns:a16="http://schemas.microsoft.com/office/drawing/2014/main" id="{A25CF576-B0AF-47A2-88BA-224BF256B135}"/>
                  </a:ext>
                </a:extLst>
              </p:cNvPr>
              <p:cNvPicPr/>
              <p:nvPr/>
            </p:nvPicPr>
            <p:blipFill>
              <a:blip r:embed="rId851"/>
              <a:stretch>
                <a:fillRect/>
              </a:stretch>
            </p:blipFill>
            <p:spPr>
              <a:xfrm>
                <a:off x="1753846" y="3054344"/>
                <a:ext cx="159840" cy="15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2871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F9E95139-B5D5-4AAD-BFA6-E0F96B3067A0}"/>
              </a:ext>
            </a:extLst>
          </p:cNvPr>
          <p:cNvGrpSpPr/>
          <p:nvPr/>
        </p:nvGrpSpPr>
        <p:grpSpPr>
          <a:xfrm rot="16200000">
            <a:off x="8856763" y="3177165"/>
            <a:ext cx="1013760" cy="257040"/>
            <a:chOff x="2945806" y="2898674"/>
            <a:chExt cx="101376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2A33D69-6850-4CA8-99B8-280416A73888}"/>
                    </a:ext>
                  </a:extLst>
                </p14:cNvPr>
                <p14:cNvContentPartPr/>
                <p14:nvPr/>
              </p14:nvContentPartPr>
              <p14:xfrm>
                <a:off x="2992606" y="2898674"/>
                <a:ext cx="966960" cy="19440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2A33D69-6850-4CA8-99B8-280416A7388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83606" y="2889674"/>
                  <a:ext cx="9846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3F4939B7-A162-4607-99DF-EDA928F55BBD}"/>
                    </a:ext>
                  </a:extLst>
                </p14:cNvPr>
                <p14:cNvContentPartPr/>
                <p14:nvPr/>
              </p14:nvContentPartPr>
              <p14:xfrm>
                <a:off x="2945806" y="2901554"/>
                <a:ext cx="244800" cy="254160"/>
              </p14:xfrm>
            </p:contentPart>
          </mc:Choice>
          <mc:Fallback xmlns="">
            <p:pic>
              <p:nvPicPr>
                <p:cNvPr id="8" name="Freihand 7">
                  <a:extLst>
                    <a:ext uri="{FF2B5EF4-FFF2-40B4-BE49-F238E27FC236}">
                      <a16:creationId xmlns:a16="http://schemas.microsoft.com/office/drawing/2014/main" id="{3F4939B7-A162-4607-99DF-EDA928F55BB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36806" y="2892914"/>
                  <a:ext cx="262440" cy="27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5F6B4AEA-5312-46F9-9758-80CE9158E24C}"/>
                  </a:ext>
                </a:extLst>
              </p14:cNvPr>
              <p14:cNvContentPartPr/>
              <p14:nvPr/>
            </p14:nvContentPartPr>
            <p14:xfrm>
              <a:off x="5496450" y="2101620"/>
              <a:ext cx="669960" cy="538560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5F6B4AEA-5312-46F9-9758-80CE9158E24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87810" y="2092980"/>
                <a:ext cx="687600" cy="55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B7CB2FC4-B613-4B86-9008-FB1EB409ACC5}"/>
              </a:ext>
            </a:extLst>
          </p:cNvPr>
          <p:cNvGrpSpPr/>
          <p:nvPr/>
        </p:nvGrpSpPr>
        <p:grpSpPr>
          <a:xfrm>
            <a:off x="5300700" y="2779005"/>
            <a:ext cx="1094760" cy="1538640"/>
            <a:chOff x="3395700" y="2655180"/>
            <a:chExt cx="1094760" cy="153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C23C2ED4-C3B5-4D28-A504-FE001977EE68}"/>
                    </a:ext>
                  </a:extLst>
                </p14:cNvPr>
                <p14:cNvContentPartPr/>
                <p14:nvPr/>
              </p14:nvContentPartPr>
              <p14:xfrm>
                <a:off x="3775500" y="2655180"/>
                <a:ext cx="81360" cy="106236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C23C2ED4-C3B5-4D28-A504-FE001977EE6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66860" y="2646180"/>
                  <a:ext cx="99000" cy="10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2C200AFC-BA08-460B-9B9B-A13DC3C3B000}"/>
                    </a:ext>
                  </a:extLst>
                </p14:cNvPr>
                <p14:cNvContentPartPr/>
                <p14:nvPr/>
              </p14:nvContentPartPr>
              <p14:xfrm>
                <a:off x="3395700" y="3708540"/>
                <a:ext cx="413280" cy="48528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2C200AFC-BA08-460B-9B9B-A13DC3C3B00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86700" y="3699900"/>
                  <a:ext cx="43092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B71E70EF-393B-4830-AE93-9E3EDA6D40DB}"/>
                    </a:ext>
                  </a:extLst>
                </p14:cNvPr>
                <p14:cNvContentPartPr/>
                <p14:nvPr/>
              </p14:nvContentPartPr>
              <p14:xfrm>
                <a:off x="3783060" y="3734460"/>
                <a:ext cx="707400" cy="4280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B71E70EF-393B-4830-AE93-9E3EDA6D40D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74060" y="3725460"/>
                  <a:ext cx="725040" cy="44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BC3DA518-089A-43DF-90A1-BE416ED25350}"/>
                  </a:ext>
                </a:extLst>
              </p14:cNvPr>
              <p14:cNvContentPartPr/>
              <p14:nvPr/>
            </p14:nvContentPartPr>
            <p14:xfrm>
              <a:off x="5307540" y="3045765"/>
              <a:ext cx="405000" cy="20664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BC3DA518-089A-43DF-90A1-BE416ED2535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98900" y="3037125"/>
                <a:ext cx="4226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Freihand 20">
                <a:extLst>
                  <a:ext uri="{FF2B5EF4-FFF2-40B4-BE49-F238E27FC236}">
                    <a16:creationId xmlns:a16="http://schemas.microsoft.com/office/drawing/2014/main" id="{000CFC00-B1D4-42E3-9000-FDDF98A46279}"/>
                  </a:ext>
                </a:extLst>
              </p14:cNvPr>
              <p14:cNvContentPartPr/>
              <p14:nvPr/>
            </p14:nvContentPartPr>
            <p14:xfrm>
              <a:off x="5724060" y="2986365"/>
              <a:ext cx="586440" cy="263520"/>
            </p14:xfrm>
          </p:contentPart>
        </mc:Choice>
        <mc:Fallback xmlns="">
          <p:pic>
            <p:nvPicPr>
              <p:cNvPr id="21" name="Freihand 20">
                <a:extLst>
                  <a:ext uri="{FF2B5EF4-FFF2-40B4-BE49-F238E27FC236}">
                    <a16:creationId xmlns:a16="http://schemas.microsoft.com/office/drawing/2014/main" id="{000CFC00-B1D4-42E3-9000-FDDF98A4627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715060" y="2977725"/>
                <a:ext cx="604080" cy="28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10379564-6688-4766-A583-3A0336AC2262}"/>
              </a:ext>
            </a:extLst>
          </p:cNvPr>
          <p:cNvGrpSpPr/>
          <p:nvPr/>
        </p:nvGrpSpPr>
        <p:grpSpPr>
          <a:xfrm>
            <a:off x="5677620" y="2302365"/>
            <a:ext cx="284760" cy="217800"/>
            <a:chOff x="3772620" y="2178540"/>
            <a:chExt cx="28476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3E629D61-33E8-43C4-A9B1-AE2A18C40E9B}"/>
                    </a:ext>
                  </a:extLst>
                </p14:cNvPr>
                <p14:cNvContentPartPr/>
                <p14:nvPr/>
              </p14:nvContentPartPr>
              <p14:xfrm>
                <a:off x="3807900" y="2184300"/>
                <a:ext cx="20880" cy="1440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3E629D61-33E8-43C4-A9B1-AE2A18C40E9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98900" y="2175300"/>
                  <a:ext cx="385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3" name="Freihand 22">
                  <a:extLst>
                    <a:ext uri="{FF2B5EF4-FFF2-40B4-BE49-F238E27FC236}">
                      <a16:creationId xmlns:a16="http://schemas.microsoft.com/office/drawing/2014/main" id="{39F20BB1-F4A1-4127-B115-CC411A766560}"/>
                    </a:ext>
                  </a:extLst>
                </p14:cNvPr>
                <p14:cNvContentPartPr/>
                <p14:nvPr/>
              </p14:nvContentPartPr>
              <p14:xfrm>
                <a:off x="3993660" y="2178540"/>
                <a:ext cx="18000" cy="14040"/>
              </p14:xfrm>
            </p:contentPart>
          </mc:Choice>
          <mc:Fallback xmlns="">
            <p:pic>
              <p:nvPicPr>
                <p:cNvPr id="23" name="Freihand 22">
                  <a:extLst>
                    <a:ext uri="{FF2B5EF4-FFF2-40B4-BE49-F238E27FC236}">
                      <a16:creationId xmlns:a16="http://schemas.microsoft.com/office/drawing/2014/main" id="{39F20BB1-F4A1-4127-B115-CC411A76656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84660" y="2169540"/>
                  <a:ext cx="35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FA9A160B-3446-4B5D-8482-3D5619642C6D}"/>
                    </a:ext>
                  </a:extLst>
                </p14:cNvPr>
                <p14:cNvContentPartPr/>
                <p14:nvPr/>
              </p14:nvContentPartPr>
              <p14:xfrm>
                <a:off x="3877380" y="2212020"/>
                <a:ext cx="56520" cy="11916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FA9A160B-3446-4B5D-8482-3D5619642C6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68740" y="2203380"/>
                  <a:ext cx="74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BB08923F-A514-4C26-BAC1-7AB31BA113D1}"/>
                    </a:ext>
                  </a:extLst>
                </p14:cNvPr>
                <p14:cNvContentPartPr/>
                <p14:nvPr/>
              </p14:nvContentPartPr>
              <p14:xfrm>
                <a:off x="3772620" y="2310300"/>
                <a:ext cx="284760" cy="8604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BB08923F-A514-4C26-BAC1-7AB31BA113D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63980" y="2301300"/>
                  <a:ext cx="302400" cy="10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7" name="Freihand 26">
                <a:extLst>
                  <a:ext uri="{FF2B5EF4-FFF2-40B4-BE49-F238E27FC236}">
                    <a16:creationId xmlns:a16="http://schemas.microsoft.com/office/drawing/2014/main" id="{D1D04115-6656-43FA-8E3E-96A626822D90}"/>
                  </a:ext>
                </a:extLst>
              </p14:cNvPr>
              <p14:cNvContentPartPr/>
              <p14:nvPr/>
            </p14:nvContentPartPr>
            <p14:xfrm>
              <a:off x="1742175" y="2158950"/>
              <a:ext cx="669960" cy="538560"/>
            </p14:xfrm>
          </p:contentPart>
        </mc:Choice>
        <mc:Fallback xmlns="">
          <p:pic>
            <p:nvPicPr>
              <p:cNvPr id="27" name="Freihand 26">
                <a:extLst>
                  <a:ext uri="{FF2B5EF4-FFF2-40B4-BE49-F238E27FC236}">
                    <a16:creationId xmlns:a16="http://schemas.microsoft.com/office/drawing/2014/main" id="{D1D04115-6656-43FA-8E3E-96A626822D9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33535" y="2150310"/>
                <a:ext cx="687600" cy="55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410D79C1-E27D-4428-BEA4-5B9B9A18E25C}"/>
              </a:ext>
            </a:extLst>
          </p:cNvPr>
          <p:cNvGrpSpPr/>
          <p:nvPr/>
        </p:nvGrpSpPr>
        <p:grpSpPr>
          <a:xfrm>
            <a:off x="1673340" y="2923435"/>
            <a:ext cx="797330" cy="1985000"/>
            <a:chOff x="3473565" y="2715505"/>
            <a:chExt cx="797330" cy="198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E70936EE-B491-4D6F-A50F-22E5FF114A97}"/>
                    </a:ext>
                  </a:extLst>
                </p14:cNvPr>
                <p14:cNvContentPartPr/>
                <p14:nvPr/>
              </p14:nvContentPartPr>
              <p14:xfrm>
                <a:off x="3775500" y="2715505"/>
                <a:ext cx="81360" cy="106236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E70936EE-B491-4D6F-A50F-22E5FF114A9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66860" y="2706505"/>
                  <a:ext cx="99000" cy="10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AF38D62E-4825-4EF6-B485-5C846F4173FD}"/>
                    </a:ext>
                  </a:extLst>
                </p14:cNvPr>
                <p14:cNvContentPartPr/>
                <p14:nvPr/>
              </p14:nvContentPartPr>
              <p14:xfrm>
                <a:off x="3473565" y="3848455"/>
                <a:ext cx="413280" cy="4852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AF38D62E-4825-4EF6-B485-5C846F4173F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64565" y="3839815"/>
                  <a:ext cx="43092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EEB0ABA2-C0FB-4CC3-AEE3-679D5CADB8F6}"/>
                    </a:ext>
                  </a:extLst>
                </p14:cNvPr>
                <p14:cNvContentPartPr/>
                <p14:nvPr/>
              </p14:nvContentPartPr>
              <p14:xfrm>
                <a:off x="3563495" y="4272465"/>
                <a:ext cx="707400" cy="42804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EEB0ABA2-C0FB-4CC3-AEE3-679D5CADB8F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54495" y="4263465"/>
                  <a:ext cx="725040" cy="44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2" name="Freihand 31">
                <a:extLst>
                  <a:ext uri="{FF2B5EF4-FFF2-40B4-BE49-F238E27FC236}">
                    <a16:creationId xmlns:a16="http://schemas.microsoft.com/office/drawing/2014/main" id="{2CB03831-DD25-46F5-A423-9381935CCD80}"/>
                  </a:ext>
                </a:extLst>
              </p14:cNvPr>
              <p14:cNvContentPartPr/>
              <p14:nvPr/>
            </p14:nvContentPartPr>
            <p14:xfrm>
              <a:off x="1872190" y="2742520"/>
              <a:ext cx="405000" cy="206640"/>
            </p14:xfrm>
          </p:contentPart>
        </mc:Choice>
        <mc:Fallback xmlns="">
          <p:pic>
            <p:nvPicPr>
              <p:cNvPr id="32" name="Freihand 31">
                <a:extLst>
                  <a:ext uri="{FF2B5EF4-FFF2-40B4-BE49-F238E27FC236}">
                    <a16:creationId xmlns:a16="http://schemas.microsoft.com/office/drawing/2014/main" id="{2CB03831-DD25-46F5-A423-9381935CCD8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863550" y="2733880"/>
                <a:ext cx="4226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" name="Freihand 32">
                <a:extLst>
                  <a:ext uri="{FF2B5EF4-FFF2-40B4-BE49-F238E27FC236}">
                    <a16:creationId xmlns:a16="http://schemas.microsoft.com/office/drawing/2014/main" id="{BC676BB1-A1C5-49E4-832C-C87AD43A0617}"/>
                  </a:ext>
                </a:extLst>
              </p14:cNvPr>
              <p14:cNvContentPartPr/>
              <p14:nvPr/>
            </p14:nvContentPartPr>
            <p14:xfrm>
              <a:off x="1753100" y="3871800"/>
              <a:ext cx="586440" cy="263520"/>
            </p14:xfrm>
          </p:contentPart>
        </mc:Choice>
        <mc:Fallback xmlns="">
          <p:pic>
            <p:nvPicPr>
              <p:cNvPr id="33" name="Freihand 32">
                <a:extLst>
                  <a:ext uri="{FF2B5EF4-FFF2-40B4-BE49-F238E27FC236}">
                    <a16:creationId xmlns:a16="http://schemas.microsoft.com/office/drawing/2014/main" id="{BC676BB1-A1C5-49E4-832C-C87AD43A061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744100" y="3863160"/>
                <a:ext cx="604080" cy="28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10C87E45-4A6D-46E9-870F-58D0CA8E3255}"/>
              </a:ext>
            </a:extLst>
          </p:cNvPr>
          <p:cNvGrpSpPr/>
          <p:nvPr/>
        </p:nvGrpSpPr>
        <p:grpSpPr>
          <a:xfrm>
            <a:off x="1925685" y="2277645"/>
            <a:ext cx="284760" cy="326340"/>
            <a:chOff x="3715470" y="2117625"/>
            <a:chExt cx="284760" cy="3263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2CCF5BC6-9CC6-4A6D-811E-7BF655A02D85}"/>
                    </a:ext>
                  </a:extLst>
                </p14:cNvPr>
                <p14:cNvContentPartPr/>
                <p14:nvPr/>
              </p14:nvContentPartPr>
              <p14:xfrm>
                <a:off x="3855525" y="2117625"/>
                <a:ext cx="20880" cy="1440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2CCF5BC6-9CC6-4A6D-811E-7BF655A02D8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846525" y="2108625"/>
                  <a:ext cx="385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CA73893C-EE63-4055-B72D-5D00243C8132}"/>
                    </a:ext>
                  </a:extLst>
                </p14:cNvPr>
                <p14:cNvContentPartPr/>
                <p14:nvPr/>
              </p14:nvContentPartPr>
              <p14:xfrm>
                <a:off x="3860310" y="2178540"/>
                <a:ext cx="18000" cy="1404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CA73893C-EE63-4055-B72D-5D00243C813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51310" y="2169540"/>
                  <a:ext cx="35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C25B2A26-8397-4CA7-80D9-61DC92AB3C20}"/>
                    </a:ext>
                  </a:extLst>
                </p14:cNvPr>
                <p14:cNvContentPartPr/>
                <p14:nvPr/>
              </p14:nvContentPartPr>
              <p14:xfrm>
                <a:off x="3836105" y="2253295"/>
                <a:ext cx="56520" cy="11916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C25B2A26-8397-4CA7-80D9-61DC92AB3C2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827465" y="2244655"/>
                  <a:ext cx="74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0E19856B-82D2-4A23-9C65-1B43D99303F9}"/>
                    </a:ext>
                  </a:extLst>
                </p14:cNvPr>
                <p14:cNvContentPartPr/>
                <p14:nvPr/>
              </p14:nvContentPartPr>
              <p14:xfrm>
                <a:off x="3715470" y="2357925"/>
                <a:ext cx="284760" cy="8604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0E19856B-82D2-4A23-9C65-1B43D99303F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706830" y="2348925"/>
                  <a:ext cx="302400" cy="103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0" name="Textfeld 39">
            <a:extLst>
              <a:ext uri="{FF2B5EF4-FFF2-40B4-BE49-F238E27FC236}">
                <a16:creationId xmlns:a16="http://schemas.microsoft.com/office/drawing/2014/main" id="{971B7F4D-B607-4709-BD1C-9D1B42C95920}"/>
              </a:ext>
            </a:extLst>
          </p:cNvPr>
          <p:cNvSpPr txBox="1"/>
          <p:nvPr/>
        </p:nvSpPr>
        <p:spPr>
          <a:xfrm>
            <a:off x="1179553" y="978720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HTML </a:t>
            </a:r>
            <a:r>
              <a:rPr lang="de-DE" sz="2800" dirty="0" err="1"/>
              <a:t>only</a:t>
            </a:r>
            <a:endParaRPr lang="de-AT" sz="2800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DA5449F7-C7F9-473E-ABB9-7F76340D0E0A}"/>
              </a:ext>
            </a:extLst>
          </p:cNvPr>
          <p:cNvSpPr txBox="1"/>
          <p:nvPr/>
        </p:nvSpPr>
        <p:spPr>
          <a:xfrm>
            <a:off x="4681648" y="978720"/>
            <a:ext cx="2461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HTML + CSS</a:t>
            </a:r>
            <a:endParaRPr lang="de-AT" sz="2800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46AE881D-9F2B-48A7-81C6-EE94272DFEBE}"/>
              </a:ext>
            </a:extLst>
          </p:cNvPr>
          <p:cNvSpPr txBox="1"/>
          <p:nvPr/>
        </p:nvSpPr>
        <p:spPr>
          <a:xfrm>
            <a:off x="7955202" y="978720"/>
            <a:ext cx="3417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HTML + CSS + JS</a:t>
            </a:r>
            <a:endParaRPr lang="de-AT" sz="2800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1CE1DE20-C28B-4C0D-BFB2-A690F942CDC1}"/>
              </a:ext>
            </a:extLst>
          </p:cNvPr>
          <p:cNvSpPr txBox="1"/>
          <p:nvPr/>
        </p:nvSpPr>
        <p:spPr>
          <a:xfrm>
            <a:off x="572877" y="5270500"/>
            <a:ext cx="3408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dirty="0" err="1"/>
              <a:t>gives</a:t>
            </a:r>
            <a:r>
              <a:rPr lang="de-DE" sz="2000" dirty="0"/>
              <a:t> </a:t>
            </a:r>
            <a:r>
              <a:rPr lang="de-DE" sz="2000" dirty="0" err="1"/>
              <a:t>you</a:t>
            </a:r>
            <a:r>
              <a:rPr lang="de-DE" sz="2000" dirty="0"/>
              <a:t> </a:t>
            </a:r>
            <a:r>
              <a:rPr lang="de-DE" sz="2000" dirty="0" err="1"/>
              <a:t>building</a:t>
            </a:r>
            <a:r>
              <a:rPr lang="de-DE" sz="2000" dirty="0"/>
              <a:t> </a:t>
            </a:r>
            <a:r>
              <a:rPr lang="de-DE" sz="2000" dirty="0" err="1"/>
              <a:t>blocks</a:t>
            </a:r>
            <a:endParaRPr lang="de-DE" sz="2000" dirty="0"/>
          </a:p>
          <a:p>
            <a:pPr algn="ctr"/>
            <a:r>
              <a:rPr lang="de-DE" sz="2000" dirty="0"/>
              <a:t>and a </a:t>
            </a:r>
            <a:r>
              <a:rPr lang="de-DE" sz="2000" dirty="0" err="1"/>
              <a:t>basic</a:t>
            </a:r>
            <a:r>
              <a:rPr lang="de-DE" sz="2000" dirty="0"/>
              <a:t> </a:t>
            </a:r>
            <a:r>
              <a:rPr lang="de-DE" sz="2000" dirty="0" err="1"/>
              <a:t>structure</a:t>
            </a:r>
            <a:endParaRPr lang="de-AT" sz="2000" dirty="0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CA0EEFD-819F-44E2-9D14-AFB68AF67BC6}"/>
              </a:ext>
            </a:extLst>
          </p:cNvPr>
          <p:cNvSpPr txBox="1"/>
          <p:nvPr/>
        </p:nvSpPr>
        <p:spPr>
          <a:xfrm>
            <a:off x="4715955" y="5371005"/>
            <a:ext cx="2383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makes</a:t>
            </a:r>
            <a:r>
              <a:rPr lang="de-DE" sz="2000" dirty="0"/>
              <a:t> </a:t>
            </a:r>
            <a:r>
              <a:rPr lang="de-DE" sz="2000" dirty="0" err="1"/>
              <a:t>it</a:t>
            </a:r>
            <a:r>
              <a:rPr lang="de-DE" sz="2000" dirty="0"/>
              <a:t> „</a:t>
            </a:r>
            <a:r>
              <a:rPr lang="de-DE" sz="2000" dirty="0" err="1"/>
              <a:t>pretty</a:t>
            </a:r>
            <a:r>
              <a:rPr lang="de-DE" sz="2000" dirty="0"/>
              <a:t>“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4429EDA6-6450-4488-A589-FF4FB16454D1}"/>
              </a:ext>
            </a:extLst>
          </p:cNvPr>
          <p:cNvSpPr txBox="1"/>
          <p:nvPr/>
        </p:nvSpPr>
        <p:spPr>
          <a:xfrm>
            <a:off x="9134289" y="5371005"/>
            <a:ext cx="1635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party</a:t>
            </a:r>
            <a:r>
              <a:rPr lang="de-DE" sz="2000" dirty="0"/>
              <a:t> </a:t>
            </a:r>
            <a:r>
              <a:rPr lang="de-DE" sz="2000" dirty="0" err="1"/>
              <a:t>hard</a:t>
            </a:r>
            <a:r>
              <a:rPr lang="de-DE" sz="2000" dirty="0"/>
              <a:t>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1" name="Freihand 50">
                <a:extLst>
                  <a:ext uri="{FF2B5EF4-FFF2-40B4-BE49-F238E27FC236}">
                    <a16:creationId xmlns:a16="http://schemas.microsoft.com/office/drawing/2014/main" id="{0A269F3F-270C-4A5C-BD3A-AFDCC24C281E}"/>
                  </a:ext>
                </a:extLst>
              </p14:cNvPr>
              <p14:cNvContentPartPr/>
              <p14:nvPr/>
            </p14:nvContentPartPr>
            <p14:xfrm>
              <a:off x="9619650" y="2101620"/>
              <a:ext cx="669960" cy="538560"/>
            </p14:xfrm>
          </p:contentPart>
        </mc:Choice>
        <mc:Fallback xmlns="">
          <p:pic>
            <p:nvPicPr>
              <p:cNvPr id="51" name="Freihand 50">
                <a:extLst>
                  <a:ext uri="{FF2B5EF4-FFF2-40B4-BE49-F238E27FC236}">
                    <a16:creationId xmlns:a16="http://schemas.microsoft.com/office/drawing/2014/main" id="{0A269F3F-270C-4A5C-BD3A-AFDCC24C281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11010" y="2092980"/>
                <a:ext cx="687600" cy="55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13622755-8598-4A9E-94D9-C904420009E6}"/>
              </a:ext>
            </a:extLst>
          </p:cNvPr>
          <p:cNvGrpSpPr/>
          <p:nvPr/>
        </p:nvGrpSpPr>
        <p:grpSpPr>
          <a:xfrm>
            <a:off x="9423900" y="2779005"/>
            <a:ext cx="1094760" cy="1538640"/>
            <a:chOff x="3395700" y="2655180"/>
            <a:chExt cx="1094760" cy="153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B62B7508-2E21-4530-9CBE-56407347B292}"/>
                    </a:ext>
                  </a:extLst>
                </p14:cNvPr>
                <p14:cNvContentPartPr/>
                <p14:nvPr/>
              </p14:nvContentPartPr>
              <p14:xfrm>
                <a:off x="3775500" y="2655180"/>
                <a:ext cx="81360" cy="106236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B62B7508-2E21-4530-9CBE-56407347B29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66860" y="2646180"/>
                  <a:ext cx="99000" cy="10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68101BB5-7E43-4A29-ABDB-4D836A6EE891}"/>
                    </a:ext>
                  </a:extLst>
                </p14:cNvPr>
                <p14:cNvContentPartPr/>
                <p14:nvPr/>
              </p14:nvContentPartPr>
              <p14:xfrm>
                <a:off x="3395700" y="3708540"/>
                <a:ext cx="413280" cy="485280"/>
              </p14:xfrm>
            </p:contentPart>
          </mc:Choice>
          <mc:Fallback xmlns="">
            <p:pic>
              <p:nvPicPr>
                <p:cNvPr id="54" name="Freihand 53">
                  <a:extLst>
                    <a:ext uri="{FF2B5EF4-FFF2-40B4-BE49-F238E27FC236}">
                      <a16:creationId xmlns:a16="http://schemas.microsoft.com/office/drawing/2014/main" id="{68101BB5-7E43-4A29-ABDB-4D836A6EE89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86700" y="3699900"/>
                  <a:ext cx="43092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5" name="Freihand 54">
                  <a:extLst>
                    <a:ext uri="{FF2B5EF4-FFF2-40B4-BE49-F238E27FC236}">
                      <a16:creationId xmlns:a16="http://schemas.microsoft.com/office/drawing/2014/main" id="{82AC2B2C-0B52-45B3-81F0-88023EF7DB51}"/>
                    </a:ext>
                  </a:extLst>
                </p14:cNvPr>
                <p14:cNvContentPartPr/>
                <p14:nvPr/>
              </p14:nvContentPartPr>
              <p14:xfrm>
                <a:off x="3783060" y="3734460"/>
                <a:ext cx="707400" cy="42804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82AC2B2C-0B52-45B3-81F0-88023EF7DB5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74060" y="3725460"/>
                  <a:ext cx="725040" cy="44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6" name="Freihand 55">
                <a:extLst>
                  <a:ext uri="{FF2B5EF4-FFF2-40B4-BE49-F238E27FC236}">
                    <a16:creationId xmlns:a16="http://schemas.microsoft.com/office/drawing/2014/main" id="{D8D80828-BBC3-475C-B0C5-A3776B110584}"/>
                  </a:ext>
                </a:extLst>
              </p14:cNvPr>
              <p14:cNvContentPartPr/>
              <p14:nvPr/>
            </p14:nvContentPartPr>
            <p14:xfrm>
              <a:off x="9430740" y="3045765"/>
              <a:ext cx="405000" cy="206640"/>
            </p14:xfrm>
          </p:contentPart>
        </mc:Choice>
        <mc:Fallback xmlns="">
          <p:pic>
            <p:nvPicPr>
              <p:cNvPr id="56" name="Freihand 55">
                <a:extLst>
                  <a:ext uri="{FF2B5EF4-FFF2-40B4-BE49-F238E27FC236}">
                    <a16:creationId xmlns:a16="http://schemas.microsoft.com/office/drawing/2014/main" id="{D8D80828-BBC3-475C-B0C5-A3776B11058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421740" y="3036749"/>
                <a:ext cx="422640" cy="2243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7" name="Freihand 56">
                <a:extLst>
                  <a:ext uri="{FF2B5EF4-FFF2-40B4-BE49-F238E27FC236}">
                    <a16:creationId xmlns:a16="http://schemas.microsoft.com/office/drawing/2014/main" id="{0F60ACB1-B602-4B5D-A3AD-18800D79E6EE}"/>
                  </a:ext>
                </a:extLst>
              </p14:cNvPr>
              <p14:cNvContentPartPr/>
              <p14:nvPr/>
            </p14:nvContentPartPr>
            <p14:xfrm>
              <a:off x="9847260" y="2986365"/>
              <a:ext cx="586440" cy="263520"/>
            </p14:xfrm>
          </p:contentPart>
        </mc:Choice>
        <mc:Fallback xmlns="">
          <p:pic>
            <p:nvPicPr>
              <p:cNvPr id="57" name="Freihand 56">
                <a:extLst>
                  <a:ext uri="{FF2B5EF4-FFF2-40B4-BE49-F238E27FC236}">
                    <a16:creationId xmlns:a16="http://schemas.microsoft.com/office/drawing/2014/main" id="{0F60ACB1-B602-4B5D-A3AD-18800D79E6E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838260" y="2977365"/>
                <a:ext cx="604080" cy="28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0A8A8F53-24B0-4E29-BA1C-BA40FF656E61}"/>
              </a:ext>
            </a:extLst>
          </p:cNvPr>
          <p:cNvGrpSpPr/>
          <p:nvPr/>
        </p:nvGrpSpPr>
        <p:grpSpPr>
          <a:xfrm>
            <a:off x="9800820" y="2302365"/>
            <a:ext cx="284760" cy="217800"/>
            <a:chOff x="3772620" y="2178540"/>
            <a:chExt cx="28476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B5F6A7DE-A7C3-46D4-B6C3-C63E85724C4F}"/>
                    </a:ext>
                  </a:extLst>
                </p14:cNvPr>
                <p14:cNvContentPartPr/>
                <p14:nvPr/>
              </p14:nvContentPartPr>
              <p14:xfrm>
                <a:off x="3807900" y="2184300"/>
                <a:ext cx="20880" cy="1440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B5F6A7DE-A7C3-46D4-B6C3-C63E85724C4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98900" y="2175300"/>
                  <a:ext cx="385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0" name="Freihand 59">
                  <a:extLst>
                    <a:ext uri="{FF2B5EF4-FFF2-40B4-BE49-F238E27FC236}">
                      <a16:creationId xmlns:a16="http://schemas.microsoft.com/office/drawing/2014/main" id="{B78B6593-0EA7-4C48-8649-7B77D4FD82E8}"/>
                    </a:ext>
                  </a:extLst>
                </p14:cNvPr>
                <p14:cNvContentPartPr/>
                <p14:nvPr/>
              </p14:nvContentPartPr>
              <p14:xfrm>
                <a:off x="3993660" y="2178540"/>
                <a:ext cx="18000" cy="14040"/>
              </p14:xfrm>
            </p:contentPart>
          </mc:Choice>
          <mc:Fallback xmlns="">
            <p:pic>
              <p:nvPicPr>
                <p:cNvPr id="60" name="Freihand 59">
                  <a:extLst>
                    <a:ext uri="{FF2B5EF4-FFF2-40B4-BE49-F238E27FC236}">
                      <a16:creationId xmlns:a16="http://schemas.microsoft.com/office/drawing/2014/main" id="{B78B6593-0EA7-4C48-8649-7B77D4FD82E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84660" y="2169540"/>
                  <a:ext cx="35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1" name="Freihand 60">
                  <a:extLst>
                    <a:ext uri="{FF2B5EF4-FFF2-40B4-BE49-F238E27FC236}">
                      <a16:creationId xmlns:a16="http://schemas.microsoft.com/office/drawing/2014/main" id="{66E3A3C2-E49C-462A-B458-442C58DD2EC4}"/>
                    </a:ext>
                  </a:extLst>
                </p14:cNvPr>
                <p14:cNvContentPartPr/>
                <p14:nvPr/>
              </p14:nvContentPartPr>
              <p14:xfrm>
                <a:off x="3877380" y="2212020"/>
                <a:ext cx="56520" cy="119160"/>
              </p14:xfrm>
            </p:contentPart>
          </mc:Choice>
          <mc:Fallback xmlns="">
            <p:pic>
              <p:nvPicPr>
                <p:cNvPr id="61" name="Freihand 60">
                  <a:extLst>
                    <a:ext uri="{FF2B5EF4-FFF2-40B4-BE49-F238E27FC236}">
                      <a16:creationId xmlns:a16="http://schemas.microsoft.com/office/drawing/2014/main" id="{66E3A3C2-E49C-462A-B458-442C58DD2EC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68740" y="2203380"/>
                  <a:ext cx="74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E53380AB-7512-4202-90C5-038DA15EEDE0}"/>
                    </a:ext>
                  </a:extLst>
                </p14:cNvPr>
                <p14:cNvContentPartPr/>
                <p14:nvPr/>
              </p14:nvContentPartPr>
              <p14:xfrm>
                <a:off x="3772620" y="2310300"/>
                <a:ext cx="284760" cy="86040"/>
              </p14:xfrm>
            </p:contentPart>
          </mc:Choice>
          <mc:Fallback xmlns="">
            <p:pic>
              <p:nvPicPr>
                <p:cNvPr id="62" name="Freihand 61">
                  <a:extLst>
                    <a:ext uri="{FF2B5EF4-FFF2-40B4-BE49-F238E27FC236}">
                      <a16:creationId xmlns:a16="http://schemas.microsoft.com/office/drawing/2014/main" id="{E53380AB-7512-4202-90C5-038DA15EEDE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63980" y="2301300"/>
                  <a:ext cx="302400" cy="10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DB6A409-9D72-4125-BE8C-04A02DC7011B}"/>
              </a:ext>
            </a:extLst>
          </p:cNvPr>
          <p:cNvGrpSpPr/>
          <p:nvPr/>
        </p:nvGrpSpPr>
        <p:grpSpPr>
          <a:xfrm rot="16200000">
            <a:off x="10182533" y="3171386"/>
            <a:ext cx="908640" cy="260640"/>
            <a:chOff x="2988646" y="3354434"/>
            <a:chExt cx="908640" cy="2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" name="Freihand 2">
                  <a:extLst>
                    <a:ext uri="{FF2B5EF4-FFF2-40B4-BE49-F238E27FC236}">
                      <a16:creationId xmlns:a16="http://schemas.microsoft.com/office/drawing/2014/main" id="{2DDF8382-A758-430C-8684-BF2B30DD5511}"/>
                    </a:ext>
                  </a:extLst>
                </p14:cNvPr>
                <p14:cNvContentPartPr/>
                <p14:nvPr/>
              </p14:nvContentPartPr>
              <p14:xfrm>
                <a:off x="2988646" y="3386834"/>
                <a:ext cx="861840" cy="228240"/>
              </p14:xfrm>
            </p:contentPart>
          </mc:Choice>
          <mc:Fallback xmlns="">
            <p:pic>
              <p:nvPicPr>
                <p:cNvPr id="3" name="Freihand 2">
                  <a:extLst>
                    <a:ext uri="{FF2B5EF4-FFF2-40B4-BE49-F238E27FC236}">
                      <a16:creationId xmlns:a16="http://schemas.microsoft.com/office/drawing/2014/main" id="{2DDF8382-A758-430C-8684-BF2B30DD551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79646" y="3378194"/>
                  <a:ext cx="8794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B3D5F9F7-A9AA-4EAA-B66A-86D53F568106}"/>
                    </a:ext>
                  </a:extLst>
                </p14:cNvPr>
                <p14:cNvContentPartPr/>
                <p14:nvPr/>
              </p14:nvContentPartPr>
              <p14:xfrm>
                <a:off x="3594526" y="3354434"/>
                <a:ext cx="302760" cy="20736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B3D5F9F7-A9AA-4EAA-B66A-86D53F56810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585526" y="3345794"/>
                  <a:ext cx="320400" cy="225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8799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F5AD562-9A83-44B8-9046-AE5F4D614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88188"/>
            <a:ext cx="7409792" cy="321131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87A1D07-0572-43BA-A8BC-2165DA35C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87" y="3553091"/>
            <a:ext cx="10846676" cy="320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58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9CD868-4823-4929-B3AF-FB3297E7C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messages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B6D280-41D3-4CBC-979F-FD735E6C5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92295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HTTP is a stateless application-layer protocol based on requests and responses</a:t>
            </a:r>
          </a:p>
          <a:p>
            <a:endParaRPr lang="en-US" dirty="0"/>
          </a:p>
          <a:p>
            <a:r>
              <a:rPr lang="en-US" dirty="0"/>
              <a:t>It’s plaintext, so wrap it in well configured TLS</a:t>
            </a:r>
          </a:p>
          <a:p>
            <a:endParaRPr lang="en-US" dirty="0"/>
          </a:p>
          <a:p>
            <a:r>
              <a:rPr lang="en-US" dirty="0"/>
              <a:t>Harden your webserver properly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615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9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2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3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4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1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3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3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4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5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6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7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8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8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2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3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4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5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6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7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8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9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0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1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2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3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4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5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6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7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8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9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0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1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2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3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4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5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6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7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8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9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0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1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2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3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4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5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0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1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2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4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6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8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0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2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4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6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8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0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2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4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7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8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9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0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1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2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3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4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5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6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7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8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9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0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1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3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4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5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6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7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8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9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0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1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3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4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5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6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2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3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4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5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6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7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8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9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0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1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2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3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4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5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6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7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6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7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8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9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0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1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2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3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4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5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0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1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4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5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4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5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6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7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8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9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0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1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2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3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4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5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8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9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0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1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6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7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8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9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0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1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8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0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2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4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6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8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0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2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4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6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8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0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2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4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6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8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0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2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4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76FD6F19-51EC-4B7D-8EF6-594A8AA731EB}"/>
              </a:ext>
            </a:extLst>
          </p:cNvPr>
          <p:cNvSpPr/>
          <p:nvPr/>
        </p:nvSpPr>
        <p:spPr>
          <a:xfrm>
            <a:off x="5728586" y="2279133"/>
            <a:ext cx="1873894" cy="672651"/>
          </a:xfrm>
          <a:custGeom>
            <a:avLst/>
            <a:gdLst>
              <a:gd name="connsiteX0" fmla="*/ 0 w 1873894"/>
              <a:gd name="connsiteY0" fmla="*/ 0 h 672651"/>
              <a:gd name="connsiteX1" fmla="*/ 605892 w 1873894"/>
              <a:gd name="connsiteY1" fmla="*/ 0 h 672651"/>
              <a:gd name="connsiteX2" fmla="*/ 1174307 w 1873894"/>
              <a:gd name="connsiteY2" fmla="*/ 0 h 672651"/>
              <a:gd name="connsiteX3" fmla="*/ 1873894 w 1873894"/>
              <a:gd name="connsiteY3" fmla="*/ 0 h 672651"/>
              <a:gd name="connsiteX4" fmla="*/ 1873894 w 1873894"/>
              <a:gd name="connsiteY4" fmla="*/ 672651 h 672651"/>
              <a:gd name="connsiteX5" fmla="*/ 1286741 w 1873894"/>
              <a:gd name="connsiteY5" fmla="*/ 672651 h 672651"/>
              <a:gd name="connsiteX6" fmla="*/ 624631 w 1873894"/>
              <a:gd name="connsiteY6" fmla="*/ 672651 h 672651"/>
              <a:gd name="connsiteX7" fmla="*/ 0 w 1873894"/>
              <a:gd name="connsiteY7" fmla="*/ 672651 h 672651"/>
              <a:gd name="connsiteX8" fmla="*/ 0 w 1873894"/>
              <a:gd name="connsiteY8" fmla="*/ 0 h 672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3894" h="672651" extrusionOk="0">
                <a:moveTo>
                  <a:pt x="0" y="0"/>
                </a:moveTo>
                <a:cubicBezTo>
                  <a:pt x="210153" y="-22301"/>
                  <a:pt x="363112" y="9574"/>
                  <a:pt x="605892" y="0"/>
                </a:cubicBezTo>
                <a:cubicBezTo>
                  <a:pt x="848672" y="-9574"/>
                  <a:pt x="990008" y="14941"/>
                  <a:pt x="1174307" y="0"/>
                </a:cubicBezTo>
                <a:cubicBezTo>
                  <a:pt x="1358607" y="-14941"/>
                  <a:pt x="1605810" y="-30352"/>
                  <a:pt x="1873894" y="0"/>
                </a:cubicBezTo>
                <a:cubicBezTo>
                  <a:pt x="1845599" y="238653"/>
                  <a:pt x="1883285" y="429690"/>
                  <a:pt x="1873894" y="672651"/>
                </a:cubicBezTo>
                <a:cubicBezTo>
                  <a:pt x="1650449" y="700257"/>
                  <a:pt x="1410458" y="644975"/>
                  <a:pt x="1286741" y="672651"/>
                </a:cubicBezTo>
                <a:cubicBezTo>
                  <a:pt x="1163024" y="700327"/>
                  <a:pt x="853251" y="688210"/>
                  <a:pt x="624631" y="672651"/>
                </a:cubicBezTo>
                <a:cubicBezTo>
                  <a:pt x="396011" y="657093"/>
                  <a:pt x="137364" y="674903"/>
                  <a:pt x="0" y="672651"/>
                </a:cubicBezTo>
                <a:cubicBezTo>
                  <a:pt x="8536" y="347015"/>
                  <a:pt x="-31600" y="179868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0740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8D768F65-A745-E8CF-BA70-B6F5446CBFEA}"/>
              </a:ext>
            </a:extLst>
          </p:cNvPr>
          <p:cNvSpPr txBox="1">
            <a:spLocks/>
          </p:cNvSpPr>
          <p:nvPr/>
        </p:nvSpPr>
        <p:spPr>
          <a:xfrm>
            <a:off x="725213" y="2801189"/>
            <a:ext cx="10741573" cy="12556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/>
              <a:t>Quiz Time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054165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705EFA7-7E56-4015-AACB-C23589D87F04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D1D94D59-D8EF-44CC-903F-A0942FB57964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5C7390FC-BF3A-47E5-B60C-E7ADD1E734CF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A3FEDACB-A7B6-42EA-92B2-3CD61ED29024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D6E05389-60CF-40F1-8C0E-6702896E179C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DEC4930B-2A35-441B-BFD9-13AA6FBDE711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2B05EB8D-3A6E-430A-930F-F7DFE1907009}"/>
              </a:ext>
            </a:extLst>
          </p:cNvPr>
          <p:cNvGrpSpPr/>
          <p:nvPr/>
        </p:nvGrpSpPr>
        <p:grpSpPr>
          <a:xfrm>
            <a:off x="5384591" y="1920111"/>
            <a:ext cx="1198115" cy="353621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3F40C8D0-0B0C-41E0-8AA8-682BE872375A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7" name="Freihand 26">
                  <a:extLst>
                    <a:ext uri="{FF2B5EF4-FFF2-40B4-BE49-F238E27FC236}">
                      <a16:creationId xmlns:a16="http://schemas.microsoft.com/office/drawing/2014/main" id="{884EA65D-DE6B-4816-9265-C97ABD1A15AA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4FD80A45-2BF5-41C1-AC7C-23F6A123F3CF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4F986D40-DDB2-4DBF-87C6-11B68E76065F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4A337C55-5F26-4B8D-9D85-0393B354E696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2DCCE70B-5BB3-488C-A95E-DDA1520A4AB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686E90D1-6E59-496F-8FD8-B25C73772E28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7B624664-894C-437A-B8A2-8AA557813DB2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978B0810-3CA6-406F-83D9-D370B253364E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92F66556-4B71-45E4-9F32-06C00646F940}"/>
              </a:ext>
            </a:extLst>
          </p:cNvPr>
          <p:cNvGrpSpPr/>
          <p:nvPr/>
        </p:nvGrpSpPr>
        <p:grpSpPr>
          <a:xfrm>
            <a:off x="5537068" y="4031222"/>
            <a:ext cx="1353276" cy="311722"/>
            <a:chOff x="8152560" y="1242900"/>
            <a:chExt cx="18198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F9E2E9F2-F756-43F8-B5B5-C491A536012E}"/>
                    </a:ext>
                  </a:extLst>
                </p14:cNvPr>
                <p14:cNvContentPartPr/>
                <p14:nvPr/>
              </p14:nvContentPartPr>
              <p14:xfrm>
                <a:off x="8236440" y="1290060"/>
                <a:ext cx="41040" cy="399600"/>
              </p14:xfrm>
            </p:contentPart>
          </mc:Choice>
          <mc:Fallback xmlns="">
            <p:pic>
              <p:nvPicPr>
                <p:cNvPr id="79" name="Freihand 78">
                  <a:extLst>
                    <a:ext uri="{FF2B5EF4-FFF2-40B4-BE49-F238E27FC236}">
                      <a16:creationId xmlns:a16="http://schemas.microsoft.com/office/drawing/2014/main" id="{76D2EA02-5F22-4088-8209-A9DCF18ECD3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224852" y="1274260"/>
                  <a:ext cx="64698" cy="43185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513FCC0D-C2B9-451A-B393-081E939C0A02}"/>
                </a:ext>
              </a:extLst>
            </p:cNvPr>
            <p:cNvGrpSpPr/>
            <p:nvPr/>
          </p:nvGrpSpPr>
          <p:grpSpPr>
            <a:xfrm>
              <a:off x="8152560" y="1242900"/>
              <a:ext cx="1819800" cy="570240"/>
              <a:chOff x="8152560" y="1242900"/>
              <a:chExt cx="1819800" cy="570240"/>
            </a:xfrm>
          </p:grpSpPr>
          <p:grpSp>
            <p:nvGrpSpPr>
              <p:cNvPr id="38" name="Gruppieren 37">
                <a:extLst>
                  <a:ext uri="{FF2B5EF4-FFF2-40B4-BE49-F238E27FC236}">
                    <a16:creationId xmlns:a16="http://schemas.microsoft.com/office/drawing/2014/main" id="{2855269E-0783-43B8-A4F9-1AE9E331708F}"/>
                  </a:ext>
                </a:extLst>
              </p:cNvPr>
              <p:cNvGrpSpPr/>
              <p:nvPr/>
            </p:nvGrpSpPr>
            <p:grpSpPr>
              <a:xfrm>
                <a:off x="8152560" y="1242900"/>
                <a:ext cx="724320" cy="451800"/>
                <a:chOff x="8152560" y="1242900"/>
                <a:chExt cx="724320" cy="451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96">
                  <p14:nvContentPartPr>
                    <p14:cNvPr id="46" name="Freihand 45">
                      <a:extLst>
                        <a:ext uri="{FF2B5EF4-FFF2-40B4-BE49-F238E27FC236}">
                          <a16:creationId xmlns:a16="http://schemas.microsoft.com/office/drawing/2014/main" id="{2136A37C-4B61-4594-8F89-C3E179E13BE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52560" y="1242900"/>
                    <a:ext cx="304560" cy="439560"/>
                  </p14:xfrm>
                </p:contentPart>
              </mc:Choice>
              <mc:Fallback xmlns="">
                <p:pic>
                  <p:nvPicPr>
                    <p:cNvPr id="89" name="Freihand 88">
                      <a:extLst>
                        <a:ext uri="{FF2B5EF4-FFF2-40B4-BE49-F238E27FC236}">
                          <a16:creationId xmlns:a16="http://schemas.microsoft.com/office/drawing/2014/main" id="{3B246D2D-871F-41BF-899F-55FDE7A83667}"/>
                        </a:ext>
                      </a:extLst>
                    </p:cNvPr>
                    <p:cNvPicPr/>
                    <p:nvPr/>
                  </p:nvPicPr>
                  <p:blipFill>
                    <a:blip r:embed="rId97"/>
                    <a:stretch>
                      <a:fillRect/>
                    </a:stretch>
                  </p:blipFill>
                  <p:spPr>
                    <a:xfrm>
                      <a:off x="8140455" y="1226449"/>
                      <a:ext cx="328286" cy="47180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8">
                  <p14:nvContentPartPr>
                    <p14:cNvPr id="47" name="Freihand 46">
                      <a:extLst>
                        <a:ext uri="{FF2B5EF4-FFF2-40B4-BE49-F238E27FC236}">
                          <a16:creationId xmlns:a16="http://schemas.microsoft.com/office/drawing/2014/main" id="{C1C12799-F459-49D7-AA5D-65D05CF6E2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5080" y="1435860"/>
                    <a:ext cx="169200" cy="232920"/>
                  </p14:xfrm>
                </p:contentPart>
              </mc:Choice>
              <mc:Fallback xmlns="">
                <p:pic>
                  <p:nvPicPr>
                    <p:cNvPr id="90" name="Freihand 89">
                      <a:extLst>
                        <a:ext uri="{FF2B5EF4-FFF2-40B4-BE49-F238E27FC236}">
                          <a16:creationId xmlns:a16="http://schemas.microsoft.com/office/drawing/2014/main" id="{D77F6895-A076-4FF5-8BE9-9893D2D69C58}"/>
                        </a:ext>
                      </a:extLst>
                    </p:cNvPr>
                    <p:cNvPicPr/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8502994" y="1419411"/>
                      <a:ext cx="192888" cy="265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0">
                  <p14:nvContentPartPr>
                    <p14:cNvPr id="48" name="Freihand 47">
                      <a:extLst>
                        <a:ext uri="{FF2B5EF4-FFF2-40B4-BE49-F238E27FC236}">
                          <a16:creationId xmlns:a16="http://schemas.microsoft.com/office/drawing/2014/main" id="{631E9C8A-86D9-415E-AF5D-FC6610E34A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9000" y="1427940"/>
                    <a:ext cx="137880" cy="266760"/>
                  </p14:xfrm>
                </p:contentPart>
              </mc:Choice>
              <mc:Fallback xmlns="">
                <p:pic>
                  <p:nvPicPr>
                    <p:cNvPr id="91" name="Freihand 90">
                      <a:extLst>
                        <a:ext uri="{FF2B5EF4-FFF2-40B4-BE49-F238E27FC236}">
                          <a16:creationId xmlns:a16="http://schemas.microsoft.com/office/drawing/2014/main" id="{6BFCC4D3-E65F-489A-B2AC-9F7F14F02257}"/>
                        </a:ext>
                      </a:extLst>
                    </p:cNvPr>
                    <p:cNvPicPr/>
                    <p:nvPr/>
                  </p:nvPicPr>
                  <p:blipFill>
                    <a:blip r:embed="rId101"/>
                    <a:stretch>
                      <a:fillRect/>
                    </a:stretch>
                  </p:blipFill>
                  <p:spPr>
                    <a:xfrm>
                      <a:off x="8726905" y="1411473"/>
                      <a:ext cx="161586" cy="29903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39" name="Gruppieren 38">
                <a:extLst>
                  <a:ext uri="{FF2B5EF4-FFF2-40B4-BE49-F238E27FC236}">
                    <a16:creationId xmlns:a16="http://schemas.microsoft.com/office/drawing/2014/main" id="{CB1F5D19-B6B0-4566-A072-95F605B477E0}"/>
                  </a:ext>
                </a:extLst>
              </p:cNvPr>
              <p:cNvGrpSpPr/>
              <p:nvPr/>
            </p:nvGrpSpPr>
            <p:grpSpPr>
              <a:xfrm>
                <a:off x="8962200" y="1386540"/>
                <a:ext cx="1010160" cy="426600"/>
                <a:chOff x="8962200" y="1386540"/>
                <a:chExt cx="1010160" cy="426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2">
                  <p14:nvContentPartPr>
                    <p14:cNvPr id="40" name="Freihand 39">
                      <a:extLst>
                        <a:ext uri="{FF2B5EF4-FFF2-40B4-BE49-F238E27FC236}">
                          <a16:creationId xmlns:a16="http://schemas.microsoft.com/office/drawing/2014/main" id="{42305B54-2294-434B-B024-C21828711E0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4780"/>
                    <a:ext cx="25200" cy="378360"/>
                  </p14:xfrm>
                </p:contentPart>
              </mc:Choice>
              <mc:Fallback xmlns="">
                <p:pic>
                  <p:nvPicPr>
                    <p:cNvPr id="83" name="Freihand 82">
                      <a:extLst>
                        <a:ext uri="{FF2B5EF4-FFF2-40B4-BE49-F238E27FC236}">
                          <a16:creationId xmlns:a16="http://schemas.microsoft.com/office/drawing/2014/main" id="{D694726F-B657-493A-8F07-5371004CFF20}"/>
                        </a:ext>
                      </a:extLst>
                    </p:cNvPr>
                    <p:cNvPicPr/>
                    <p:nvPr/>
                  </p:nvPicPr>
                  <p:blipFill>
                    <a:blip r:embed="rId103"/>
                    <a:stretch>
                      <a:fillRect/>
                    </a:stretch>
                  </p:blipFill>
                  <p:spPr>
                    <a:xfrm>
                      <a:off x="8950085" y="1418330"/>
                      <a:ext cx="48946" cy="41060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4">
                  <p14:nvContentPartPr>
                    <p14:cNvPr id="41" name="Freihand 40">
                      <a:extLst>
                        <a:ext uri="{FF2B5EF4-FFF2-40B4-BE49-F238E27FC236}">
                          <a16:creationId xmlns:a16="http://schemas.microsoft.com/office/drawing/2014/main" id="{22E75093-75A5-4EBA-8074-8D28EDA32B9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5500"/>
                    <a:ext cx="144000" cy="206280"/>
                  </p14:xfrm>
                </p:contentPart>
              </mc:Choice>
              <mc:Fallback xmlns="">
                <p:pic>
                  <p:nvPicPr>
                    <p:cNvPr id="84" name="Freihand 83">
                      <a:extLst>
                        <a:ext uri="{FF2B5EF4-FFF2-40B4-BE49-F238E27FC236}">
                          <a16:creationId xmlns:a16="http://schemas.microsoft.com/office/drawing/2014/main" id="{F4C2D616-81A0-4D31-AF2C-2A1A7F793FD5}"/>
                        </a:ext>
                      </a:extLst>
                    </p:cNvPr>
                    <p:cNvPicPr/>
                    <p:nvPr/>
                  </p:nvPicPr>
                  <p:blipFill>
                    <a:blip r:embed="rId105"/>
                    <a:stretch>
                      <a:fillRect/>
                    </a:stretch>
                  </p:blipFill>
                  <p:spPr>
                    <a:xfrm>
                      <a:off x="8950119" y="1419076"/>
                      <a:ext cx="167678" cy="23847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6">
                  <p14:nvContentPartPr>
                    <p14:cNvPr id="42" name="Freihand 41">
                      <a:extLst>
                        <a:ext uri="{FF2B5EF4-FFF2-40B4-BE49-F238E27FC236}">
                          <a16:creationId xmlns:a16="http://schemas.microsoft.com/office/drawing/2014/main" id="{6E973924-306F-40BA-A78C-6AFDB413DE9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5080" y="1426860"/>
                    <a:ext cx="185040" cy="195480"/>
                  </p14:xfrm>
                </p:contentPart>
              </mc:Choice>
              <mc:Fallback xmlns="">
                <p:pic>
                  <p:nvPicPr>
                    <p:cNvPr id="85" name="Freihand 84">
                      <a:extLst>
                        <a:ext uri="{FF2B5EF4-FFF2-40B4-BE49-F238E27FC236}">
                          <a16:creationId xmlns:a16="http://schemas.microsoft.com/office/drawing/2014/main" id="{048E46B7-1F29-4008-BEAE-5D60741C9EF4}"/>
                        </a:ext>
                      </a:extLst>
                    </p:cNvPr>
                    <p:cNvPicPr/>
                    <p:nvPr/>
                  </p:nvPicPr>
                  <p:blipFill>
                    <a:blip r:embed="rId107"/>
                    <a:stretch>
                      <a:fillRect/>
                    </a:stretch>
                  </p:blipFill>
                  <p:spPr>
                    <a:xfrm>
                      <a:off x="9132970" y="1410405"/>
                      <a:ext cx="208775" cy="2277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8">
                  <p14:nvContentPartPr>
                    <p14:cNvPr id="43" name="Freihand 42">
                      <a:extLst>
                        <a:ext uri="{FF2B5EF4-FFF2-40B4-BE49-F238E27FC236}">
                          <a16:creationId xmlns:a16="http://schemas.microsoft.com/office/drawing/2014/main" id="{7313D717-66E3-4BCA-A143-F709E7B977F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8360" y="1425780"/>
                    <a:ext cx="127080" cy="176400"/>
                  </p14:xfrm>
                </p:contentPart>
              </mc:Choice>
              <mc:Fallback xmlns="">
                <p:pic>
                  <p:nvPicPr>
                    <p:cNvPr id="86" name="Freihand 85">
                      <a:extLst>
                        <a:ext uri="{FF2B5EF4-FFF2-40B4-BE49-F238E27FC236}">
                          <a16:creationId xmlns:a16="http://schemas.microsoft.com/office/drawing/2014/main" id="{1F2C6ABF-16E4-4BEA-8F8F-C5726490D8A0}"/>
                        </a:ext>
                      </a:extLst>
                    </p:cNvPr>
                    <p:cNvPicPr/>
                    <p:nvPr/>
                  </p:nvPicPr>
                  <p:blipFill>
                    <a:blip r:embed="rId109"/>
                    <a:stretch>
                      <a:fillRect/>
                    </a:stretch>
                  </p:blipFill>
                  <p:spPr>
                    <a:xfrm>
                      <a:off x="9366763" y="1409325"/>
                      <a:ext cx="150757" cy="20865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0">
                  <p14:nvContentPartPr>
                    <p14:cNvPr id="44" name="Freihand 43">
                      <a:extLst>
                        <a:ext uri="{FF2B5EF4-FFF2-40B4-BE49-F238E27FC236}">
                          <a16:creationId xmlns:a16="http://schemas.microsoft.com/office/drawing/2014/main" id="{3D551F72-42CA-47C1-A1E5-EB1D3207DBA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680" y="1386540"/>
                    <a:ext cx="153720" cy="218160"/>
                  </p14:xfrm>
                </p:contentPart>
              </mc:Choice>
              <mc:Fallback xmlns="">
                <p:pic>
                  <p:nvPicPr>
                    <p:cNvPr id="87" name="Freihand 86">
                      <a:extLst>
                        <a:ext uri="{FF2B5EF4-FFF2-40B4-BE49-F238E27FC236}">
                          <a16:creationId xmlns:a16="http://schemas.microsoft.com/office/drawing/2014/main" id="{8E448ED1-347D-490F-B0EA-E6D86C2E32F9}"/>
                        </a:ext>
                      </a:extLst>
                    </p:cNvPr>
                    <p:cNvPicPr/>
                    <p:nvPr/>
                  </p:nvPicPr>
                  <p:blipFill>
                    <a:blip r:embed="rId111"/>
                    <a:stretch>
                      <a:fillRect/>
                    </a:stretch>
                  </p:blipFill>
                  <p:spPr>
                    <a:xfrm>
                      <a:off x="9550595" y="1370112"/>
                      <a:ext cx="177406" cy="25035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2">
                  <p14:nvContentPartPr>
                    <p14:cNvPr id="45" name="Freihand 44">
                      <a:extLst>
                        <a:ext uri="{FF2B5EF4-FFF2-40B4-BE49-F238E27FC236}">
                          <a16:creationId xmlns:a16="http://schemas.microsoft.com/office/drawing/2014/main" id="{9ABA7347-3B28-4A13-A4C4-07AAC09305B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55280" y="1395540"/>
                    <a:ext cx="217080" cy="194760"/>
                  </p14:xfrm>
                </p:contentPart>
              </mc:Choice>
              <mc:Fallback xmlns="">
                <p:pic>
                  <p:nvPicPr>
                    <p:cNvPr id="88" name="Freihand 87">
                      <a:extLst>
                        <a:ext uri="{FF2B5EF4-FFF2-40B4-BE49-F238E27FC236}">
                          <a16:creationId xmlns:a16="http://schemas.microsoft.com/office/drawing/2014/main" id="{CB54B549-FD48-4708-AED7-6EB241074F88}"/>
                        </a:ext>
                      </a:extLst>
                    </p:cNvPr>
                    <p:cNvPicPr/>
                    <p:nvPr/>
                  </p:nvPicPr>
                  <p:blipFill>
                    <a:blip r:embed="rId113"/>
                    <a:stretch>
                      <a:fillRect/>
                    </a:stretch>
                  </p:blipFill>
                  <p:spPr>
                    <a:xfrm>
                      <a:off x="9743166" y="1379091"/>
                      <a:ext cx="240823" cy="22700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49" name="Freihand 48">
                <a:extLst>
                  <a:ext uri="{FF2B5EF4-FFF2-40B4-BE49-F238E27FC236}">
                    <a16:creationId xmlns:a16="http://schemas.microsoft.com/office/drawing/2014/main" id="{92ABEA88-E166-4647-82C7-3D62B414EB5C}"/>
                  </a:ext>
                </a:extLst>
              </p14:cNvPr>
              <p14:cNvContentPartPr/>
              <p14:nvPr/>
            </p14:nvContentPartPr>
            <p14:xfrm>
              <a:off x="4959286" y="2333474"/>
              <a:ext cx="15840" cy="17640"/>
            </p14:xfrm>
          </p:contentPart>
        </mc:Choice>
        <mc:Fallback xmlns="">
          <p:pic>
            <p:nvPicPr>
              <p:cNvPr id="49" name="Freihand 48">
                <a:extLst>
                  <a:ext uri="{FF2B5EF4-FFF2-40B4-BE49-F238E27FC236}">
                    <a16:creationId xmlns:a16="http://schemas.microsoft.com/office/drawing/2014/main" id="{92ABEA88-E166-4647-82C7-3D62B414EB5C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950286" y="2324654"/>
                <a:ext cx="33480" cy="34927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266EA2CA-7F64-4B0C-BF6F-621B7DEADAB0}"/>
              </a:ext>
            </a:extLst>
          </p:cNvPr>
          <p:cNvGrpSpPr/>
          <p:nvPr/>
        </p:nvGrpSpPr>
        <p:grpSpPr>
          <a:xfrm>
            <a:off x="2318716" y="1766474"/>
            <a:ext cx="237240" cy="730440"/>
            <a:chOff x="2569606" y="1934594"/>
            <a:chExt cx="237240" cy="73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" name="Freihand 1">
                  <a:extLst>
                    <a:ext uri="{FF2B5EF4-FFF2-40B4-BE49-F238E27FC236}">
                      <a16:creationId xmlns:a16="http://schemas.microsoft.com/office/drawing/2014/main" id="{C4663246-85BC-4995-94D1-1F8E0EE259AC}"/>
                    </a:ext>
                  </a:extLst>
                </p14:cNvPr>
                <p14:cNvContentPartPr/>
                <p14:nvPr/>
              </p14:nvContentPartPr>
              <p14:xfrm>
                <a:off x="2666806" y="1934594"/>
                <a:ext cx="105120" cy="725040"/>
              </p14:xfrm>
            </p:contentPart>
          </mc:Choice>
          <mc:Fallback xmlns="">
            <p:pic>
              <p:nvPicPr>
                <p:cNvPr id="2" name="Freihand 1">
                  <a:extLst>
                    <a:ext uri="{FF2B5EF4-FFF2-40B4-BE49-F238E27FC236}">
                      <a16:creationId xmlns:a16="http://schemas.microsoft.com/office/drawing/2014/main" id="{C4663246-85BC-4995-94D1-1F8E0EE259A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657806" y="1925594"/>
                  <a:ext cx="122760" cy="74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3" name="Freihand 2">
                  <a:extLst>
                    <a:ext uri="{FF2B5EF4-FFF2-40B4-BE49-F238E27FC236}">
                      <a16:creationId xmlns:a16="http://schemas.microsoft.com/office/drawing/2014/main" id="{B7ECFD13-94BD-4890-894C-C21BF9CA2FAA}"/>
                    </a:ext>
                  </a:extLst>
                </p14:cNvPr>
                <p14:cNvContentPartPr/>
                <p14:nvPr/>
              </p14:nvContentPartPr>
              <p14:xfrm>
                <a:off x="2569606" y="2483954"/>
                <a:ext cx="237240" cy="181080"/>
              </p14:xfrm>
            </p:contentPart>
          </mc:Choice>
          <mc:Fallback xmlns="">
            <p:pic>
              <p:nvPicPr>
                <p:cNvPr id="3" name="Freihand 2">
                  <a:extLst>
                    <a:ext uri="{FF2B5EF4-FFF2-40B4-BE49-F238E27FC236}">
                      <a16:creationId xmlns:a16="http://schemas.microsoft.com/office/drawing/2014/main" id="{B7ECFD13-94BD-4890-894C-C21BF9CA2FA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560966" y="2475314"/>
                  <a:ext cx="254880" cy="19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A06FF425-7092-4682-AC90-B46385051EB8}"/>
              </a:ext>
            </a:extLst>
          </p:cNvPr>
          <p:cNvGrpSpPr/>
          <p:nvPr/>
        </p:nvGrpSpPr>
        <p:grpSpPr>
          <a:xfrm>
            <a:off x="1488556" y="1286234"/>
            <a:ext cx="644760" cy="381960"/>
            <a:chOff x="1739446" y="1454354"/>
            <a:chExt cx="644760" cy="38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5" name="Freihand 84">
                  <a:extLst>
                    <a:ext uri="{FF2B5EF4-FFF2-40B4-BE49-F238E27FC236}">
                      <a16:creationId xmlns:a16="http://schemas.microsoft.com/office/drawing/2014/main" id="{05E5A83A-7065-4FD2-97FD-34DBF5CCCA30}"/>
                    </a:ext>
                  </a:extLst>
                </p14:cNvPr>
                <p14:cNvContentPartPr/>
                <p14:nvPr/>
              </p14:nvContentPartPr>
              <p14:xfrm>
                <a:off x="1739446" y="1454354"/>
                <a:ext cx="237600" cy="381960"/>
              </p14:xfrm>
            </p:contentPart>
          </mc:Choice>
          <mc:Fallback xmlns="">
            <p:pic>
              <p:nvPicPr>
                <p:cNvPr id="85" name="Freihand 84">
                  <a:extLst>
                    <a:ext uri="{FF2B5EF4-FFF2-40B4-BE49-F238E27FC236}">
                      <a16:creationId xmlns:a16="http://schemas.microsoft.com/office/drawing/2014/main" id="{05E5A83A-7065-4FD2-97FD-34DBF5CCCA3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730806" y="1445714"/>
                  <a:ext cx="2552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6" name="Freihand 85">
                  <a:extLst>
                    <a:ext uri="{FF2B5EF4-FFF2-40B4-BE49-F238E27FC236}">
                      <a16:creationId xmlns:a16="http://schemas.microsoft.com/office/drawing/2014/main" id="{71B84735-1FC3-47EB-85E6-A1A868687524}"/>
                    </a:ext>
                  </a:extLst>
                </p14:cNvPr>
                <p14:cNvContentPartPr/>
                <p14:nvPr/>
              </p14:nvContentPartPr>
              <p14:xfrm>
                <a:off x="2049766" y="1523834"/>
                <a:ext cx="131040" cy="259920"/>
              </p14:xfrm>
            </p:contentPart>
          </mc:Choice>
          <mc:Fallback xmlns="">
            <p:pic>
              <p:nvPicPr>
                <p:cNvPr id="86" name="Freihand 85">
                  <a:extLst>
                    <a:ext uri="{FF2B5EF4-FFF2-40B4-BE49-F238E27FC236}">
                      <a16:creationId xmlns:a16="http://schemas.microsoft.com/office/drawing/2014/main" id="{71B84735-1FC3-47EB-85E6-A1A86868752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041126" y="1515194"/>
                  <a:ext cx="1486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7" name="Freihand 86">
                  <a:extLst>
                    <a:ext uri="{FF2B5EF4-FFF2-40B4-BE49-F238E27FC236}">
                      <a16:creationId xmlns:a16="http://schemas.microsoft.com/office/drawing/2014/main" id="{FAAF711D-E907-472E-AA74-424EF93BEAFC}"/>
                    </a:ext>
                  </a:extLst>
                </p14:cNvPr>
                <p14:cNvContentPartPr/>
                <p14:nvPr/>
              </p14:nvContentPartPr>
              <p14:xfrm>
                <a:off x="2255326" y="1659194"/>
                <a:ext cx="128880" cy="100080"/>
              </p14:xfrm>
            </p:contentPart>
          </mc:Choice>
          <mc:Fallback xmlns="">
            <p:pic>
              <p:nvPicPr>
                <p:cNvPr id="87" name="Freihand 86">
                  <a:extLst>
                    <a:ext uri="{FF2B5EF4-FFF2-40B4-BE49-F238E27FC236}">
                      <a16:creationId xmlns:a16="http://schemas.microsoft.com/office/drawing/2014/main" id="{FAAF711D-E907-472E-AA74-424EF93BEAF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246326" y="1650194"/>
                  <a:ext cx="14652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2271E70E-D959-42BD-8763-6834E29292C0}"/>
              </a:ext>
            </a:extLst>
          </p:cNvPr>
          <p:cNvGrpSpPr/>
          <p:nvPr/>
        </p:nvGrpSpPr>
        <p:grpSpPr>
          <a:xfrm>
            <a:off x="2322676" y="1240154"/>
            <a:ext cx="1696680" cy="557640"/>
            <a:chOff x="2573566" y="1408274"/>
            <a:chExt cx="1696680" cy="55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3" name="Freihand 92">
                  <a:extLst>
                    <a:ext uri="{FF2B5EF4-FFF2-40B4-BE49-F238E27FC236}">
                      <a16:creationId xmlns:a16="http://schemas.microsoft.com/office/drawing/2014/main" id="{05968BF0-014C-49F0-B284-91DA0083EA42}"/>
                    </a:ext>
                  </a:extLst>
                </p14:cNvPr>
                <p14:cNvContentPartPr/>
                <p14:nvPr/>
              </p14:nvContentPartPr>
              <p14:xfrm>
                <a:off x="2589046" y="1665674"/>
                <a:ext cx="19800" cy="124920"/>
              </p14:xfrm>
            </p:contentPart>
          </mc:Choice>
          <mc:Fallback xmlns="">
            <p:pic>
              <p:nvPicPr>
                <p:cNvPr id="93" name="Freihand 92">
                  <a:extLst>
                    <a:ext uri="{FF2B5EF4-FFF2-40B4-BE49-F238E27FC236}">
                      <a16:creationId xmlns:a16="http://schemas.microsoft.com/office/drawing/2014/main" id="{05968BF0-014C-49F0-B284-91DA0083EA4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580046" y="1657034"/>
                  <a:ext cx="374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4" name="Freihand 93">
                  <a:extLst>
                    <a:ext uri="{FF2B5EF4-FFF2-40B4-BE49-F238E27FC236}">
                      <a16:creationId xmlns:a16="http://schemas.microsoft.com/office/drawing/2014/main" id="{87C5E366-0B1D-4DF2-84C8-F5B036437D8F}"/>
                    </a:ext>
                  </a:extLst>
                </p14:cNvPr>
                <p14:cNvContentPartPr/>
                <p14:nvPr/>
              </p14:nvContentPartPr>
              <p14:xfrm>
                <a:off x="2573566" y="1552274"/>
                <a:ext cx="8280" cy="3744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87C5E366-0B1D-4DF2-84C8-F5B036437D8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564566" y="1543274"/>
                  <a:ext cx="259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3D3350B2-FC1B-4C32-A0A8-881C82C1AB06}"/>
                    </a:ext>
                  </a:extLst>
                </p14:cNvPr>
                <p14:cNvContentPartPr/>
                <p14:nvPr/>
              </p14:nvContentPartPr>
              <p14:xfrm>
                <a:off x="2653486" y="1650554"/>
                <a:ext cx="133920" cy="128160"/>
              </p14:xfrm>
            </p:contentPart>
          </mc:Choice>
          <mc:Fallback xmlns="">
            <p:pic>
              <p:nvPicPr>
                <p:cNvPr id="95" name="Freihand 94">
                  <a:extLst>
                    <a:ext uri="{FF2B5EF4-FFF2-40B4-BE49-F238E27FC236}">
                      <a16:creationId xmlns:a16="http://schemas.microsoft.com/office/drawing/2014/main" id="{3D3350B2-FC1B-4C32-A0A8-881C82C1AB0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644486" y="1641554"/>
                  <a:ext cx="1515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D61632D1-D7C5-4D2F-9CF2-9C21EDE07B93}"/>
                    </a:ext>
                  </a:extLst>
                </p14:cNvPr>
                <p14:cNvContentPartPr/>
                <p14:nvPr/>
              </p14:nvContentPartPr>
              <p14:xfrm>
                <a:off x="2906566" y="1469114"/>
                <a:ext cx="28080" cy="305280"/>
              </p14:xfrm>
            </p:contentPart>
          </mc:Choice>
          <mc:Fallback xmlns="">
            <p:pic>
              <p:nvPicPr>
                <p:cNvPr id="96" name="Freihand 95">
                  <a:extLst>
                    <a:ext uri="{FF2B5EF4-FFF2-40B4-BE49-F238E27FC236}">
                      <a16:creationId xmlns:a16="http://schemas.microsoft.com/office/drawing/2014/main" id="{D61632D1-D7C5-4D2F-9CF2-9C21EDE07B9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897566" y="1460114"/>
                  <a:ext cx="4572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7" name="Freihand 96">
                  <a:extLst>
                    <a:ext uri="{FF2B5EF4-FFF2-40B4-BE49-F238E27FC236}">
                      <a16:creationId xmlns:a16="http://schemas.microsoft.com/office/drawing/2014/main" id="{852F6FB4-9D0E-4DA0-A255-D876424581FF}"/>
                    </a:ext>
                  </a:extLst>
                </p14:cNvPr>
                <p14:cNvContentPartPr/>
                <p14:nvPr/>
              </p14:nvContentPartPr>
              <p14:xfrm>
                <a:off x="2887846" y="1567394"/>
                <a:ext cx="113400" cy="34560"/>
              </p14:xfrm>
            </p:contentPart>
          </mc:Choice>
          <mc:Fallback xmlns="">
            <p:pic>
              <p:nvPicPr>
                <p:cNvPr id="97" name="Freihand 96">
                  <a:extLst>
                    <a:ext uri="{FF2B5EF4-FFF2-40B4-BE49-F238E27FC236}">
                      <a16:creationId xmlns:a16="http://schemas.microsoft.com/office/drawing/2014/main" id="{852F6FB4-9D0E-4DA0-A255-D876424581F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878846" y="1558754"/>
                  <a:ext cx="1310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8" name="Freihand 97">
                  <a:extLst>
                    <a:ext uri="{FF2B5EF4-FFF2-40B4-BE49-F238E27FC236}">
                      <a16:creationId xmlns:a16="http://schemas.microsoft.com/office/drawing/2014/main" id="{D74E86FE-97E6-4A87-9605-BE049258A21C}"/>
                    </a:ext>
                  </a:extLst>
                </p14:cNvPr>
                <p14:cNvContentPartPr/>
                <p14:nvPr/>
              </p14:nvContentPartPr>
              <p14:xfrm>
                <a:off x="2977126" y="1523834"/>
                <a:ext cx="124560" cy="249120"/>
              </p14:xfrm>
            </p:contentPart>
          </mc:Choice>
          <mc:Fallback xmlns="">
            <p:pic>
              <p:nvPicPr>
                <p:cNvPr id="98" name="Freihand 97">
                  <a:extLst>
                    <a:ext uri="{FF2B5EF4-FFF2-40B4-BE49-F238E27FC236}">
                      <a16:creationId xmlns:a16="http://schemas.microsoft.com/office/drawing/2014/main" id="{D74E86FE-97E6-4A87-9605-BE049258A21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968126" y="1515194"/>
                  <a:ext cx="1422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F2EE59C4-B0F2-4A89-81BF-707B217A1A14}"/>
                    </a:ext>
                  </a:extLst>
                </p14:cNvPr>
                <p14:cNvContentPartPr/>
                <p14:nvPr/>
              </p14:nvContentPartPr>
              <p14:xfrm>
                <a:off x="3190246" y="1644074"/>
                <a:ext cx="23760" cy="9468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F2EE59C4-B0F2-4A89-81BF-707B217A1A1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181606" y="1635074"/>
                  <a:ext cx="414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0" name="Freihand 99">
                  <a:extLst>
                    <a:ext uri="{FF2B5EF4-FFF2-40B4-BE49-F238E27FC236}">
                      <a16:creationId xmlns:a16="http://schemas.microsoft.com/office/drawing/2014/main" id="{12308E98-0954-42F5-9F3E-C31C0AAD26DA}"/>
                    </a:ext>
                  </a:extLst>
                </p14:cNvPr>
                <p14:cNvContentPartPr/>
                <p14:nvPr/>
              </p14:nvContentPartPr>
              <p14:xfrm>
                <a:off x="3186646" y="1569194"/>
                <a:ext cx="23400" cy="18360"/>
              </p14:xfrm>
            </p:contentPart>
          </mc:Choice>
          <mc:Fallback xmlns="">
            <p:pic>
              <p:nvPicPr>
                <p:cNvPr id="100" name="Freihand 99">
                  <a:extLst>
                    <a:ext uri="{FF2B5EF4-FFF2-40B4-BE49-F238E27FC236}">
                      <a16:creationId xmlns:a16="http://schemas.microsoft.com/office/drawing/2014/main" id="{12308E98-0954-42F5-9F3E-C31C0AAD26D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177646" y="1560194"/>
                  <a:ext cx="410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1" name="Freihand 100">
                  <a:extLst>
                    <a:ext uri="{FF2B5EF4-FFF2-40B4-BE49-F238E27FC236}">
                      <a16:creationId xmlns:a16="http://schemas.microsoft.com/office/drawing/2014/main" id="{3BD368C8-D4BD-4E09-A0BE-75F575836238}"/>
                    </a:ext>
                  </a:extLst>
                </p14:cNvPr>
                <p14:cNvContentPartPr/>
                <p14:nvPr/>
              </p14:nvContentPartPr>
              <p14:xfrm>
                <a:off x="3217606" y="1587554"/>
                <a:ext cx="116640" cy="186120"/>
              </p14:xfrm>
            </p:contentPart>
          </mc:Choice>
          <mc:Fallback xmlns="">
            <p:pic>
              <p:nvPicPr>
                <p:cNvPr id="101" name="Freihand 100">
                  <a:extLst>
                    <a:ext uri="{FF2B5EF4-FFF2-40B4-BE49-F238E27FC236}">
                      <a16:creationId xmlns:a16="http://schemas.microsoft.com/office/drawing/2014/main" id="{3BD368C8-D4BD-4E09-A0BE-75F57583623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208606" y="1578554"/>
                  <a:ext cx="1342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3" name="Freihand 102">
                  <a:extLst>
                    <a:ext uri="{FF2B5EF4-FFF2-40B4-BE49-F238E27FC236}">
                      <a16:creationId xmlns:a16="http://schemas.microsoft.com/office/drawing/2014/main" id="{3A9F6E8E-0DEA-4229-A370-7D51276DAE01}"/>
                    </a:ext>
                  </a:extLst>
                </p14:cNvPr>
                <p14:cNvContentPartPr/>
                <p14:nvPr/>
              </p14:nvContentPartPr>
              <p14:xfrm>
                <a:off x="3402646" y="1621034"/>
                <a:ext cx="233640" cy="344880"/>
              </p14:xfrm>
            </p:contentPart>
          </mc:Choice>
          <mc:Fallback xmlns="">
            <p:pic>
              <p:nvPicPr>
                <p:cNvPr id="103" name="Freihand 102">
                  <a:extLst>
                    <a:ext uri="{FF2B5EF4-FFF2-40B4-BE49-F238E27FC236}">
                      <a16:creationId xmlns:a16="http://schemas.microsoft.com/office/drawing/2014/main" id="{3A9F6E8E-0DEA-4229-A370-7D51276DAE0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394006" y="1612034"/>
                  <a:ext cx="25128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4" name="Freihand 103">
                  <a:extLst>
                    <a:ext uri="{FF2B5EF4-FFF2-40B4-BE49-F238E27FC236}">
                      <a16:creationId xmlns:a16="http://schemas.microsoft.com/office/drawing/2014/main" id="{3F50D468-DC12-45D0-9EC4-75302B9FBA92}"/>
                    </a:ext>
                  </a:extLst>
                </p14:cNvPr>
                <p14:cNvContentPartPr/>
                <p14:nvPr/>
              </p14:nvContentPartPr>
              <p14:xfrm>
                <a:off x="3687046" y="1636154"/>
                <a:ext cx="167040" cy="129960"/>
              </p14:xfrm>
            </p:contentPart>
          </mc:Choice>
          <mc:Fallback xmlns="">
            <p:pic>
              <p:nvPicPr>
                <p:cNvPr id="104" name="Freihand 103">
                  <a:extLst>
                    <a:ext uri="{FF2B5EF4-FFF2-40B4-BE49-F238E27FC236}">
                      <a16:creationId xmlns:a16="http://schemas.microsoft.com/office/drawing/2014/main" id="{3F50D468-DC12-45D0-9EC4-75302B9FBA9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678406" y="1627514"/>
                  <a:ext cx="1846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5" name="Freihand 104">
                  <a:extLst>
                    <a:ext uri="{FF2B5EF4-FFF2-40B4-BE49-F238E27FC236}">
                      <a16:creationId xmlns:a16="http://schemas.microsoft.com/office/drawing/2014/main" id="{FC859DBD-EFB9-4E06-B55D-C0129FD1B84D}"/>
                    </a:ext>
                  </a:extLst>
                </p14:cNvPr>
                <p14:cNvContentPartPr/>
                <p14:nvPr/>
              </p14:nvContentPartPr>
              <p14:xfrm>
                <a:off x="3857686" y="1669994"/>
                <a:ext cx="165240" cy="174960"/>
              </p14:xfrm>
            </p:contentPart>
          </mc:Choice>
          <mc:Fallback xmlns="">
            <p:pic>
              <p:nvPicPr>
                <p:cNvPr id="105" name="Freihand 104">
                  <a:extLst>
                    <a:ext uri="{FF2B5EF4-FFF2-40B4-BE49-F238E27FC236}">
                      <a16:creationId xmlns:a16="http://schemas.microsoft.com/office/drawing/2014/main" id="{FC859DBD-EFB9-4E06-B55D-C0129FD1B84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848686" y="1661354"/>
                  <a:ext cx="1828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7" name="Freihand 106">
                  <a:extLst>
                    <a:ext uri="{FF2B5EF4-FFF2-40B4-BE49-F238E27FC236}">
                      <a16:creationId xmlns:a16="http://schemas.microsoft.com/office/drawing/2014/main" id="{C89F2A11-C16B-42BF-85C6-3333AB6EE3D3}"/>
                    </a:ext>
                  </a:extLst>
                </p14:cNvPr>
                <p14:cNvContentPartPr/>
                <p14:nvPr/>
              </p14:nvContentPartPr>
              <p14:xfrm>
                <a:off x="4156486" y="1408274"/>
                <a:ext cx="113760" cy="290520"/>
              </p14:xfrm>
            </p:contentPart>
          </mc:Choice>
          <mc:Fallback xmlns="">
            <p:pic>
              <p:nvPicPr>
                <p:cNvPr id="107" name="Freihand 106">
                  <a:extLst>
                    <a:ext uri="{FF2B5EF4-FFF2-40B4-BE49-F238E27FC236}">
                      <a16:creationId xmlns:a16="http://schemas.microsoft.com/office/drawing/2014/main" id="{C89F2A11-C16B-42BF-85C6-3333AB6EE3D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147486" y="1399634"/>
                  <a:ext cx="1314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8" name="Freihand 107">
                  <a:extLst>
                    <a:ext uri="{FF2B5EF4-FFF2-40B4-BE49-F238E27FC236}">
                      <a16:creationId xmlns:a16="http://schemas.microsoft.com/office/drawing/2014/main" id="{3C152BD6-745D-4517-9C04-2201F79E9A9D}"/>
                    </a:ext>
                  </a:extLst>
                </p14:cNvPr>
                <p14:cNvContentPartPr/>
                <p14:nvPr/>
              </p14:nvContentPartPr>
              <p14:xfrm>
                <a:off x="4136686" y="1787354"/>
                <a:ext cx="39600" cy="30240"/>
              </p14:xfrm>
            </p:contentPart>
          </mc:Choice>
          <mc:Fallback xmlns="">
            <p:pic>
              <p:nvPicPr>
                <p:cNvPr id="108" name="Freihand 107">
                  <a:extLst>
                    <a:ext uri="{FF2B5EF4-FFF2-40B4-BE49-F238E27FC236}">
                      <a16:creationId xmlns:a16="http://schemas.microsoft.com/office/drawing/2014/main" id="{3C152BD6-745D-4517-9C04-2201F79E9A9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128046" y="1778714"/>
                  <a:ext cx="5724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94CC0275-340B-40D3-B92E-B12A42DEA724}"/>
              </a:ext>
            </a:extLst>
          </p:cNvPr>
          <p:cNvGrpSpPr/>
          <p:nvPr/>
        </p:nvGrpSpPr>
        <p:grpSpPr>
          <a:xfrm>
            <a:off x="2120356" y="2604914"/>
            <a:ext cx="2266560" cy="1233360"/>
            <a:chOff x="8755481" y="4747220"/>
            <a:chExt cx="2266560" cy="1233360"/>
          </a:xfrm>
        </p:grpSpPr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31D1A1DC-73CD-40A6-B8D6-5EF53AC7EDAB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44BD837E-7C40-47E9-9174-FA631E103A81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B8104321-D820-49F0-B1F9-2E7DCD81328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15" name="Freihand 114">
                    <a:extLst>
                      <a:ext uri="{FF2B5EF4-FFF2-40B4-BE49-F238E27FC236}">
                        <a16:creationId xmlns:a16="http://schemas.microsoft.com/office/drawing/2014/main" id="{8D6D2044-62FF-49C6-8A76-4F598B44AB58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116" name="Freihand 115">
                    <a:extLst>
                      <a:ext uri="{FF2B5EF4-FFF2-40B4-BE49-F238E27FC236}">
                        <a16:creationId xmlns:a16="http://schemas.microsoft.com/office/drawing/2014/main" id="{D7822C21-16C1-4A7A-9C3A-5326C7370699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117" name="Freihand 116">
                    <a:extLst>
                      <a:ext uri="{FF2B5EF4-FFF2-40B4-BE49-F238E27FC236}">
                        <a16:creationId xmlns:a16="http://schemas.microsoft.com/office/drawing/2014/main" id="{EF3CAF10-D856-4B0A-B498-7901AB571BA0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556987D8-1294-4D7D-932E-8E94E21F8C5A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37A5E0C3-597B-4994-8F00-2D4EEED797BD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4ABFC8FD-D03A-4C2E-BD60-3AF269E340B5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2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B6F4D40-6F3D-4079-8B4C-E4CA0B158C2C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6661A040-1C21-4459-A70D-E418DDCFB653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4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AC3141C5-0254-4525-A85C-FCF16E3AFA9E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73" name="Freihand 72">
                  <a:extLst>
                    <a:ext uri="{FF2B5EF4-FFF2-40B4-BE49-F238E27FC236}">
                      <a16:creationId xmlns:a16="http://schemas.microsoft.com/office/drawing/2014/main" id="{6F822DE0-B8B4-4282-8A2D-73982DADE735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5C7CF524-928E-4981-8AB5-6D7944A4847C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75" name="Freihand 74">
                  <a:extLst>
                    <a:ext uri="{FF2B5EF4-FFF2-40B4-BE49-F238E27FC236}">
                      <a16:creationId xmlns:a16="http://schemas.microsoft.com/office/drawing/2014/main" id="{7BEA8BC9-4EE1-4C50-A814-86D2C5D0452E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582C8958-CDA3-4704-A814-892E78687767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A4EECEF1-3042-425F-AE3C-B04BCD0F7A0A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D0834608-F92B-4714-8872-8E3D5A1985ED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7" name="Gruppieren 76">
              <a:extLst>
                <a:ext uri="{FF2B5EF4-FFF2-40B4-BE49-F238E27FC236}">
                  <a16:creationId xmlns:a16="http://schemas.microsoft.com/office/drawing/2014/main" id="{6E7174F5-6B2F-47BC-8CEA-A04971B7B751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0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E0DD6F89-61D0-41BB-977B-13A157EFCB57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C4306484-3958-4F81-91E3-70ADFB437EE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78" name="Freihand 77">
                  <a:extLst>
                    <a:ext uri="{FF2B5EF4-FFF2-40B4-BE49-F238E27FC236}">
                      <a16:creationId xmlns:a16="http://schemas.microsoft.com/office/drawing/2014/main" id="{C15A068E-03E5-4B22-BAE6-4F3285D608D7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79" name="Freihand 78">
                  <a:extLst>
                    <a:ext uri="{FF2B5EF4-FFF2-40B4-BE49-F238E27FC236}">
                      <a16:creationId xmlns:a16="http://schemas.microsoft.com/office/drawing/2014/main" id="{7A516BFD-00C1-4106-BE3D-458CF75D537E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3046DF16-93F5-45CD-A718-8CEDFC0433DA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81" name="Freihand 80">
                    <a:extLst>
                      <a:ext uri="{FF2B5EF4-FFF2-40B4-BE49-F238E27FC236}">
                        <a16:creationId xmlns:a16="http://schemas.microsoft.com/office/drawing/2014/main" id="{D28EB6EC-F67C-4BFB-B46D-7B8AB8BE7F1A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82" name="Freihand 81">
                    <a:extLst>
                      <a:ext uri="{FF2B5EF4-FFF2-40B4-BE49-F238E27FC236}">
                        <a16:creationId xmlns:a16="http://schemas.microsoft.com/office/drawing/2014/main" id="{48E16D66-9033-4295-A9F5-F83CC5F8E8FD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83" name="Freihand 82">
                    <a:extLst>
                      <a:ext uri="{FF2B5EF4-FFF2-40B4-BE49-F238E27FC236}">
                        <a16:creationId xmlns:a16="http://schemas.microsoft.com/office/drawing/2014/main" id="{DA583B85-EB82-4AEF-9E7D-ADEBE098BA4D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F3F46648-F905-4DFB-AEB4-965A5D5A60D2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18" name="Gruppieren 117">
            <a:extLst>
              <a:ext uri="{FF2B5EF4-FFF2-40B4-BE49-F238E27FC236}">
                <a16:creationId xmlns:a16="http://schemas.microsoft.com/office/drawing/2014/main" id="{0609AB94-5203-4AB5-AF05-DB307371AA22}"/>
              </a:ext>
            </a:extLst>
          </p:cNvPr>
          <p:cNvGrpSpPr/>
          <p:nvPr/>
        </p:nvGrpSpPr>
        <p:grpSpPr>
          <a:xfrm>
            <a:off x="8026622" y="278851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9" name="Freihand 118">
                  <a:extLst>
                    <a:ext uri="{FF2B5EF4-FFF2-40B4-BE49-F238E27FC236}">
                      <a16:creationId xmlns:a16="http://schemas.microsoft.com/office/drawing/2014/main" id="{9ED9297D-6E3F-44E0-9623-B07C43A23D7A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0" name="Freihand 119">
                  <a:extLst>
                    <a:ext uri="{FF2B5EF4-FFF2-40B4-BE49-F238E27FC236}">
                      <a16:creationId xmlns:a16="http://schemas.microsoft.com/office/drawing/2014/main" id="{24A5B39F-7A51-42D3-A62B-8F9AE78BE355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1" name="Freihand 120">
                  <a:extLst>
                    <a:ext uri="{FF2B5EF4-FFF2-40B4-BE49-F238E27FC236}">
                      <a16:creationId xmlns:a16="http://schemas.microsoft.com/office/drawing/2014/main" id="{B75F3520-6D1E-4830-A184-181D3A55BDF1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2" name="Gruppieren 121">
              <a:extLst>
                <a:ext uri="{FF2B5EF4-FFF2-40B4-BE49-F238E27FC236}">
                  <a16:creationId xmlns:a16="http://schemas.microsoft.com/office/drawing/2014/main" id="{BA851284-809D-4723-991E-330F6B3D31D2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123" name="Freihand 122">
                    <a:extLst>
                      <a:ext uri="{FF2B5EF4-FFF2-40B4-BE49-F238E27FC236}">
                        <a16:creationId xmlns:a16="http://schemas.microsoft.com/office/drawing/2014/main" id="{90896C38-D5AC-40CD-9BEF-0676BBDF0396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124" name="Freihand 123">
                    <a:extLst>
                      <a:ext uri="{FF2B5EF4-FFF2-40B4-BE49-F238E27FC236}">
                        <a16:creationId xmlns:a16="http://schemas.microsoft.com/office/drawing/2014/main" id="{3E80B1ED-B6BC-4F1E-BA69-9D9DB6B4A5D8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125" name="Freihand 124">
                    <a:extLst>
                      <a:ext uri="{FF2B5EF4-FFF2-40B4-BE49-F238E27FC236}">
                        <a16:creationId xmlns:a16="http://schemas.microsoft.com/office/drawing/2014/main" id="{5388AB2C-DE9E-41D1-A1AB-DD547F51CABC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126" name="Freihand 125">
                    <a:extLst>
                      <a:ext uri="{FF2B5EF4-FFF2-40B4-BE49-F238E27FC236}">
                        <a16:creationId xmlns:a16="http://schemas.microsoft.com/office/drawing/2014/main" id="{DAB66577-DC86-4B34-A643-30160320A240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127" name="Freihand 126">
                    <a:extLst>
                      <a:ext uri="{FF2B5EF4-FFF2-40B4-BE49-F238E27FC236}">
                        <a16:creationId xmlns:a16="http://schemas.microsoft.com/office/drawing/2014/main" id="{37794956-55FF-49CC-BE10-AB2D97CAD281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128" name="Freihand 127">
                    <a:extLst>
                      <a:ext uri="{FF2B5EF4-FFF2-40B4-BE49-F238E27FC236}">
                        <a16:creationId xmlns:a16="http://schemas.microsoft.com/office/drawing/2014/main" id="{96800825-464A-46A7-9851-359A2165BE10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129" name="Freihand 128">
                    <a:extLst>
                      <a:ext uri="{FF2B5EF4-FFF2-40B4-BE49-F238E27FC236}">
                        <a16:creationId xmlns:a16="http://schemas.microsoft.com/office/drawing/2014/main" id="{8E90BBF7-DF43-4C88-A9C2-473A3BA55AC3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130" name="Freihand 129">
                    <a:extLst>
                      <a:ext uri="{FF2B5EF4-FFF2-40B4-BE49-F238E27FC236}">
                        <a16:creationId xmlns:a16="http://schemas.microsoft.com/office/drawing/2014/main" id="{8DF74310-C2DD-4D34-A7F5-92A3B214AE5F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131" name="Freihand 130">
                    <a:extLst>
                      <a:ext uri="{FF2B5EF4-FFF2-40B4-BE49-F238E27FC236}">
                        <a16:creationId xmlns:a16="http://schemas.microsoft.com/office/drawing/2014/main" id="{A642FF4B-7B0C-477B-A1AD-45FE676B784E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132" name="Freihand 131">
                    <a:extLst>
                      <a:ext uri="{FF2B5EF4-FFF2-40B4-BE49-F238E27FC236}">
                        <a16:creationId xmlns:a16="http://schemas.microsoft.com/office/drawing/2014/main" id="{20EE73AD-F99B-47E2-9052-813582170C22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133" name="Freihand 132">
                    <a:extLst>
                      <a:ext uri="{FF2B5EF4-FFF2-40B4-BE49-F238E27FC236}">
                        <a16:creationId xmlns:a16="http://schemas.microsoft.com/office/drawing/2014/main" id="{710831DE-C29A-4E12-82A6-7258ACEC75C0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9049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1A5874E-59AD-4BF7-9EA8-C388CCF21F6D}"/>
              </a:ext>
            </a:extLst>
          </p:cNvPr>
          <p:cNvGrpSpPr/>
          <p:nvPr/>
        </p:nvGrpSpPr>
        <p:grpSpPr>
          <a:xfrm>
            <a:off x="227141" y="1790940"/>
            <a:ext cx="5263675" cy="825884"/>
            <a:chOff x="657855" y="1585091"/>
            <a:chExt cx="5263675" cy="825884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CF25FF16-E96F-4FE4-8121-DDEB3E20F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2698" y="1585091"/>
              <a:ext cx="4228832" cy="825884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2DFDA858-B872-4935-968B-F0B124F87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855" y="1585091"/>
              <a:ext cx="1034843" cy="825884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28B79B0C-08D7-4793-91EF-D3D935256691}"/>
              </a:ext>
            </a:extLst>
          </p:cNvPr>
          <p:cNvGrpSpPr/>
          <p:nvPr/>
        </p:nvGrpSpPr>
        <p:grpSpPr>
          <a:xfrm>
            <a:off x="1151841" y="630318"/>
            <a:ext cx="5858678" cy="695326"/>
            <a:chOff x="668365" y="318429"/>
            <a:chExt cx="5858678" cy="695326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D96C0BE5-86D6-46F1-B06D-8A0A56400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74193" y="318430"/>
              <a:ext cx="3752850" cy="695325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0EEFE24E-8511-414F-AC10-427959B19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365" y="318429"/>
              <a:ext cx="2107704" cy="695325"/>
            </a:xfrm>
            <a:prstGeom prst="rect">
              <a:avLst/>
            </a:prstGeom>
          </p:spPr>
        </p:pic>
      </p:grpSp>
      <p:pic>
        <p:nvPicPr>
          <p:cNvPr id="11" name="Grafik 10">
            <a:extLst>
              <a:ext uri="{FF2B5EF4-FFF2-40B4-BE49-F238E27FC236}">
                <a16:creationId xmlns:a16="http://schemas.microsoft.com/office/drawing/2014/main" id="{04F15229-3A25-4FB5-AB21-C2CE4E4B61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439" y="4071778"/>
            <a:ext cx="2635386" cy="240949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6A68581-F4CD-476C-A81C-9311F2DC10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3678" y="2770626"/>
            <a:ext cx="2852322" cy="240949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05C7158-1B1F-4E52-8890-5F3E69F587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8761" y="2936165"/>
            <a:ext cx="2852322" cy="182082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B1BC4DE-BD71-4B2D-AE78-5F024C4610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0408" y="4850684"/>
            <a:ext cx="2852322" cy="1828047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6F59DC8-75A9-4CE2-92A4-27B3A2AF24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4568" y="3085771"/>
            <a:ext cx="2275227" cy="1422017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B809FAA3-985D-4008-8C63-916BCF4ACC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49736" y="179269"/>
            <a:ext cx="2185988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63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6D8E25-C0B2-4278-8FE1-774C5E892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Form-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username</a:t>
            </a:r>
            <a:r>
              <a:rPr lang="de-DE" dirty="0"/>
              <a:t>/</a:t>
            </a:r>
            <a:r>
              <a:rPr lang="de-DE" dirty="0" err="1"/>
              <a:t>password</a:t>
            </a:r>
            <a:r>
              <a:rPr lang="de-DE" dirty="0"/>
              <a:t> </a:t>
            </a:r>
            <a:r>
              <a:rPr lang="de-DE" dirty="0" err="1"/>
              <a:t>auth</a:t>
            </a:r>
            <a:endParaRPr lang="de-AT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A42B326E-C40B-4062-8C5F-2B6FD747C069}"/>
              </a:ext>
            </a:extLst>
          </p:cNvPr>
          <p:cNvGrpSpPr/>
          <p:nvPr/>
        </p:nvGrpSpPr>
        <p:grpSpPr>
          <a:xfrm>
            <a:off x="4424356" y="3350532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87A0A953-7AEA-4281-B4D4-D5B5A60CF26F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B6D85FD9-2E07-499A-A344-6FBEA943D418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13AB5692-3981-43C3-A733-DF84A851B3C4}"/>
              </a:ext>
            </a:extLst>
          </p:cNvPr>
          <p:cNvGrpSpPr/>
          <p:nvPr/>
        </p:nvGrpSpPr>
        <p:grpSpPr>
          <a:xfrm>
            <a:off x="4528396" y="4301292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242393FF-D8F9-459D-B37D-EDDAE4B2DEA4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93827BA1-98D2-43FD-9E29-110932518079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1" name="Textfeld 70">
            <a:extLst>
              <a:ext uri="{FF2B5EF4-FFF2-40B4-BE49-F238E27FC236}">
                <a16:creationId xmlns:a16="http://schemas.microsoft.com/office/drawing/2014/main" id="{D2FD5C08-158B-4BFD-A101-CDF7EDC8193B}"/>
              </a:ext>
            </a:extLst>
          </p:cNvPr>
          <p:cNvSpPr txBox="1"/>
          <p:nvPr/>
        </p:nvSpPr>
        <p:spPr>
          <a:xfrm>
            <a:off x="3893688" y="1715888"/>
            <a:ext cx="512351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POST /</a:t>
            </a:r>
            <a:r>
              <a:rPr lang="de-DE" dirty="0" err="1">
                <a:latin typeface="+mj-lt"/>
              </a:rPr>
              <a:t>shop</a:t>
            </a:r>
            <a:r>
              <a:rPr lang="de-DE" dirty="0">
                <a:latin typeface="+mj-lt"/>
              </a:rPr>
              <a:t>/</a:t>
            </a:r>
            <a:r>
              <a:rPr lang="de-DE" dirty="0" err="1">
                <a:latin typeface="+mj-lt"/>
              </a:rPr>
              <a:t>login.php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lightside.me</a:t>
            </a:r>
          </a:p>
          <a:p>
            <a:r>
              <a:rPr lang="de-DE" dirty="0">
                <a:latin typeface="+mj-lt"/>
              </a:rPr>
              <a:t>...</a:t>
            </a:r>
          </a:p>
          <a:p>
            <a:endParaRPr lang="de-DE" dirty="0">
              <a:latin typeface="+mj-lt"/>
            </a:endParaRPr>
          </a:p>
          <a:p>
            <a:r>
              <a:rPr lang="de-DE" dirty="0" err="1">
                <a:latin typeface="+mj-lt"/>
              </a:rPr>
              <a:t>username</a:t>
            </a:r>
            <a:r>
              <a:rPr lang="de-DE" dirty="0">
                <a:latin typeface="+mj-lt"/>
              </a:rPr>
              <a:t>=</a:t>
            </a:r>
            <a:r>
              <a:rPr lang="de-DE" dirty="0" err="1">
                <a:latin typeface="+mj-lt"/>
              </a:rPr>
              <a:t>luke&amp;password</a:t>
            </a:r>
            <a:r>
              <a:rPr lang="de-DE" dirty="0">
                <a:latin typeface="+mj-lt"/>
              </a:rPr>
              <a:t>=whoismyfather%3F</a:t>
            </a:r>
            <a:endParaRPr lang="de-AT" dirty="0">
              <a:latin typeface="+mj-lt"/>
            </a:endParaRP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89FA364E-DA6F-430B-A940-22AA033A68DF}"/>
              </a:ext>
            </a:extLst>
          </p:cNvPr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1756541" y="4856325"/>
            <a:ext cx="2057400" cy="1447800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12DD6823-BAD3-49C9-A57B-A0B04F89F876}"/>
              </a:ext>
            </a:extLst>
          </p:cNvPr>
          <p:cNvSpPr txBox="1"/>
          <p:nvPr/>
        </p:nvSpPr>
        <p:spPr>
          <a:xfrm>
            <a:off x="5350016" y="4856325"/>
            <a:ext cx="22108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HTTP/1.1 200 OK</a:t>
            </a:r>
          </a:p>
          <a:p>
            <a:r>
              <a:rPr lang="de-DE" dirty="0">
                <a:latin typeface="+mj-lt"/>
              </a:rPr>
              <a:t>...</a:t>
            </a: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&lt;</a:t>
            </a:r>
            <a:r>
              <a:rPr lang="de-DE" dirty="0" err="1">
                <a:latin typeface="+mj-lt"/>
              </a:rPr>
              <a:t>some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html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site</a:t>
            </a:r>
            <a:r>
              <a:rPr lang="de-DE" dirty="0">
                <a:latin typeface="+mj-lt"/>
              </a:rPr>
              <a:t>&gt;</a:t>
            </a:r>
            <a:endParaRPr lang="de-AT" dirty="0">
              <a:latin typeface="+mj-lt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4EE59C2C-56E3-49F0-9B1E-8DAFB080B2E5}"/>
              </a:ext>
            </a:extLst>
          </p:cNvPr>
          <p:cNvSpPr txBox="1"/>
          <p:nvPr/>
        </p:nvSpPr>
        <p:spPr>
          <a:xfrm>
            <a:off x="4497783" y="6056654"/>
            <a:ext cx="83634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do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see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any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problems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3A46D7FC-1D3D-4DCB-8EAD-22CCD131746C}"/>
              </a:ext>
            </a:extLst>
          </p:cNvPr>
          <p:cNvGrpSpPr/>
          <p:nvPr/>
        </p:nvGrpSpPr>
        <p:grpSpPr>
          <a:xfrm>
            <a:off x="2120356" y="3445739"/>
            <a:ext cx="2266560" cy="1233360"/>
            <a:chOff x="8755481" y="4747220"/>
            <a:chExt cx="2266560" cy="1233360"/>
          </a:xfrm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EBCF2356-333E-422F-A2EA-1D96A3437E6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54" name="Freihand 53">
                    <a:extLst>
                      <a:ext uri="{FF2B5EF4-FFF2-40B4-BE49-F238E27FC236}">
                        <a16:creationId xmlns:a16="http://schemas.microsoft.com/office/drawing/2014/main" id="{20DA49F8-37A3-4BAD-BBA6-7166DD4E2DB4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55" name="Freihand 54">
                    <a:extLst>
                      <a:ext uri="{FF2B5EF4-FFF2-40B4-BE49-F238E27FC236}">
                        <a16:creationId xmlns:a16="http://schemas.microsoft.com/office/drawing/2014/main" id="{3A12F838-0350-48F3-9303-8BF6C6F75584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56" name="Freihand 55">
                    <a:extLst>
                      <a:ext uri="{FF2B5EF4-FFF2-40B4-BE49-F238E27FC236}">
                        <a16:creationId xmlns:a16="http://schemas.microsoft.com/office/drawing/2014/main" id="{57ED5D7D-9BF6-4DE5-BAC3-CE8310263868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66211EF1-7D8E-41FF-97F9-86FED9946E17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732635F7-EC12-4C3D-AF13-7080295388FF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AE00F499-7B45-4007-90FA-C6FB898E98B7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49" name="Freihand 48">
                    <a:extLst>
                      <a:ext uri="{FF2B5EF4-FFF2-40B4-BE49-F238E27FC236}">
                        <a16:creationId xmlns:a16="http://schemas.microsoft.com/office/drawing/2014/main" id="{6E1B5449-22E6-4E44-8A8D-C27C23F4F4A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50" name="Freihand 49">
                    <a:extLst>
                      <a:ext uri="{FF2B5EF4-FFF2-40B4-BE49-F238E27FC236}">
                        <a16:creationId xmlns:a16="http://schemas.microsoft.com/office/drawing/2014/main" id="{EB7B6536-C617-4183-A401-12A6A1E721F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51" name="Freihand 50">
                    <a:extLst>
                      <a:ext uri="{FF2B5EF4-FFF2-40B4-BE49-F238E27FC236}">
                        <a16:creationId xmlns:a16="http://schemas.microsoft.com/office/drawing/2014/main" id="{9184B089-B47D-4E63-8905-C8E77C3B2587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52" name="Freihand 51">
                    <a:extLst>
                      <a:ext uri="{FF2B5EF4-FFF2-40B4-BE49-F238E27FC236}">
                        <a16:creationId xmlns:a16="http://schemas.microsoft.com/office/drawing/2014/main" id="{C19182D2-F1EB-45F7-9165-CA89B786ECD1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0CC4979E-B5E2-450E-A458-D23330DB9CD3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BF9C5055-2E85-4179-A616-889E5FFAA784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CFF0616C-B509-4404-8E5E-43B1CAD71760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62119BC5-F51D-4F98-8AE3-A0E34EF602CD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7F2B5750-2213-4155-ABE5-E405EECB0CE8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47" name="Freihand 46">
                    <a:extLst>
                      <a:ext uri="{FF2B5EF4-FFF2-40B4-BE49-F238E27FC236}">
                        <a16:creationId xmlns:a16="http://schemas.microsoft.com/office/drawing/2014/main" id="{9AFF02A5-3420-421A-B85E-5C4C45A4392F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48" name="Freihand 47">
                    <a:extLst>
                      <a:ext uri="{FF2B5EF4-FFF2-40B4-BE49-F238E27FC236}">
                        <a16:creationId xmlns:a16="http://schemas.microsoft.com/office/drawing/2014/main" id="{C91E4163-869C-4DB9-9A97-511232A746FE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970892CF-E1FF-45BF-A654-50C878B2F387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45" name="Freihand 44">
                    <a:extLst>
                      <a:ext uri="{FF2B5EF4-FFF2-40B4-BE49-F238E27FC236}">
                        <a16:creationId xmlns:a16="http://schemas.microsoft.com/office/drawing/2014/main" id="{7C03BE66-152C-4CF0-A358-3EC6A9CEFB2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46" name="Freihand 45">
                    <a:extLst>
                      <a:ext uri="{FF2B5EF4-FFF2-40B4-BE49-F238E27FC236}">
                        <a16:creationId xmlns:a16="http://schemas.microsoft.com/office/drawing/2014/main" id="{E87D6BC4-2CAF-4240-9A8F-A0407A9C2634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7590D444-D223-4976-BB5F-5431F62E3BBF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2D22E97C-A473-4F52-984A-4A77B0B7DEC4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7E89A477-CB80-41D9-9FC1-F3C0882B021F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A3737E79-D6AA-4D35-AAE7-D57C8D3CB162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A07263A9-9176-4AB9-8FCC-B2772A9BED8F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43" name="Freihand 42">
                    <a:extLst>
                      <a:ext uri="{FF2B5EF4-FFF2-40B4-BE49-F238E27FC236}">
                        <a16:creationId xmlns:a16="http://schemas.microsoft.com/office/drawing/2014/main" id="{C668B8B5-3286-4E35-8730-367550048B6A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44" name="Freihand 43">
                    <a:extLst>
                      <a:ext uri="{FF2B5EF4-FFF2-40B4-BE49-F238E27FC236}">
                        <a16:creationId xmlns:a16="http://schemas.microsoft.com/office/drawing/2014/main" id="{D010AEA1-3437-47A1-9FFB-9361C83035ED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CBD3C049-B301-4B79-AA71-E3BCE4FE22DD}"/>
              </a:ext>
            </a:extLst>
          </p:cNvPr>
          <p:cNvGrpSpPr/>
          <p:nvPr/>
        </p:nvGrpSpPr>
        <p:grpSpPr>
          <a:xfrm>
            <a:off x="8026622" y="3629337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60" name="Freihand 59">
                  <a:extLst>
                    <a:ext uri="{FF2B5EF4-FFF2-40B4-BE49-F238E27FC236}">
                      <a16:creationId xmlns:a16="http://schemas.microsoft.com/office/drawing/2014/main" id="{50EC840B-C6D0-4A00-B3E6-B25BFC03F8FE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1" name="Freihand 60">
                  <a:extLst>
                    <a:ext uri="{FF2B5EF4-FFF2-40B4-BE49-F238E27FC236}">
                      <a16:creationId xmlns:a16="http://schemas.microsoft.com/office/drawing/2014/main" id="{5F2D64E8-3460-4109-95BB-6FC4507334CD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DB32CDA6-088E-487B-89CC-AEE225CB1188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38B1D7CE-3C55-4188-BC6A-BA00C467AE29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1ED0FEB9-C04D-424C-82C1-C9B89995CDF0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65" name="Freihand 64">
                    <a:extLst>
                      <a:ext uri="{FF2B5EF4-FFF2-40B4-BE49-F238E27FC236}">
                        <a16:creationId xmlns:a16="http://schemas.microsoft.com/office/drawing/2014/main" id="{5227ADD0-73C1-427D-ADEB-A658EF1A92E4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5A753CA3-6F0A-47BD-AA68-82C2FA6FB2C0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B6AE52C-ED6A-4EE4-A2AF-B7935AC5DCDF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68" name="Freihand 67">
                    <a:extLst>
                      <a:ext uri="{FF2B5EF4-FFF2-40B4-BE49-F238E27FC236}">
                        <a16:creationId xmlns:a16="http://schemas.microsoft.com/office/drawing/2014/main" id="{EF6238DA-1F3F-4FCC-BF56-3B512F3E61F0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46E994A7-9942-4E84-AC3B-AC4F7CB2B4A2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70" name="Freihand 69">
                    <a:extLst>
                      <a:ext uri="{FF2B5EF4-FFF2-40B4-BE49-F238E27FC236}">
                        <a16:creationId xmlns:a16="http://schemas.microsoft.com/office/drawing/2014/main" id="{522A9230-7319-4E9A-B608-1F760BF7374B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72" name="Freihand 71">
                    <a:extLst>
                      <a:ext uri="{FF2B5EF4-FFF2-40B4-BE49-F238E27FC236}">
                        <a16:creationId xmlns:a16="http://schemas.microsoft.com/office/drawing/2014/main" id="{A55BD055-0E90-4D24-8B7C-FAF0AB1DD381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310AF072-C10C-4341-81CB-D60EA068D4A5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74" name="Freihand 73">
                    <a:extLst>
                      <a:ext uri="{FF2B5EF4-FFF2-40B4-BE49-F238E27FC236}">
                        <a16:creationId xmlns:a16="http://schemas.microsoft.com/office/drawing/2014/main" id="{7C48B418-094A-4BAB-8BF3-FBCBC30AD795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33229CDD-0584-4E6C-8173-328DB9B7230C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80135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28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7"/>
          <a:ext cx="11451665" cy="6585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Plaintext</a:t>
                      </a:r>
                      <a:r>
                        <a:rPr lang="de-DE" sz="3200" b="1" i="0" u="none" dirty="0">
                          <a:latin typeface="+mj-lt"/>
                        </a:rPr>
                        <a:t> Transmission (</a:t>
                      </a:r>
                      <a:r>
                        <a:rPr lang="de-DE" sz="3200" b="1" i="0" u="none" dirty="0" err="1">
                          <a:latin typeface="+mj-lt"/>
                        </a:rPr>
                        <a:t>again</a:t>
                      </a:r>
                      <a:r>
                        <a:rPr lang="de-DE" sz="3200" b="1" i="0" u="none" dirty="0">
                          <a:latin typeface="+mj-lt"/>
                        </a:rPr>
                        <a:t>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credentials in transit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ARP Spoofing in your network (WIFI) or the servers' network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Malicious ISP (employee)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Gateways to foreign countries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 - Spoofed Server (DNS Hijacking)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…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HTTPS (HTTP + SSL/TLS)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HTTP/3 uses TLS 1.3 by default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A02:2021-Cryptographic </a:t>
                      </a:r>
                      <a:r>
                        <a:rPr lang="de-AT" dirty="0" err="1"/>
                        <a:t>Failures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en-US" sz="1800" dirty="0"/>
                        <a:t>Earn or give, but never assume, trust. </a:t>
                      </a:r>
                      <a:r>
                        <a:rPr lang="de-AT" sz="1800" dirty="0"/>
                        <a:t>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11642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1">
            <a:extLst>
              <a:ext uri="{FF2B5EF4-FFF2-40B4-BE49-F238E27FC236}">
                <a16:creationId xmlns:a16="http://schemas.microsoft.com/office/drawing/2014/main" id="{3C1E232B-B008-4EF5-9D6B-1CFB6BE3C044}"/>
              </a:ext>
            </a:extLst>
          </p:cNvPr>
          <p:cNvSpPr txBox="1">
            <a:spLocks/>
          </p:cNvSpPr>
          <p:nvPr/>
        </p:nvSpPr>
        <p:spPr>
          <a:xfrm>
            <a:off x="725213" y="451944"/>
            <a:ext cx="10741573" cy="5381296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/>
              <a:t>Economy </a:t>
            </a:r>
            <a:r>
              <a:rPr lang="de-DE" sz="6600" dirty="0" err="1"/>
              <a:t>of</a:t>
            </a:r>
            <a:r>
              <a:rPr lang="de-DE" sz="6600" dirty="0"/>
              <a:t> </a:t>
            </a:r>
            <a:r>
              <a:rPr lang="de-DE" sz="6600" dirty="0" err="1"/>
              <a:t>Mechanism</a:t>
            </a:r>
            <a:endParaRPr lang="de-DE" sz="66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AT" sz="1500" dirty="0"/>
              <a:t>------------------------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/>
              <a:t>Fail-safe Defaults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AT" sz="1500" dirty="0"/>
              <a:t>------------------------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AT" sz="6600" dirty="0" err="1"/>
              <a:t>Complete</a:t>
            </a:r>
            <a:r>
              <a:rPr lang="de-AT" sz="6600" dirty="0"/>
              <a:t> Mediation</a:t>
            </a:r>
          </a:p>
          <a:p>
            <a:pPr marL="0" indent="0" algn="ctr">
              <a:buNone/>
            </a:pPr>
            <a:r>
              <a:rPr lang="de-AT" sz="1500" dirty="0"/>
              <a:t>------------------------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AT" sz="6600" dirty="0"/>
              <a:t>Least Privilege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AT" sz="1500" dirty="0"/>
              <a:t>------------------------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AT" sz="6600" dirty="0"/>
              <a:t>Least Common </a:t>
            </a:r>
            <a:r>
              <a:rPr lang="de-AT" sz="6600" dirty="0" err="1"/>
              <a:t>Mechanism</a:t>
            </a:r>
            <a:endParaRPr lang="de-AT" sz="66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AT" sz="1500" dirty="0"/>
              <a:t>------------------------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AT" sz="6600" dirty="0"/>
              <a:t>Separation </a:t>
            </a:r>
            <a:r>
              <a:rPr lang="de-AT" sz="6600" dirty="0" err="1"/>
              <a:t>of</a:t>
            </a:r>
            <a:r>
              <a:rPr lang="de-AT" sz="6600" dirty="0"/>
              <a:t> Privilege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AT" sz="1500" dirty="0"/>
              <a:t>------------------------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/>
              <a:t>Open Design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AT" sz="1500" dirty="0"/>
              <a:t>------------------------</a:t>
            </a:r>
            <a:endParaRPr lang="de-DE" sz="15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/>
              <a:t>Psychological </a:t>
            </a:r>
            <a:r>
              <a:rPr lang="de-DE" sz="6600" dirty="0" err="1"/>
              <a:t>Acceptability</a:t>
            </a:r>
            <a:endParaRPr lang="de-DE" sz="66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C6DB516-7DD5-41DC-A046-AE2FD38F9E89}"/>
              </a:ext>
            </a:extLst>
          </p:cNvPr>
          <p:cNvSpPr txBox="1"/>
          <p:nvPr/>
        </p:nvSpPr>
        <p:spPr>
          <a:xfrm>
            <a:off x="173118" y="5966202"/>
            <a:ext cx="11845761" cy="1300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- </a:t>
            </a:r>
            <a:r>
              <a:rPr lang="de-DE" dirty="0" err="1"/>
              <a:t>Saltzer</a:t>
            </a:r>
            <a:r>
              <a:rPr lang="de-DE" dirty="0"/>
              <a:t> and Schroeder, 1975 –</a:t>
            </a:r>
            <a:br>
              <a:rPr lang="de-DE" dirty="0"/>
            </a:br>
            <a:r>
              <a:rPr lang="de-DE" sz="1400" dirty="0"/>
              <a:t> </a:t>
            </a:r>
            <a:r>
              <a:rPr lang="de-AT" sz="1050" dirty="0"/>
              <a:t>http://web.cs.wpi.edu/~guttman/cs557_website/papers/saltzer1975.pdf</a:t>
            </a:r>
          </a:p>
          <a:p>
            <a:pPr algn="ctr"/>
            <a:r>
              <a:rPr lang="de-AT" sz="1050" dirty="0"/>
              <a:t>https://adam.shostack.org/blog/the-security-principles-of-saltzer-and-schroeder/</a:t>
            </a:r>
          </a:p>
          <a:p>
            <a:pPr algn="ctr"/>
            <a:endParaRPr lang="de-AT" dirty="0"/>
          </a:p>
          <a:p>
            <a:pPr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756812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8"/>
          <a:ext cx="11703699" cy="63010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Authentication Automation </a:t>
                      </a:r>
                      <a:r>
                        <a:rPr lang="de-DE" sz="3200" b="1" i="0" u="none" dirty="0" err="1">
                          <a:latin typeface="+mj-lt"/>
                        </a:rPr>
                        <a:t>Attacks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Guess/Crack the user‘s credentials (e.g. username / password)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Brute Force Attacks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Dictionary Attacks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Credential Stuffing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22715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Generic Error Messages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Also consider this for the registration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Anti-Automation Techniques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Captcha, </a:t>
                      </a:r>
                      <a:r>
                        <a:rPr lang="en-US" dirty="0" err="1"/>
                        <a:t>tmp</a:t>
                      </a:r>
                      <a:r>
                        <a:rPr lang="en-US" dirty="0"/>
                        <a:t>. Lockout, Tarpit, etc.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Password Complexity Requirements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Current recommendation: length &gt; complexity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MFA (maybe even </a:t>
                      </a:r>
                      <a:r>
                        <a:rPr lang="en-US" dirty="0" err="1"/>
                        <a:t>passwordless</a:t>
                      </a:r>
                      <a:r>
                        <a:rPr lang="en-US" dirty="0"/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Compromised Credential Checking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A07:2021-Identification and Authentication </a:t>
                      </a:r>
                      <a:r>
                        <a:rPr lang="de-AT" dirty="0" err="1"/>
                        <a:t>Failures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DE" sz="1800" dirty="0"/>
                        <a:t>Use an </a:t>
                      </a:r>
                      <a:r>
                        <a:rPr lang="de-DE" sz="1800" dirty="0" err="1"/>
                        <a:t>authentication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mechanism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that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cannot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be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bypassed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or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tampered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with</a:t>
                      </a:r>
                      <a:r>
                        <a:rPr lang="de-DE" sz="1800" dirty="0"/>
                        <a:t>.</a:t>
                      </a:r>
                      <a:r>
                        <a:rPr lang="de-AT" sz="1800" dirty="0"/>
                        <a:t>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372577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9C9289-D5CE-41B5-BAEC-D2F1C6C1B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Which</a:t>
            </a:r>
            <a:r>
              <a:rPr lang="de-DE" dirty="0"/>
              <a:t> Auth-</a:t>
            </a:r>
            <a:r>
              <a:rPr lang="de-DE" dirty="0" err="1"/>
              <a:t>Factors</a:t>
            </a:r>
            <a:r>
              <a:rPr lang="de-DE" dirty="0"/>
              <a:t> 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?</a:t>
            </a:r>
            <a:endParaRPr lang="de-AT" dirty="0"/>
          </a:p>
        </p:txBody>
      </p:sp>
      <p:pic>
        <p:nvPicPr>
          <p:cNvPr id="4" name="Grafik 3" descr="Idee">
            <a:extLst>
              <a:ext uri="{FF2B5EF4-FFF2-40B4-BE49-F238E27FC236}">
                <a16:creationId xmlns:a16="http://schemas.microsoft.com/office/drawing/2014/main" id="{C27670DE-88CA-4F50-B2AB-FA8F29798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952294" y="3036433"/>
            <a:ext cx="1602827" cy="1602827"/>
          </a:xfrm>
          <a:prstGeom prst="rect">
            <a:avLst/>
          </a:prstGeom>
        </p:spPr>
      </p:pic>
      <p:pic>
        <p:nvPicPr>
          <p:cNvPr id="6" name="Grafik 5" descr="Fingerabdruck">
            <a:extLst>
              <a:ext uri="{FF2B5EF4-FFF2-40B4-BE49-F238E27FC236}">
                <a16:creationId xmlns:a16="http://schemas.microsoft.com/office/drawing/2014/main" id="{DB2D7E5B-AF9D-4D39-9C96-6D10CFD51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47845" y="3036433"/>
            <a:ext cx="1597104" cy="1597104"/>
          </a:xfrm>
          <a:prstGeom prst="rect">
            <a:avLst/>
          </a:prstGeom>
        </p:spPr>
      </p:pic>
      <p:pic>
        <p:nvPicPr>
          <p:cNvPr id="8" name="Grafik 7" descr="Bankscheck">
            <a:extLst>
              <a:ext uri="{FF2B5EF4-FFF2-40B4-BE49-F238E27FC236}">
                <a16:creationId xmlns:a16="http://schemas.microsoft.com/office/drawing/2014/main" id="{474BBF71-FB7E-4B20-B0FF-A25D046982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04463" y="3036433"/>
            <a:ext cx="1602827" cy="160282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29FD7A6-C23E-45FA-854E-C42AF3D3C3F8}"/>
              </a:ext>
            </a:extLst>
          </p:cNvPr>
          <p:cNvSpPr txBox="1"/>
          <p:nvPr/>
        </p:nvSpPr>
        <p:spPr>
          <a:xfrm>
            <a:off x="1949672" y="1809272"/>
            <a:ext cx="75626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dirty="0" err="1">
                <a:solidFill>
                  <a:srgbClr val="00FF00"/>
                </a:solidFill>
              </a:rPr>
              <a:t>increase</a:t>
            </a:r>
            <a:r>
              <a:rPr lang="de-DE" sz="2400" dirty="0">
                <a:solidFill>
                  <a:srgbClr val="00FF00"/>
                </a:solidFill>
              </a:rPr>
              <a:t> </a:t>
            </a:r>
            <a:r>
              <a:rPr lang="de-DE" sz="2400" dirty="0" err="1">
                <a:solidFill>
                  <a:srgbClr val="00FF00"/>
                </a:solidFill>
              </a:rPr>
              <a:t>security</a:t>
            </a:r>
            <a:r>
              <a:rPr lang="de-DE" sz="2400" dirty="0">
                <a:solidFill>
                  <a:srgbClr val="00FF00"/>
                </a:solidFill>
              </a:rPr>
              <a:t> </a:t>
            </a:r>
            <a:r>
              <a:rPr lang="de-DE" sz="2400" dirty="0" err="1">
                <a:solidFill>
                  <a:srgbClr val="00FF00"/>
                </a:solidFill>
              </a:rPr>
              <a:t>by</a:t>
            </a:r>
            <a:r>
              <a:rPr lang="de-DE" sz="2400" dirty="0">
                <a:solidFill>
                  <a:srgbClr val="00FF00"/>
                </a:solidFill>
              </a:rPr>
              <a:t> </a:t>
            </a:r>
            <a:r>
              <a:rPr lang="de-DE" sz="2400" dirty="0" err="1">
                <a:solidFill>
                  <a:srgbClr val="00FF00"/>
                </a:solidFill>
              </a:rPr>
              <a:t>combining</a:t>
            </a:r>
            <a:r>
              <a:rPr lang="de-DE" sz="2400" dirty="0">
                <a:solidFill>
                  <a:srgbClr val="00FF00"/>
                </a:solidFill>
              </a:rPr>
              <a:t> different </a:t>
            </a:r>
            <a:r>
              <a:rPr lang="de-DE" sz="2400" dirty="0" err="1">
                <a:solidFill>
                  <a:srgbClr val="00FF00"/>
                </a:solidFill>
              </a:rPr>
              <a:t>factors</a:t>
            </a:r>
            <a:br>
              <a:rPr lang="de-DE" sz="2400" dirty="0">
                <a:solidFill>
                  <a:srgbClr val="00FF00"/>
                </a:solidFill>
              </a:rPr>
            </a:br>
            <a:r>
              <a:rPr lang="de-DE" sz="2400" dirty="0">
                <a:solidFill>
                  <a:srgbClr val="00FF00"/>
                </a:solidFill>
              </a:rPr>
              <a:t> 2FA / MFA</a:t>
            </a:r>
            <a:endParaRPr lang="de-AT" sz="2400" dirty="0">
              <a:solidFill>
                <a:srgbClr val="00FF00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7D41AEB-E11F-4948-84D0-2290CB966A13}"/>
              </a:ext>
            </a:extLst>
          </p:cNvPr>
          <p:cNvSpPr txBox="1"/>
          <p:nvPr/>
        </p:nvSpPr>
        <p:spPr>
          <a:xfrm>
            <a:off x="1880752" y="4689285"/>
            <a:ext cx="1674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you</a:t>
            </a:r>
            <a:r>
              <a:rPr lang="de-DE" sz="2400" dirty="0"/>
              <a:t> </a:t>
            </a:r>
            <a:r>
              <a:rPr lang="de-DE" sz="2400" dirty="0" err="1"/>
              <a:t>know</a:t>
            </a:r>
            <a:endParaRPr lang="de-AT" sz="24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976E1D5-3B6D-4A24-9848-1384479AF418}"/>
              </a:ext>
            </a:extLst>
          </p:cNvPr>
          <p:cNvSpPr txBox="1"/>
          <p:nvPr/>
        </p:nvSpPr>
        <p:spPr>
          <a:xfrm>
            <a:off x="5010186" y="4689284"/>
            <a:ext cx="1597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you</a:t>
            </a:r>
            <a:r>
              <a:rPr lang="de-DE" sz="2400" dirty="0"/>
              <a:t> </a:t>
            </a:r>
            <a:r>
              <a:rPr lang="de-DE" sz="2400" dirty="0" err="1"/>
              <a:t>have</a:t>
            </a:r>
            <a:endParaRPr lang="de-AT" sz="240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5E7B76F-0876-4045-9E0B-1530BC790D3C}"/>
              </a:ext>
            </a:extLst>
          </p:cNvPr>
          <p:cNvSpPr txBox="1"/>
          <p:nvPr/>
        </p:nvSpPr>
        <p:spPr>
          <a:xfrm>
            <a:off x="8468711" y="4689283"/>
            <a:ext cx="1355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you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endParaRPr lang="de-AT" sz="24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339F781-B431-4DFB-8B95-94B7F1A7573A}"/>
              </a:ext>
            </a:extLst>
          </p:cNvPr>
          <p:cNvSpPr txBox="1"/>
          <p:nvPr/>
        </p:nvSpPr>
        <p:spPr>
          <a:xfrm>
            <a:off x="1411328" y="5338674"/>
            <a:ext cx="2613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username</a:t>
            </a:r>
            <a:r>
              <a:rPr lang="de-DE" dirty="0"/>
              <a:t>/</a:t>
            </a:r>
            <a:r>
              <a:rPr lang="de-DE" dirty="0" err="1"/>
              <a:t>password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/>
              <a:t>PIN, etc.</a:t>
            </a:r>
            <a:endParaRPr lang="de-AT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2CEA003-A954-4397-8B16-B0AAEC754F5A}"/>
              </a:ext>
            </a:extLst>
          </p:cNvPr>
          <p:cNvSpPr txBox="1"/>
          <p:nvPr/>
        </p:nvSpPr>
        <p:spPr>
          <a:xfrm>
            <a:off x="4431140" y="5338093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certificate</a:t>
            </a:r>
            <a:r>
              <a:rPr lang="de-DE" dirty="0"/>
              <a:t>, </a:t>
            </a:r>
            <a:r>
              <a:rPr lang="de-DE" dirty="0" err="1"/>
              <a:t>smartcard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 err="1"/>
              <a:t>token</a:t>
            </a:r>
            <a:r>
              <a:rPr lang="de-DE" dirty="0"/>
              <a:t>, etc.</a:t>
            </a:r>
            <a:endParaRPr lang="de-AT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4D7E701-6027-47BE-A903-AC7456C4D140}"/>
              </a:ext>
            </a:extLst>
          </p:cNvPr>
          <p:cNvSpPr txBox="1"/>
          <p:nvPr/>
        </p:nvSpPr>
        <p:spPr>
          <a:xfrm>
            <a:off x="8149168" y="5332951"/>
            <a:ext cx="1994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fingerprint</a:t>
            </a:r>
            <a:r>
              <a:rPr lang="de-DE" dirty="0"/>
              <a:t>, </a:t>
            </a:r>
            <a:r>
              <a:rPr lang="de-DE" dirty="0" err="1"/>
              <a:t>iris</a:t>
            </a:r>
            <a:r>
              <a:rPr lang="de-DE" dirty="0"/>
              <a:t>,</a:t>
            </a:r>
          </a:p>
          <a:p>
            <a:pPr algn="ctr"/>
            <a:r>
              <a:rPr lang="de-DE" dirty="0" err="1"/>
              <a:t>venes</a:t>
            </a:r>
            <a:r>
              <a:rPr lang="de-DE" dirty="0"/>
              <a:t>, etc.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4276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C9441B-342B-46AB-A860-E757DF0ED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Options I </a:t>
            </a:r>
            <a:r>
              <a:rPr lang="de-DE" dirty="0" err="1"/>
              <a:t>personally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like…</a:t>
            </a:r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EC60DF6-7E14-4BCC-A2DB-FB6F12A8950D}"/>
              </a:ext>
            </a:extLst>
          </p:cNvPr>
          <p:cNvSpPr txBox="1"/>
          <p:nvPr/>
        </p:nvSpPr>
        <p:spPr>
          <a:xfrm>
            <a:off x="1645003" y="2172861"/>
            <a:ext cx="975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TOTP</a:t>
            </a:r>
            <a:endParaRPr lang="de-AT" sz="24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7A3F660-A288-4AC2-94BC-FDF75DCB0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516" y="3459055"/>
            <a:ext cx="942975" cy="88582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3D4E941-2B85-483E-831F-15146D867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6770" y="3459055"/>
            <a:ext cx="885825" cy="88582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D93BDB0-4AC3-4919-9329-0D1C3115D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9674" y="4494920"/>
            <a:ext cx="885825" cy="87654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607BAB1-FDFF-48BF-87BC-BD080F2A6BA3}"/>
              </a:ext>
            </a:extLst>
          </p:cNvPr>
          <p:cNvSpPr txBox="1"/>
          <p:nvPr/>
        </p:nvSpPr>
        <p:spPr>
          <a:xfrm>
            <a:off x="964567" y="2661196"/>
            <a:ext cx="2436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Time-</a:t>
            </a:r>
            <a:r>
              <a:rPr lang="de-DE" dirty="0" err="1"/>
              <a:t>based</a:t>
            </a:r>
            <a:br>
              <a:rPr lang="de-DE" dirty="0"/>
            </a:br>
            <a:r>
              <a:rPr lang="de-DE" dirty="0" err="1"/>
              <a:t>One</a:t>
            </a:r>
            <a:r>
              <a:rPr lang="de-DE" dirty="0"/>
              <a:t>-time Password</a:t>
            </a:r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0C735FE-8AE2-42D6-836E-772B01775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1160" y="3459055"/>
            <a:ext cx="3072416" cy="90591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F625B5E-F7DE-4FD5-A3A8-AD98E89C88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4952" y="5523901"/>
            <a:ext cx="924831" cy="905914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DAD1B10F-D5B5-4FBA-992E-08F6632FBD7A}"/>
              </a:ext>
            </a:extLst>
          </p:cNvPr>
          <p:cNvSpPr txBox="1"/>
          <p:nvPr/>
        </p:nvSpPr>
        <p:spPr>
          <a:xfrm>
            <a:off x="5434870" y="2172860"/>
            <a:ext cx="127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FIDO 2</a:t>
            </a:r>
            <a:endParaRPr lang="de-AT" sz="24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E7C7324-5CCF-43C2-B2E5-9C7ECF89AD3F}"/>
              </a:ext>
            </a:extLst>
          </p:cNvPr>
          <p:cNvSpPr txBox="1"/>
          <p:nvPr/>
        </p:nvSpPr>
        <p:spPr>
          <a:xfrm>
            <a:off x="5028670" y="2661195"/>
            <a:ext cx="2087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WebAuthN</a:t>
            </a:r>
            <a:r>
              <a:rPr lang="de-DE" dirty="0"/>
              <a:t>/CTAP</a:t>
            </a:r>
            <a:br>
              <a:rPr lang="de-DE" dirty="0"/>
            </a:br>
            <a:r>
              <a:rPr lang="de-DE" dirty="0"/>
              <a:t>U2F</a:t>
            </a:r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B7AB586-1C1C-4B2D-A532-24E568CF0C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7956" y="4496409"/>
            <a:ext cx="2075620" cy="90591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6BB9BA84-33A1-4DFF-9CA6-5CBC8FEA06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1160" y="4485644"/>
            <a:ext cx="827219" cy="905914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75A76427-66EC-4FBC-B316-55572F727DD2}"/>
              </a:ext>
            </a:extLst>
          </p:cNvPr>
          <p:cNvSpPr txBox="1"/>
          <p:nvPr/>
        </p:nvSpPr>
        <p:spPr>
          <a:xfrm>
            <a:off x="9097725" y="2172860"/>
            <a:ext cx="203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Bürgerkarte</a:t>
            </a:r>
            <a:endParaRPr lang="de-AT" sz="24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A57D658-1381-460A-AF92-261A3948E667}"/>
              </a:ext>
            </a:extLst>
          </p:cNvPr>
          <p:cNvSpPr txBox="1"/>
          <p:nvPr/>
        </p:nvSpPr>
        <p:spPr>
          <a:xfrm>
            <a:off x="8888149" y="2661195"/>
            <a:ext cx="2452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Personal Smartcard</a:t>
            </a:r>
            <a:br>
              <a:rPr lang="de-DE" dirty="0"/>
            </a:br>
            <a:r>
              <a:rPr lang="de-DE" dirty="0"/>
              <a:t>in Austria</a:t>
            </a:r>
            <a:endParaRPr lang="de-AT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22A6E3CD-5A72-4A53-B8B0-BFF5970F08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86272" y="3495725"/>
            <a:ext cx="2655833" cy="1690735"/>
          </a:xfrm>
          <a:prstGeom prst="rect">
            <a:avLst/>
          </a:prstGeom>
        </p:spPr>
      </p:pic>
      <p:sp>
        <p:nvSpPr>
          <p:cNvPr id="3" name="Sechseck 2">
            <a:extLst>
              <a:ext uri="{FF2B5EF4-FFF2-40B4-BE49-F238E27FC236}">
                <a16:creationId xmlns:a16="http://schemas.microsoft.com/office/drawing/2014/main" id="{0103A871-EB0E-417D-A98D-71D9579752AF}"/>
              </a:ext>
            </a:extLst>
          </p:cNvPr>
          <p:cNvSpPr/>
          <p:nvPr/>
        </p:nvSpPr>
        <p:spPr>
          <a:xfrm>
            <a:off x="10536819" y="4554927"/>
            <a:ext cx="1187669" cy="968974"/>
          </a:xfrm>
          <a:prstGeom prst="hexagon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EOL</a:t>
            </a:r>
          </a:p>
          <a:p>
            <a:pPr algn="ctr"/>
            <a:r>
              <a:rPr lang="en-US" dirty="0"/>
              <a:t>2019</a:t>
            </a:r>
          </a:p>
          <a:p>
            <a:pPr algn="ctr"/>
            <a:r>
              <a:rPr lang="en-US" dirty="0"/>
              <a:t>=(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4E385FCB-C52D-FE80-FAB2-6EBDD2973F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55736" y="5674597"/>
            <a:ext cx="1905693" cy="56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36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1" grpId="0"/>
      <p:bldP spid="12" grpId="0"/>
      <p:bldP spid="15" grpId="0"/>
      <p:bldP spid="16" grpId="0"/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A327C3F-F562-4E4F-85F5-70B825B07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2014" y="1700414"/>
            <a:ext cx="8807971" cy="3228939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de-DE" sz="6600" dirty="0"/>
              <a:t>Talking </a:t>
            </a:r>
            <a:r>
              <a:rPr lang="de-DE" sz="6600" dirty="0" err="1"/>
              <a:t>about</a:t>
            </a:r>
            <a:r>
              <a:rPr lang="de-DE" sz="6600" dirty="0"/>
              <a:t> </a:t>
            </a:r>
            <a:r>
              <a:rPr lang="de-DE" sz="6600" dirty="0" err="1"/>
              <a:t>credential</a:t>
            </a:r>
            <a:r>
              <a:rPr lang="de-DE" sz="6600" dirty="0"/>
              <a:t> </a:t>
            </a:r>
            <a:r>
              <a:rPr lang="de-DE" sz="6600" dirty="0" err="1"/>
              <a:t>stuffing</a:t>
            </a:r>
            <a:r>
              <a:rPr lang="de-DE" sz="6600" dirty="0"/>
              <a:t>… </a:t>
            </a:r>
          </a:p>
          <a:p>
            <a:pPr marL="0" indent="0" algn="ctr">
              <a:buNone/>
            </a:pPr>
            <a:endParaRPr lang="de-DE" sz="6600" dirty="0"/>
          </a:p>
          <a:p>
            <a:pPr marL="0" indent="0" algn="ctr">
              <a:buNone/>
            </a:pPr>
            <a:r>
              <a:rPr lang="de-DE" sz="6600" dirty="0" err="1"/>
              <a:t>how</a:t>
            </a:r>
            <a:r>
              <a:rPr lang="de-DE" sz="6600" dirty="0"/>
              <a:t> </a:t>
            </a:r>
            <a:r>
              <a:rPr lang="de-DE" sz="6600" dirty="0" err="1"/>
              <a:t>come</a:t>
            </a:r>
            <a:r>
              <a:rPr lang="de-DE" sz="6600" dirty="0"/>
              <a:t> </a:t>
            </a:r>
            <a:r>
              <a:rPr lang="de-DE" sz="6600" dirty="0" err="1"/>
              <a:t>those</a:t>
            </a:r>
            <a:r>
              <a:rPr lang="de-DE" sz="6600" dirty="0"/>
              <a:t> </a:t>
            </a:r>
            <a:r>
              <a:rPr lang="de-DE" sz="6600" dirty="0" err="1"/>
              <a:t>passwords</a:t>
            </a:r>
            <a:r>
              <a:rPr lang="de-DE" sz="6600" dirty="0"/>
              <a:t> </a:t>
            </a:r>
            <a:r>
              <a:rPr lang="de-DE" sz="6600" dirty="0" err="1"/>
              <a:t>got</a:t>
            </a:r>
            <a:r>
              <a:rPr lang="de-DE" sz="6600" dirty="0"/>
              <a:t> </a:t>
            </a:r>
            <a:r>
              <a:rPr lang="de-DE" sz="6600" dirty="0" err="1"/>
              <a:t>leaked</a:t>
            </a:r>
            <a:r>
              <a:rPr lang="de-DE" sz="6600" dirty="0"/>
              <a:t> in </a:t>
            </a:r>
            <a:r>
              <a:rPr lang="de-DE" sz="6600" dirty="0" err="1"/>
              <a:t>the</a:t>
            </a:r>
            <a:r>
              <a:rPr lang="de-DE" sz="6600" dirty="0"/>
              <a:t> </a:t>
            </a:r>
            <a:r>
              <a:rPr lang="de-DE" sz="6600" dirty="0" err="1"/>
              <a:t>first</a:t>
            </a:r>
            <a:r>
              <a:rPr lang="de-DE" sz="6600" dirty="0"/>
              <a:t> </a:t>
            </a:r>
            <a:r>
              <a:rPr lang="de-DE" sz="6600" dirty="0" err="1"/>
              <a:t>place</a:t>
            </a:r>
            <a:r>
              <a:rPr lang="de-DE" sz="6600" dirty="0"/>
              <a:t>?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07512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8"/>
          <a:ext cx="11703699" cy="62340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Insecure</a:t>
                      </a:r>
                      <a:r>
                        <a:rPr lang="de-DE" sz="3200" b="1" i="0" u="none" dirty="0">
                          <a:latin typeface="+mj-lt"/>
                        </a:rPr>
                        <a:t> Password Storage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Steal user credentials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SQLi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Server misconfigurations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Malicious insider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22715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Use proper mechanisms to store credentials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Special Password Hash Functions (PHF) or</a:t>
                      </a:r>
                      <a:br>
                        <a:rPr lang="en-US" dirty="0"/>
                      </a:br>
                      <a:r>
                        <a:rPr lang="en-US" dirty="0"/>
                        <a:t>   Password-based Key Derivation Functions (KDFs) – slow on purpose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they use cryptographic hashes with large salt and high iteration count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e.g. </a:t>
                      </a:r>
                      <a:r>
                        <a:rPr lang="en-US" b="1" dirty="0" err="1"/>
                        <a:t>bcrypt</a:t>
                      </a:r>
                      <a:r>
                        <a:rPr lang="en-US" b="1" dirty="0"/>
                        <a:t>, </a:t>
                      </a:r>
                      <a:r>
                        <a:rPr lang="en-US" b="1" dirty="0" err="1"/>
                        <a:t>scrypt</a:t>
                      </a:r>
                      <a:r>
                        <a:rPr lang="en-US" b="1" dirty="0"/>
                        <a:t>, PBKDF2, HKDF</a:t>
                      </a:r>
                      <a:r>
                        <a:rPr lang="en-US" dirty="0"/>
                        <a:t>, Lyra2, [Argon2] etc.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A02:2021-Cryptographic </a:t>
                      </a:r>
                      <a:r>
                        <a:rPr lang="de-AT" dirty="0" err="1"/>
                        <a:t>Failures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„Use </a:t>
                      </a:r>
                      <a:r>
                        <a:rPr lang="de-AT" sz="1800" dirty="0" err="1"/>
                        <a:t>cryptography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correctly</a:t>
                      </a:r>
                      <a:r>
                        <a:rPr lang="de-AT" sz="1800" dirty="0"/>
                        <a:t>. 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840185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8"/>
          <a:ext cx="11703699" cy="61985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Passwords in Source Code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Steal passwords of technical users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Error messages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Logs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Version control system (GIT, SVN, …)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22715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bare minimum: put them in a config file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Recommended solution heavily depends on platform, e.g.</a:t>
                      </a:r>
                      <a:br>
                        <a:rPr lang="en-US" dirty="0"/>
                      </a:br>
                      <a:r>
                        <a:rPr lang="en-US" dirty="0"/>
                        <a:t>   secret stores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encrypted config files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The „master key“ can be set e.g. via environment variable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A02:2021-Cryptographic </a:t>
                      </a:r>
                      <a:r>
                        <a:rPr lang="de-AT" dirty="0" err="1"/>
                        <a:t>Failures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AT" sz="1800" dirty="0" err="1"/>
                        <a:t>Identify</a:t>
                      </a:r>
                      <a:r>
                        <a:rPr lang="de-AT" sz="1800" dirty="0"/>
                        <a:t> sensitive </a:t>
                      </a:r>
                      <a:r>
                        <a:rPr lang="de-AT" sz="1800" dirty="0" err="1"/>
                        <a:t>data</a:t>
                      </a:r>
                      <a:r>
                        <a:rPr lang="de-AT" sz="1800" dirty="0"/>
                        <a:t> and </a:t>
                      </a:r>
                      <a:r>
                        <a:rPr lang="de-AT" sz="1800" dirty="0" err="1"/>
                        <a:t>how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they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should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be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handled</a:t>
                      </a:r>
                      <a:r>
                        <a:rPr lang="de-AT" sz="1800" dirty="0"/>
                        <a:t>.“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375905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0F61D0-E654-454A-8C9B-5B4EC3A0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 Basic Auth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FB2F45E-0008-48FF-83CA-7FC12D79A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954" y="1825624"/>
            <a:ext cx="11364308" cy="4605655"/>
          </a:xfrm>
        </p:spPr>
        <p:txBody>
          <a:bodyPr>
            <a:normAutofit fontScale="85000" lnSpcReduction="20000"/>
          </a:bodyPr>
          <a:lstStyle/>
          <a:p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form-</a:t>
            </a:r>
            <a:r>
              <a:rPr lang="de-DE" dirty="0" err="1"/>
              <a:t>based</a:t>
            </a:r>
            <a:endParaRPr lang="de-DE" dirty="0"/>
          </a:p>
          <a:p>
            <a:pPr lvl="1"/>
            <a:r>
              <a:rPr lang="de-DE" dirty="0" err="1"/>
              <a:t>Doesn‘t</a:t>
            </a:r>
            <a:r>
              <a:rPr lang="de-DE" dirty="0"/>
              <a:t> </a:t>
            </a:r>
            <a:r>
              <a:rPr lang="de-DE" dirty="0" err="1"/>
              <a:t>protect</a:t>
            </a:r>
            <a:r>
              <a:rPr lang="de-DE" dirty="0"/>
              <a:t> </a:t>
            </a:r>
            <a:r>
              <a:rPr lang="de-DE" dirty="0" err="1"/>
              <a:t>credential‘s</a:t>
            </a:r>
            <a:r>
              <a:rPr lang="de-DE" dirty="0"/>
              <a:t> </a:t>
            </a:r>
            <a:r>
              <a:rPr lang="de-DE" dirty="0" err="1"/>
              <a:t>confidentiality</a:t>
            </a:r>
            <a:r>
              <a:rPr lang="de-DE" dirty="0"/>
              <a:t> and </a:t>
            </a:r>
            <a:r>
              <a:rPr lang="de-DE" dirty="0" err="1"/>
              <a:t>integrity</a:t>
            </a:r>
            <a:endParaRPr lang="de-DE" dirty="0"/>
          </a:p>
          <a:p>
            <a:pPr lvl="2"/>
            <a:r>
              <a:rPr lang="de-DE" dirty="0" err="1"/>
              <a:t>Everybody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decode</a:t>
            </a:r>
            <a:r>
              <a:rPr lang="de-DE" dirty="0"/>
              <a:t> base64</a:t>
            </a:r>
          </a:p>
          <a:p>
            <a:pPr lvl="1"/>
            <a:r>
              <a:rPr lang="de-DE" dirty="0" err="1"/>
              <a:t>Doesn‘t</a:t>
            </a:r>
            <a:r>
              <a:rPr lang="de-DE" dirty="0"/>
              <a:t> </a:t>
            </a:r>
            <a:r>
              <a:rPr lang="de-DE" dirty="0" err="1"/>
              <a:t>protect</a:t>
            </a:r>
            <a:r>
              <a:rPr lang="de-DE" dirty="0"/>
              <a:t> </a:t>
            </a:r>
            <a:r>
              <a:rPr lang="de-DE" dirty="0" err="1"/>
              <a:t>against</a:t>
            </a:r>
            <a:r>
              <a:rPr lang="de-DE" dirty="0"/>
              <a:t> server-</a:t>
            </a:r>
            <a:r>
              <a:rPr lang="de-DE" dirty="0" err="1"/>
              <a:t>spoofing</a:t>
            </a:r>
            <a:endParaRPr lang="de-DE" dirty="0"/>
          </a:p>
          <a:p>
            <a:pPr lvl="1"/>
            <a:r>
              <a:rPr lang="de-DE" dirty="0"/>
              <a:t>Needs HTTPS</a:t>
            </a:r>
          </a:p>
          <a:p>
            <a:pPr lvl="1"/>
            <a:endParaRPr lang="de-DE" dirty="0"/>
          </a:p>
          <a:p>
            <a:r>
              <a:rPr lang="de-DE" dirty="0"/>
              <a:t>User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manually</a:t>
            </a:r>
            <a:r>
              <a:rPr lang="de-DE" dirty="0"/>
              <a:t> </a:t>
            </a:r>
            <a:r>
              <a:rPr lang="de-DE" dirty="0" err="1"/>
              <a:t>logout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force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logout</a:t>
            </a:r>
            <a:endParaRPr lang="de-DE" dirty="0"/>
          </a:p>
          <a:p>
            <a:endParaRPr lang="de-DE" dirty="0"/>
          </a:p>
          <a:p>
            <a:r>
              <a:rPr lang="de-DE" dirty="0"/>
              <a:t>Limited </a:t>
            </a:r>
            <a:r>
              <a:rPr lang="de-DE" dirty="0" err="1"/>
              <a:t>influence</a:t>
            </a:r>
            <a:r>
              <a:rPr lang="de-DE" dirty="0"/>
              <a:t> on </a:t>
            </a:r>
            <a:r>
              <a:rPr lang="de-DE" dirty="0" err="1"/>
              <a:t>password</a:t>
            </a:r>
            <a:r>
              <a:rPr lang="de-DE" dirty="0"/>
              <a:t> </a:t>
            </a:r>
            <a:r>
              <a:rPr lang="de-DE" dirty="0" err="1"/>
              <a:t>storage</a:t>
            </a:r>
            <a:endParaRPr lang="de-DE" dirty="0"/>
          </a:p>
          <a:p>
            <a:pPr lvl="1"/>
            <a:r>
              <a:rPr lang="de-DE" dirty="0" err="1"/>
              <a:t>depends</a:t>
            </a:r>
            <a:r>
              <a:rPr lang="de-DE" dirty="0"/>
              <a:t> on </a:t>
            </a:r>
            <a:r>
              <a:rPr lang="de-DE" dirty="0" err="1"/>
              <a:t>webserver</a:t>
            </a:r>
            <a:endParaRPr lang="de-DE" dirty="0"/>
          </a:p>
          <a:p>
            <a:pPr lvl="1"/>
            <a:r>
              <a:rPr lang="de-DE" dirty="0" err="1"/>
              <a:t>secure</a:t>
            </a:r>
            <a:r>
              <a:rPr lang="de-DE" dirty="0"/>
              <a:t> </a:t>
            </a:r>
            <a:r>
              <a:rPr lang="de-DE" dirty="0" err="1"/>
              <a:t>options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servers</a:t>
            </a:r>
            <a:endParaRPr lang="de-DE" dirty="0"/>
          </a:p>
          <a:p>
            <a:pPr lvl="2"/>
            <a:r>
              <a:rPr lang="de-DE" dirty="0"/>
              <a:t>e.g. Apache </a:t>
            </a:r>
            <a:r>
              <a:rPr lang="de-DE" dirty="0" err="1"/>
              <a:t>supports</a:t>
            </a:r>
            <a:r>
              <a:rPr lang="de-DE" dirty="0"/>
              <a:t> </a:t>
            </a:r>
            <a:r>
              <a:rPr lang="de-DE" dirty="0" err="1"/>
              <a:t>bcrypt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6630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BA810-2B7F-4980-96ED-240D0187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 Digest Auth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1FFDC8-4934-4C55-BADC-5DA3C9A52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/>
              <a:t>Still </a:t>
            </a:r>
            <a:r>
              <a:rPr lang="de-DE" dirty="0" err="1"/>
              <a:t>doesn‘t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prevent</a:t>
            </a:r>
            <a:r>
              <a:rPr lang="de-DE" dirty="0"/>
              <a:t> </a:t>
            </a:r>
            <a:r>
              <a:rPr lang="de-DE" dirty="0" err="1"/>
              <a:t>MitM</a:t>
            </a:r>
            <a:endParaRPr lang="de-DE" dirty="0"/>
          </a:p>
          <a:p>
            <a:endParaRPr lang="de-DE" dirty="0"/>
          </a:p>
          <a:p>
            <a:r>
              <a:rPr lang="de-DE" dirty="0"/>
              <a:t>Still </a:t>
            </a:r>
            <a:r>
              <a:rPr lang="de-DE" dirty="0" err="1"/>
              <a:t>doesn‘t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prevent</a:t>
            </a:r>
            <a:r>
              <a:rPr lang="de-DE" dirty="0"/>
              <a:t> </a:t>
            </a:r>
            <a:r>
              <a:rPr lang="de-DE" dirty="0" err="1"/>
              <a:t>server</a:t>
            </a:r>
            <a:r>
              <a:rPr lang="de-DE" dirty="0"/>
              <a:t> </a:t>
            </a:r>
            <a:r>
              <a:rPr lang="de-DE" dirty="0" err="1"/>
              <a:t>spoofing</a:t>
            </a:r>
            <a:endParaRPr lang="de-DE" dirty="0"/>
          </a:p>
          <a:p>
            <a:endParaRPr lang="de-DE" dirty="0"/>
          </a:p>
          <a:p>
            <a:r>
              <a:rPr lang="de-DE" dirty="0"/>
              <a:t>Most </a:t>
            </a:r>
            <a:r>
              <a:rPr lang="de-DE" dirty="0" err="1"/>
              <a:t>security</a:t>
            </a:r>
            <a:r>
              <a:rPr lang="de-DE" dirty="0"/>
              <a:t> </a:t>
            </a:r>
            <a:r>
              <a:rPr lang="de-DE" dirty="0" err="1"/>
              <a:t>options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optional</a:t>
            </a:r>
          </a:p>
          <a:p>
            <a:endParaRPr lang="de-DE" dirty="0"/>
          </a:p>
          <a:p>
            <a:r>
              <a:rPr lang="de-DE" dirty="0"/>
              <a:t>Password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stored</a:t>
            </a:r>
            <a:r>
              <a:rPr lang="de-DE" dirty="0"/>
              <a:t> </a:t>
            </a:r>
            <a:r>
              <a:rPr lang="de-DE" dirty="0" err="1"/>
              <a:t>either</a:t>
            </a:r>
            <a:r>
              <a:rPr lang="de-DE" dirty="0"/>
              <a:t> in </a:t>
            </a:r>
            <a:r>
              <a:rPr lang="de-DE" dirty="0" err="1"/>
              <a:t>plaintext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MD5 </a:t>
            </a:r>
            <a:r>
              <a:rPr lang="de-DE" dirty="0" err="1"/>
              <a:t>hashed</a:t>
            </a:r>
            <a:endParaRPr lang="de-DE" dirty="0"/>
          </a:p>
          <a:p>
            <a:pPr lvl="1"/>
            <a:r>
              <a:rPr lang="de-DE" dirty="0" err="1"/>
              <a:t>both</a:t>
            </a:r>
            <a:r>
              <a:rPr lang="de-DE" dirty="0"/>
              <a:t> terrible</a:t>
            </a:r>
          </a:p>
          <a:p>
            <a:pPr lvl="1"/>
            <a:endParaRPr lang="de-DE" dirty="0"/>
          </a:p>
          <a:p>
            <a:r>
              <a:rPr lang="de-DE" dirty="0"/>
              <a:t>Just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  <a:p>
            <a:pPr lvl="1"/>
            <a:endParaRPr lang="de-DE" dirty="0"/>
          </a:p>
          <a:p>
            <a:r>
              <a:rPr lang="de-AT" dirty="0" err="1"/>
              <a:t>If</a:t>
            </a:r>
            <a:r>
              <a:rPr lang="de-AT" dirty="0"/>
              <a:t> </a:t>
            </a:r>
            <a:r>
              <a:rPr lang="de-AT" dirty="0" err="1"/>
              <a:t>you</a:t>
            </a:r>
            <a:r>
              <a:rPr lang="de-AT" dirty="0"/>
              <a:t> </a:t>
            </a:r>
            <a:r>
              <a:rPr lang="de-AT" dirty="0" err="1"/>
              <a:t>really</a:t>
            </a:r>
            <a:r>
              <a:rPr lang="de-AT" dirty="0"/>
              <a:t> </a:t>
            </a:r>
            <a:r>
              <a:rPr lang="de-AT" dirty="0" err="1"/>
              <a:t>want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use</a:t>
            </a:r>
            <a:r>
              <a:rPr lang="de-AT" dirty="0"/>
              <a:t> HTTP </a:t>
            </a:r>
            <a:r>
              <a:rPr lang="de-AT" dirty="0" err="1"/>
              <a:t>auth</a:t>
            </a:r>
            <a:r>
              <a:rPr lang="de-AT" dirty="0"/>
              <a:t>:</a:t>
            </a:r>
          </a:p>
          <a:p>
            <a:pPr lvl="1"/>
            <a:r>
              <a:rPr lang="de-AT" dirty="0"/>
              <a:t>Basic + HTTPS + Strong </a:t>
            </a:r>
            <a:r>
              <a:rPr lang="de-AT" dirty="0" err="1"/>
              <a:t>password</a:t>
            </a:r>
            <a:r>
              <a:rPr lang="de-AT" dirty="0"/>
              <a:t> </a:t>
            </a:r>
            <a:r>
              <a:rPr lang="de-AT" dirty="0" err="1"/>
              <a:t>storage</a:t>
            </a:r>
            <a:r>
              <a:rPr lang="de-AT" dirty="0"/>
              <a:t> </a:t>
            </a:r>
            <a:r>
              <a:rPr lang="de-AT" dirty="0" err="1"/>
              <a:t>mechanism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99574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C840C51-4284-4F77-896A-E51D9C7AF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Identity </a:t>
            </a:r>
            <a:r>
              <a:rPr lang="de-DE" dirty="0" err="1"/>
              <a:t>Federation</a:t>
            </a:r>
            <a:endParaRPr lang="de-AT" dirty="0"/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BE88D69B-5289-48D2-B2AE-51CFF1D2E449}"/>
              </a:ext>
            </a:extLst>
          </p:cNvPr>
          <p:cNvSpPr txBox="1">
            <a:spLocks/>
          </p:cNvSpPr>
          <p:nvPr/>
        </p:nvSpPr>
        <p:spPr>
          <a:xfrm>
            <a:off x="838200" y="11376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microsoft</a:t>
            </a:r>
            <a:r>
              <a:rPr lang="de-DE" dirty="0"/>
              <a:t> </a:t>
            </a:r>
            <a:r>
              <a:rPr lang="de-DE" dirty="0" err="1"/>
              <a:t>describes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…</a:t>
            </a:r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09F4F3E-462A-4A53-8386-BE07B3EF7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572" y="2314739"/>
            <a:ext cx="4200525" cy="3552825"/>
          </a:xfrm>
          <a:prstGeom prst="rect">
            <a:avLst/>
          </a:prstGeom>
        </p:spPr>
      </p:pic>
      <p:sp>
        <p:nvSpPr>
          <p:cNvPr id="110" name="Textfeld 109">
            <a:extLst>
              <a:ext uri="{FF2B5EF4-FFF2-40B4-BE49-F238E27FC236}">
                <a16:creationId xmlns:a16="http://schemas.microsoft.com/office/drawing/2014/main" id="{417464A9-A9B7-4088-838B-ECCF997379FA}"/>
              </a:ext>
            </a:extLst>
          </p:cNvPr>
          <p:cNvSpPr txBox="1"/>
          <p:nvPr/>
        </p:nvSpPr>
        <p:spPr>
          <a:xfrm>
            <a:off x="1506699" y="6017179"/>
            <a:ext cx="96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https://docs.microsoft.com/en-us/azure/architecture/patterns/federated-identity</a:t>
            </a:r>
          </a:p>
        </p:txBody>
      </p:sp>
    </p:spTree>
    <p:extLst>
      <p:ext uri="{BB962C8B-B14F-4D97-AF65-F5344CB8AC3E}">
        <p14:creationId xmlns:p14="http://schemas.microsoft.com/office/powerpoint/2010/main" val="151079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A327C3F-F562-4E4F-85F5-70B825B07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090" y="824156"/>
            <a:ext cx="10993820" cy="5628895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de-DE" sz="6600" dirty="0" err="1"/>
              <a:t>pretty</a:t>
            </a:r>
            <a:r>
              <a:rPr lang="de-DE" sz="6600" dirty="0"/>
              <a:t> powerful </a:t>
            </a:r>
            <a:r>
              <a:rPr lang="de-DE" sz="6600" dirty="0" err="1"/>
              <a:t>to</a:t>
            </a:r>
            <a:r>
              <a:rPr lang="de-DE" sz="6600" dirty="0"/>
              <a:t> </a:t>
            </a:r>
            <a:r>
              <a:rPr lang="de-DE" sz="6600" dirty="0" err="1"/>
              <a:t>include</a:t>
            </a:r>
            <a:r>
              <a:rPr lang="de-DE" sz="6600" dirty="0"/>
              <a:t> </a:t>
            </a:r>
            <a:r>
              <a:rPr lang="de-DE" sz="6600" dirty="0" err="1"/>
              <a:t>some</a:t>
            </a:r>
            <a:r>
              <a:rPr lang="de-DE" sz="6600" dirty="0"/>
              <a:t> „environmental </a:t>
            </a:r>
            <a:r>
              <a:rPr lang="de-DE" sz="6600" dirty="0" err="1"/>
              <a:t>checks</a:t>
            </a:r>
            <a:r>
              <a:rPr lang="de-DE" sz="6600" dirty="0"/>
              <a:t>“</a:t>
            </a:r>
          </a:p>
          <a:p>
            <a:pPr marL="0" indent="0" algn="ctr">
              <a:buNone/>
            </a:pPr>
            <a:endParaRPr lang="de-DE" sz="6600" dirty="0"/>
          </a:p>
          <a:p>
            <a:pPr marL="0" indent="0" algn="ctr">
              <a:buNone/>
            </a:pPr>
            <a:r>
              <a:rPr lang="de-DE" sz="6600" dirty="0"/>
              <a:t>e.g. </a:t>
            </a:r>
            <a:r>
              <a:rPr lang="de-DE" sz="6600" dirty="0" err="1"/>
              <a:t>login</a:t>
            </a:r>
            <a:r>
              <a:rPr lang="de-DE" sz="6600" dirty="0"/>
              <a:t> </a:t>
            </a:r>
            <a:r>
              <a:rPr lang="de-DE" sz="6600" dirty="0" err="1"/>
              <a:t>attempt</a:t>
            </a:r>
            <a:r>
              <a:rPr lang="de-DE" sz="6600" dirty="0"/>
              <a:t> </a:t>
            </a:r>
            <a:r>
              <a:rPr lang="de-DE" sz="6600" dirty="0" err="1"/>
              <a:t>from</a:t>
            </a:r>
            <a:r>
              <a:rPr lang="de-DE" sz="6600" dirty="0"/>
              <a:t> </a:t>
            </a:r>
            <a:r>
              <a:rPr lang="de-DE" sz="6600" dirty="0" err="1"/>
              <a:t>foreign</a:t>
            </a:r>
            <a:r>
              <a:rPr lang="de-DE" sz="6600" dirty="0"/>
              <a:t> IP,</a:t>
            </a:r>
            <a:br>
              <a:rPr lang="de-DE" sz="6600" dirty="0"/>
            </a:br>
            <a:r>
              <a:rPr lang="de-DE" sz="6600" dirty="0" err="1"/>
              <a:t>login</a:t>
            </a:r>
            <a:r>
              <a:rPr lang="de-DE" sz="6600" dirty="0"/>
              <a:t> </a:t>
            </a:r>
            <a:r>
              <a:rPr lang="de-DE" sz="6600" dirty="0" err="1"/>
              <a:t>attempt</a:t>
            </a:r>
            <a:r>
              <a:rPr lang="de-DE" sz="6600" dirty="0"/>
              <a:t> </a:t>
            </a:r>
            <a:r>
              <a:rPr lang="de-DE" sz="6600" dirty="0" err="1"/>
              <a:t>from</a:t>
            </a:r>
            <a:r>
              <a:rPr lang="de-DE" sz="6600" dirty="0"/>
              <a:t> </a:t>
            </a:r>
            <a:r>
              <a:rPr lang="de-DE" sz="6600" dirty="0" err="1"/>
              <a:t>new</a:t>
            </a:r>
            <a:r>
              <a:rPr lang="de-DE" sz="6600" dirty="0"/>
              <a:t>/</a:t>
            </a:r>
            <a:r>
              <a:rPr lang="de-DE" sz="6600" dirty="0" err="1"/>
              <a:t>unknown</a:t>
            </a:r>
            <a:r>
              <a:rPr lang="de-DE" sz="6600" dirty="0"/>
              <a:t> </a:t>
            </a:r>
            <a:r>
              <a:rPr lang="de-DE" sz="6600" dirty="0" err="1"/>
              <a:t>device</a:t>
            </a:r>
            <a:r>
              <a:rPr lang="de-DE" sz="6600" dirty="0"/>
              <a:t>, multiple </a:t>
            </a:r>
            <a:r>
              <a:rPr lang="de-DE" sz="6600" dirty="0" err="1"/>
              <a:t>failed</a:t>
            </a:r>
            <a:r>
              <a:rPr lang="de-DE" sz="6600" dirty="0"/>
              <a:t> </a:t>
            </a:r>
            <a:r>
              <a:rPr lang="de-DE" sz="6600" dirty="0" err="1"/>
              <a:t>login</a:t>
            </a:r>
            <a:r>
              <a:rPr lang="de-DE" sz="6600" dirty="0"/>
              <a:t> </a:t>
            </a:r>
            <a:r>
              <a:rPr lang="de-DE" sz="6600" dirty="0" err="1"/>
              <a:t>attempts</a:t>
            </a:r>
            <a:r>
              <a:rPr lang="de-DE" sz="6600" dirty="0"/>
              <a:t>, etc.</a:t>
            </a:r>
          </a:p>
          <a:p>
            <a:pPr marL="0" indent="0" algn="ctr">
              <a:buNone/>
            </a:pPr>
            <a:endParaRPr lang="de-DE" sz="6600" dirty="0"/>
          </a:p>
          <a:p>
            <a:pPr marL="0" indent="0" algn="ctr">
              <a:buNone/>
            </a:pPr>
            <a:r>
              <a:rPr lang="de-DE" sz="6600" dirty="0" err="1"/>
              <a:t>notify</a:t>
            </a:r>
            <a:r>
              <a:rPr lang="de-DE" sz="6600" dirty="0"/>
              <a:t> </a:t>
            </a:r>
            <a:r>
              <a:rPr lang="de-DE" sz="6600" dirty="0" err="1"/>
              <a:t>the</a:t>
            </a:r>
            <a:r>
              <a:rPr lang="de-DE" sz="6600" dirty="0"/>
              <a:t> </a:t>
            </a:r>
            <a:r>
              <a:rPr lang="de-DE" sz="6600" dirty="0" err="1"/>
              <a:t>user</a:t>
            </a:r>
            <a:r>
              <a:rPr lang="de-DE" sz="6600" dirty="0"/>
              <a:t> </a:t>
            </a:r>
            <a:r>
              <a:rPr lang="de-DE" sz="6600" dirty="0" err="1"/>
              <a:t>if</a:t>
            </a:r>
            <a:r>
              <a:rPr lang="de-DE" sz="6600" dirty="0"/>
              <a:t> </a:t>
            </a:r>
            <a:r>
              <a:rPr lang="de-DE" sz="6600" dirty="0" err="1"/>
              <a:t>something</a:t>
            </a:r>
            <a:r>
              <a:rPr lang="de-DE" sz="6600" dirty="0"/>
              <a:t> </a:t>
            </a:r>
            <a:r>
              <a:rPr lang="de-DE" sz="6600" dirty="0" err="1"/>
              <a:t>is</a:t>
            </a:r>
            <a:r>
              <a:rPr lang="de-DE" sz="6600" dirty="0"/>
              <a:t> </a:t>
            </a:r>
            <a:r>
              <a:rPr lang="de-DE" sz="6600" dirty="0" err="1"/>
              <a:t>suspicious</a:t>
            </a:r>
            <a:endParaRPr lang="de-DE" sz="6600" dirty="0"/>
          </a:p>
          <a:p>
            <a:pPr marL="0" indent="0" algn="ctr">
              <a:buNone/>
            </a:pPr>
            <a:endParaRPr lang="de-DE" sz="6600" dirty="0"/>
          </a:p>
          <a:p>
            <a:pPr marL="0" indent="0" algn="ctr">
              <a:buNone/>
            </a:pPr>
            <a:r>
              <a:rPr lang="de-DE" sz="6600" dirty="0" err="1"/>
              <a:t>a.k.a</a:t>
            </a:r>
            <a:r>
              <a:rPr lang="de-DE" sz="6600" dirty="0"/>
              <a:t> „</a:t>
            </a:r>
            <a:r>
              <a:rPr lang="de-DE" sz="6600" dirty="0" err="1"/>
              <a:t>conditional</a:t>
            </a:r>
            <a:r>
              <a:rPr lang="de-DE" sz="6600" dirty="0"/>
              <a:t> </a:t>
            </a:r>
            <a:r>
              <a:rPr lang="de-DE" sz="6600" dirty="0" err="1"/>
              <a:t>access</a:t>
            </a:r>
            <a:r>
              <a:rPr lang="de-DE" sz="6600" dirty="0"/>
              <a:t>“</a:t>
            </a:r>
          </a:p>
          <a:p>
            <a:pPr marL="0" indent="0" algn="ctr">
              <a:buNone/>
            </a:pP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61488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D6E0878B-E2A1-49FA-A6C6-266EB0C76417}"/>
              </a:ext>
            </a:extLst>
          </p:cNvPr>
          <p:cNvSpPr txBox="1"/>
          <p:nvPr/>
        </p:nvSpPr>
        <p:spPr>
          <a:xfrm>
            <a:off x="173118" y="5966202"/>
            <a:ext cx="118457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- IEEE Center </a:t>
            </a:r>
            <a:r>
              <a:rPr lang="de-DE" dirty="0" err="1"/>
              <a:t>for</a:t>
            </a:r>
            <a:r>
              <a:rPr lang="de-DE" dirty="0"/>
              <a:t> Secure Design, 2014 –</a:t>
            </a:r>
            <a:br>
              <a:rPr lang="de-DE" dirty="0"/>
            </a:br>
            <a:r>
              <a:rPr lang="de-DE" sz="1400" dirty="0"/>
              <a:t> </a:t>
            </a:r>
            <a:r>
              <a:rPr lang="de-AT" sz="1050" dirty="0"/>
              <a:t>https://ieeecs-media.computer.org/media/technical-activities/CYBSI/docs/Top-10-Flaws.pdf</a:t>
            </a:r>
            <a:endParaRPr lang="de-AT" dirty="0"/>
          </a:p>
          <a:p>
            <a:pPr algn="ctr"/>
            <a:endParaRPr lang="de-AT" dirty="0"/>
          </a:p>
        </p:txBody>
      </p:sp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4C0AEE68-F823-4FD0-B215-E3E86F481E43}"/>
              </a:ext>
            </a:extLst>
          </p:cNvPr>
          <p:cNvSpPr txBox="1">
            <a:spLocks/>
          </p:cNvSpPr>
          <p:nvPr/>
        </p:nvSpPr>
        <p:spPr>
          <a:xfrm>
            <a:off x="725213" y="451943"/>
            <a:ext cx="10741573" cy="5514260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8000" dirty="0" err="1"/>
              <a:t>Earn</a:t>
            </a:r>
            <a:r>
              <a:rPr lang="de-DE" sz="8000" dirty="0"/>
              <a:t> </a:t>
            </a:r>
            <a:r>
              <a:rPr lang="de-DE" sz="8000" dirty="0" err="1"/>
              <a:t>or</a:t>
            </a:r>
            <a:r>
              <a:rPr lang="de-DE" sz="8000" dirty="0"/>
              <a:t> </a:t>
            </a:r>
            <a:r>
              <a:rPr lang="de-DE" sz="8000" dirty="0" err="1"/>
              <a:t>give</a:t>
            </a:r>
            <a:r>
              <a:rPr lang="de-DE" sz="8000" dirty="0"/>
              <a:t>, but </a:t>
            </a:r>
            <a:r>
              <a:rPr lang="de-DE" sz="8000" dirty="0" err="1"/>
              <a:t>never</a:t>
            </a:r>
            <a:r>
              <a:rPr lang="de-DE" sz="8000" dirty="0"/>
              <a:t> </a:t>
            </a:r>
            <a:r>
              <a:rPr lang="de-DE" sz="8000" dirty="0" err="1"/>
              <a:t>assume</a:t>
            </a:r>
            <a:r>
              <a:rPr lang="de-DE" sz="8000" dirty="0"/>
              <a:t>, </a:t>
            </a:r>
            <a:r>
              <a:rPr lang="de-DE" sz="8000" dirty="0" err="1"/>
              <a:t>trust</a:t>
            </a:r>
            <a:r>
              <a:rPr lang="de-DE" sz="8000" dirty="0"/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2500" dirty="0"/>
              <a:t>------------------------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8000" dirty="0"/>
              <a:t>Use an </a:t>
            </a:r>
            <a:r>
              <a:rPr lang="de-DE" sz="8000" dirty="0" err="1"/>
              <a:t>authentication</a:t>
            </a:r>
            <a:r>
              <a:rPr lang="de-DE" sz="8000" dirty="0"/>
              <a:t> </a:t>
            </a:r>
            <a:r>
              <a:rPr lang="de-DE" sz="8000" dirty="0" err="1"/>
              <a:t>mechanism</a:t>
            </a:r>
            <a:r>
              <a:rPr lang="de-DE" sz="8000" dirty="0"/>
              <a:t> </a:t>
            </a:r>
            <a:r>
              <a:rPr lang="de-DE" sz="8000" dirty="0" err="1"/>
              <a:t>that</a:t>
            </a:r>
            <a:r>
              <a:rPr lang="de-DE" sz="8000" dirty="0"/>
              <a:t> </a:t>
            </a:r>
            <a:r>
              <a:rPr lang="de-DE" sz="8000" dirty="0" err="1"/>
              <a:t>cannot</a:t>
            </a:r>
            <a:r>
              <a:rPr lang="de-DE" sz="8000" dirty="0"/>
              <a:t> </a:t>
            </a:r>
            <a:r>
              <a:rPr lang="de-DE" sz="8000" dirty="0" err="1"/>
              <a:t>be</a:t>
            </a:r>
            <a:r>
              <a:rPr lang="de-DE" sz="8000" dirty="0"/>
              <a:t> </a:t>
            </a:r>
            <a:r>
              <a:rPr lang="de-DE" sz="8000" dirty="0" err="1"/>
              <a:t>bypassed</a:t>
            </a:r>
            <a:r>
              <a:rPr lang="de-DE" sz="8000" dirty="0"/>
              <a:t> </a:t>
            </a:r>
            <a:r>
              <a:rPr lang="de-DE" sz="8000" dirty="0" err="1"/>
              <a:t>or</a:t>
            </a:r>
            <a:r>
              <a:rPr lang="de-DE" sz="8000" dirty="0"/>
              <a:t> </a:t>
            </a:r>
            <a:r>
              <a:rPr lang="de-DE" sz="8000" dirty="0" err="1"/>
              <a:t>tampered</a:t>
            </a:r>
            <a:r>
              <a:rPr lang="de-DE" sz="8000" dirty="0"/>
              <a:t> </a:t>
            </a:r>
            <a:r>
              <a:rPr lang="de-DE" sz="8000" dirty="0" err="1"/>
              <a:t>with</a:t>
            </a:r>
            <a:r>
              <a:rPr lang="de-DE" sz="8000" dirty="0"/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2500" dirty="0"/>
              <a:t>------------------------</a:t>
            </a:r>
          </a:p>
          <a:p>
            <a:pPr marL="0" indent="0" algn="ctr">
              <a:buNone/>
            </a:pPr>
            <a:r>
              <a:rPr lang="de-AT" sz="8000" dirty="0" err="1"/>
              <a:t>Authorize</a:t>
            </a:r>
            <a:r>
              <a:rPr lang="de-AT" sz="8000" dirty="0"/>
              <a:t> after </a:t>
            </a:r>
            <a:r>
              <a:rPr lang="de-AT" sz="8000" dirty="0" err="1"/>
              <a:t>you</a:t>
            </a:r>
            <a:r>
              <a:rPr lang="de-AT" sz="8000" dirty="0"/>
              <a:t> </a:t>
            </a:r>
            <a:r>
              <a:rPr lang="de-AT" sz="8000" dirty="0" err="1"/>
              <a:t>authenticate</a:t>
            </a:r>
            <a:endParaRPr lang="de-AT" sz="8000" dirty="0"/>
          </a:p>
          <a:p>
            <a:pPr marL="0" indent="0" algn="ctr">
              <a:buNone/>
            </a:pPr>
            <a:r>
              <a:rPr lang="de-DE" sz="2500" dirty="0"/>
              <a:t>------------------------</a:t>
            </a:r>
            <a:endParaRPr lang="de-AT" sz="25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AT" sz="8000" dirty="0" err="1"/>
              <a:t>Strictly</a:t>
            </a:r>
            <a:r>
              <a:rPr lang="de-AT" sz="8000" dirty="0"/>
              <a:t> separate </a:t>
            </a:r>
            <a:r>
              <a:rPr lang="de-AT" sz="8000" dirty="0" err="1"/>
              <a:t>data</a:t>
            </a:r>
            <a:r>
              <a:rPr lang="de-AT" sz="8000" dirty="0"/>
              <a:t> and </a:t>
            </a:r>
            <a:r>
              <a:rPr lang="de-AT" sz="8000" dirty="0" err="1"/>
              <a:t>control</a:t>
            </a:r>
            <a:r>
              <a:rPr lang="de-AT" sz="8000" dirty="0"/>
              <a:t> </a:t>
            </a:r>
            <a:r>
              <a:rPr lang="de-AT" sz="8000" dirty="0" err="1"/>
              <a:t>instructions</a:t>
            </a:r>
            <a:r>
              <a:rPr lang="de-AT" sz="8000" dirty="0"/>
              <a:t>, and </a:t>
            </a:r>
            <a:r>
              <a:rPr lang="de-AT" sz="8000" dirty="0" err="1"/>
              <a:t>never</a:t>
            </a:r>
            <a:r>
              <a:rPr lang="de-AT" sz="8000" dirty="0"/>
              <a:t> </a:t>
            </a:r>
            <a:r>
              <a:rPr lang="de-AT" sz="8000" dirty="0" err="1"/>
              <a:t>process</a:t>
            </a:r>
            <a:r>
              <a:rPr lang="de-AT" sz="8000" dirty="0"/>
              <a:t> </a:t>
            </a:r>
            <a:r>
              <a:rPr lang="de-AT" sz="8000" dirty="0" err="1"/>
              <a:t>control</a:t>
            </a:r>
            <a:r>
              <a:rPr lang="de-AT" sz="8000" dirty="0"/>
              <a:t> </a:t>
            </a:r>
            <a:r>
              <a:rPr lang="de-AT" sz="8000" dirty="0" err="1"/>
              <a:t>instructions</a:t>
            </a:r>
            <a:r>
              <a:rPr lang="de-AT" sz="8000" dirty="0"/>
              <a:t> </a:t>
            </a:r>
            <a:r>
              <a:rPr lang="de-AT" sz="8000" dirty="0" err="1"/>
              <a:t>received</a:t>
            </a:r>
            <a:r>
              <a:rPr lang="de-AT" sz="8000" dirty="0"/>
              <a:t> </a:t>
            </a:r>
            <a:r>
              <a:rPr lang="de-AT" sz="8000" dirty="0" err="1"/>
              <a:t>from</a:t>
            </a:r>
            <a:r>
              <a:rPr lang="de-AT" sz="8000" dirty="0"/>
              <a:t> </a:t>
            </a:r>
            <a:r>
              <a:rPr lang="de-AT" sz="8000" dirty="0" err="1"/>
              <a:t>untrusted</a:t>
            </a:r>
            <a:r>
              <a:rPr lang="de-AT" sz="8000" dirty="0"/>
              <a:t> </a:t>
            </a:r>
            <a:r>
              <a:rPr lang="de-AT" sz="8000" dirty="0" err="1"/>
              <a:t>sources</a:t>
            </a:r>
            <a:r>
              <a:rPr lang="de-AT" sz="8000" dirty="0"/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2500" dirty="0"/>
              <a:t>------------------------</a:t>
            </a:r>
            <a:endParaRPr lang="de-AT" sz="25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AT" sz="8000" dirty="0" err="1"/>
              <a:t>Define</a:t>
            </a:r>
            <a:r>
              <a:rPr lang="de-AT" sz="8000" dirty="0"/>
              <a:t> an </a:t>
            </a:r>
            <a:r>
              <a:rPr lang="de-AT" sz="8000" dirty="0" err="1"/>
              <a:t>approach</a:t>
            </a:r>
            <a:r>
              <a:rPr lang="de-AT" sz="8000" dirty="0"/>
              <a:t> </a:t>
            </a:r>
            <a:r>
              <a:rPr lang="de-AT" sz="8000" dirty="0" err="1"/>
              <a:t>that</a:t>
            </a:r>
            <a:r>
              <a:rPr lang="de-AT" sz="8000" dirty="0"/>
              <a:t> </a:t>
            </a:r>
            <a:r>
              <a:rPr lang="de-AT" sz="8000" dirty="0" err="1"/>
              <a:t>ensures</a:t>
            </a:r>
            <a:r>
              <a:rPr lang="de-AT" sz="8000" dirty="0"/>
              <a:t> all </a:t>
            </a:r>
            <a:r>
              <a:rPr lang="de-AT" sz="8000" dirty="0" err="1"/>
              <a:t>data</a:t>
            </a:r>
            <a:r>
              <a:rPr lang="de-AT" sz="8000" dirty="0"/>
              <a:t> </a:t>
            </a:r>
            <a:r>
              <a:rPr lang="de-AT" sz="8000" dirty="0" err="1"/>
              <a:t>are</a:t>
            </a:r>
            <a:r>
              <a:rPr lang="de-AT" sz="8000" dirty="0"/>
              <a:t> </a:t>
            </a:r>
            <a:r>
              <a:rPr lang="de-AT" sz="8000" dirty="0" err="1"/>
              <a:t>explicitly</a:t>
            </a:r>
            <a:r>
              <a:rPr lang="de-AT" sz="8000" dirty="0"/>
              <a:t> </a:t>
            </a:r>
            <a:r>
              <a:rPr lang="de-AT" sz="8000" dirty="0" err="1"/>
              <a:t>validated</a:t>
            </a:r>
            <a:r>
              <a:rPr lang="de-AT" sz="8000" dirty="0"/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2500" dirty="0"/>
              <a:t>------------------------</a:t>
            </a:r>
            <a:endParaRPr lang="de-AT" sz="25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AT" sz="8000" dirty="0"/>
              <a:t>Use </a:t>
            </a:r>
            <a:r>
              <a:rPr lang="de-AT" sz="8000" dirty="0" err="1"/>
              <a:t>cryptography</a:t>
            </a:r>
            <a:r>
              <a:rPr lang="de-AT" sz="8000" dirty="0"/>
              <a:t> </a:t>
            </a:r>
            <a:r>
              <a:rPr lang="de-AT" sz="8000" dirty="0" err="1"/>
              <a:t>correctly</a:t>
            </a:r>
            <a:r>
              <a:rPr lang="de-AT" sz="8000" dirty="0"/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2500" dirty="0"/>
              <a:t>------------------------</a:t>
            </a:r>
            <a:endParaRPr lang="de-AT" sz="25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AT" sz="8000" dirty="0" err="1"/>
              <a:t>Identify</a:t>
            </a:r>
            <a:r>
              <a:rPr lang="de-AT" sz="8000" dirty="0"/>
              <a:t> sensitive </a:t>
            </a:r>
            <a:r>
              <a:rPr lang="de-AT" sz="8000" dirty="0" err="1"/>
              <a:t>data</a:t>
            </a:r>
            <a:r>
              <a:rPr lang="de-AT" sz="8000" dirty="0"/>
              <a:t> and </a:t>
            </a:r>
            <a:r>
              <a:rPr lang="de-AT" sz="8000" dirty="0" err="1"/>
              <a:t>how</a:t>
            </a:r>
            <a:r>
              <a:rPr lang="de-AT" sz="8000" dirty="0"/>
              <a:t> </a:t>
            </a:r>
            <a:r>
              <a:rPr lang="de-AT" sz="8000" dirty="0" err="1"/>
              <a:t>they</a:t>
            </a:r>
            <a:r>
              <a:rPr lang="de-AT" sz="8000" dirty="0"/>
              <a:t> </a:t>
            </a:r>
            <a:r>
              <a:rPr lang="de-AT" sz="8000" dirty="0" err="1"/>
              <a:t>should</a:t>
            </a:r>
            <a:r>
              <a:rPr lang="de-AT" sz="8000" dirty="0"/>
              <a:t> </a:t>
            </a:r>
            <a:r>
              <a:rPr lang="de-AT" sz="8000" dirty="0" err="1"/>
              <a:t>be</a:t>
            </a:r>
            <a:r>
              <a:rPr lang="de-AT" sz="8000" dirty="0"/>
              <a:t> </a:t>
            </a:r>
            <a:r>
              <a:rPr lang="de-AT" sz="8000" dirty="0" err="1"/>
              <a:t>handled</a:t>
            </a:r>
            <a:r>
              <a:rPr lang="de-AT" sz="8000" dirty="0"/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2500" dirty="0"/>
              <a:t>------------------------</a:t>
            </a:r>
            <a:endParaRPr lang="de-AT" sz="25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8000" dirty="0"/>
              <a:t>Always </a:t>
            </a:r>
            <a:r>
              <a:rPr lang="de-DE" sz="8000" dirty="0" err="1"/>
              <a:t>consider</a:t>
            </a:r>
            <a:r>
              <a:rPr lang="de-DE" sz="8000" dirty="0"/>
              <a:t> </a:t>
            </a:r>
            <a:r>
              <a:rPr lang="de-DE" sz="8000" dirty="0" err="1"/>
              <a:t>the</a:t>
            </a:r>
            <a:r>
              <a:rPr lang="de-DE" sz="8000" dirty="0"/>
              <a:t> </a:t>
            </a:r>
            <a:r>
              <a:rPr lang="de-DE" sz="8000" dirty="0" err="1"/>
              <a:t>user</a:t>
            </a:r>
            <a:r>
              <a:rPr lang="de-DE" sz="8000" dirty="0"/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2500" dirty="0"/>
              <a:t>------------------------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8000" dirty="0" err="1"/>
              <a:t>Understand</a:t>
            </a:r>
            <a:r>
              <a:rPr lang="de-DE" sz="8000" dirty="0"/>
              <a:t> </a:t>
            </a:r>
            <a:r>
              <a:rPr lang="de-DE" sz="8000" dirty="0" err="1"/>
              <a:t>how</a:t>
            </a:r>
            <a:r>
              <a:rPr lang="de-DE" sz="8000" dirty="0"/>
              <a:t> </a:t>
            </a:r>
            <a:r>
              <a:rPr lang="de-DE" sz="8000" dirty="0" err="1"/>
              <a:t>integrating</a:t>
            </a:r>
            <a:r>
              <a:rPr lang="de-DE" sz="8000" dirty="0"/>
              <a:t> external </a:t>
            </a:r>
            <a:r>
              <a:rPr lang="de-DE" sz="8000" dirty="0" err="1"/>
              <a:t>components</a:t>
            </a:r>
            <a:r>
              <a:rPr lang="de-DE" sz="8000" dirty="0"/>
              <a:t> </a:t>
            </a:r>
            <a:r>
              <a:rPr lang="de-DE" sz="8000" dirty="0" err="1"/>
              <a:t>changes</a:t>
            </a:r>
            <a:r>
              <a:rPr lang="de-DE" sz="8000" dirty="0"/>
              <a:t> </a:t>
            </a:r>
            <a:r>
              <a:rPr lang="de-DE" sz="8000" dirty="0" err="1"/>
              <a:t>your</a:t>
            </a:r>
            <a:r>
              <a:rPr lang="de-DE" sz="8000" dirty="0"/>
              <a:t> </a:t>
            </a:r>
            <a:r>
              <a:rPr lang="de-DE" sz="8000" dirty="0" err="1"/>
              <a:t>attack</a:t>
            </a:r>
            <a:r>
              <a:rPr lang="de-DE" sz="8000" dirty="0"/>
              <a:t> </a:t>
            </a:r>
            <a:r>
              <a:rPr lang="de-DE" sz="8000" dirty="0" err="1"/>
              <a:t>surface</a:t>
            </a:r>
            <a:r>
              <a:rPr lang="de-DE" sz="8000" dirty="0"/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2500" dirty="0"/>
              <a:t>------------------------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8000" dirty="0"/>
              <a:t>Be flexible </a:t>
            </a:r>
            <a:r>
              <a:rPr lang="de-DE" sz="8000" dirty="0" err="1"/>
              <a:t>when</a:t>
            </a:r>
            <a:r>
              <a:rPr lang="de-DE" sz="8000" dirty="0"/>
              <a:t> </a:t>
            </a:r>
            <a:r>
              <a:rPr lang="de-DE" sz="8000" dirty="0" err="1"/>
              <a:t>considering</a:t>
            </a:r>
            <a:r>
              <a:rPr lang="de-DE" sz="8000" dirty="0"/>
              <a:t> </a:t>
            </a:r>
            <a:r>
              <a:rPr lang="de-DE" sz="8000" dirty="0" err="1"/>
              <a:t>future</a:t>
            </a:r>
            <a:r>
              <a:rPr lang="de-DE" sz="8000" dirty="0"/>
              <a:t> </a:t>
            </a:r>
            <a:r>
              <a:rPr lang="de-DE" sz="8000" dirty="0" err="1"/>
              <a:t>changes</a:t>
            </a:r>
            <a:r>
              <a:rPr lang="de-DE" sz="8000" dirty="0"/>
              <a:t> </a:t>
            </a:r>
            <a:r>
              <a:rPr lang="de-DE" sz="8000" dirty="0" err="1"/>
              <a:t>to</a:t>
            </a:r>
            <a:r>
              <a:rPr lang="de-DE" sz="8000" dirty="0"/>
              <a:t> </a:t>
            </a:r>
            <a:r>
              <a:rPr lang="de-DE" sz="8000" dirty="0" err="1"/>
              <a:t>objects</a:t>
            </a:r>
            <a:r>
              <a:rPr lang="de-DE" sz="8000" dirty="0"/>
              <a:t> and </a:t>
            </a:r>
            <a:r>
              <a:rPr lang="de-DE" sz="8000" dirty="0" err="1"/>
              <a:t>actors</a:t>
            </a:r>
            <a:r>
              <a:rPr lang="de-DE" sz="8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08565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705EFA7-7E56-4015-AACB-C23589D87F04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D1D94D59-D8EF-44CC-903F-A0942FB57964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5C7390FC-BF3A-47E5-B60C-E7ADD1E734CF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A3FEDACB-A7B6-42EA-92B2-3CD61ED29024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D6E05389-60CF-40F1-8C0E-6702896E179C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DEC4930B-2A35-441B-BFD9-13AA6FBDE711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2B05EB8D-3A6E-430A-930F-F7DFE1907009}"/>
              </a:ext>
            </a:extLst>
          </p:cNvPr>
          <p:cNvGrpSpPr/>
          <p:nvPr/>
        </p:nvGrpSpPr>
        <p:grpSpPr>
          <a:xfrm>
            <a:off x="5384591" y="1920111"/>
            <a:ext cx="1198115" cy="353621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3F40C8D0-0B0C-41E0-8AA8-682BE872375A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7" name="Freihand 26">
                  <a:extLst>
                    <a:ext uri="{FF2B5EF4-FFF2-40B4-BE49-F238E27FC236}">
                      <a16:creationId xmlns:a16="http://schemas.microsoft.com/office/drawing/2014/main" id="{884EA65D-DE6B-4816-9265-C97ABD1A15AA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4FD80A45-2BF5-41C1-AC7C-23F6A123F3CF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4F986D40-DDB2-4DBF-87C6-11B68E76065F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4A337C55-5F26-4B8D-9D85-0393B354E696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2DCCE70B-5BB3-488C-A95E-DDA1520A4AB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686E90D1-6E59-496F-8FD8-B25C73772E28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7B624664-894C-437A-B8A2-8AA557813DB2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978B0810-3CA6-406F-83D9-D370B253364E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92F66556-4B71-45E4-9F32-06C00646F940}"/>
              </a:ext>
            </a:extLst>
          </p:cNvPr>
          <p:cNvGrpSpPr/>
          <p:nvPr/>
        </p:nvGrpSpPr>
        <p:grpSpPr>
          <a:xfrm>
            <a:off x="5537068" y="4031222"/>
            <a:ext cx="1353276" cy="311722"/>
            <a:chOff x="8152560" y="1242900"/>
            <a:chExt cx="18198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F9E2E9F2-F756-43F8-B5B5-C491A536012E}"/>
                    </a:ext>
                  </a:extLst>
                </p14:cNvPr>
                <p14:cNvContentPartPr/>
                <p14:nvPr/>
              </p14:nvContentPartPr>
              <p14:xfrm>
                <a:off x="8236440" y="1290060"/>
                <a:ext cx="41040" cy="399600"/>
              </p14:xfrm>
            </p:contentPart>
          </mc:Choice>
          <mc:Fallback xmlns="">
            <p:pic>
              <p:nvPicPr>
                <p:cNvPr id="79" name="Freihand 78">
                  <a:extLst>
                    <a:ext uri="{FF2B5EF4-FFF2-40B4-BE49-F238E27FC236}">
                      <a16:creationId xmlns:a16="http://schemas.microsoft.com/office/drawing/2014/main" id="{76D2EA02-5F22-4088-8209-A9DCF18ECD3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224852" y="1274260"/>
                  <a:ext cx="64698" cy="43185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513FCC0D-C2B9-451A-B393-081E939C0A02}"/>
                </a:ext>
              </a:extLst>
            </p:cNvPr>
            <p:cNvGrpSpPr/>
            <p:nvPr/>
          </p:nvGrpSpPr>
          <p:grpSpPr>
            <a:xfrm>
              <a:off x="8152560" y="1242900"/>
              <a:ext cx="1819800" cy="570240"/>
              <a:chOff x="8152560" y="1242900"/>
              <a:chExt cx="1819800" cy="570240"/>
            </a:xfrm>
          </p:grpSpPr>
          <p:grpSp>
            <p:nvGrpSpPr>
              <p:cNvPr id="38" name="Gruppieren 37">
                <a:extLst>
                  <a:ext uri="{FF2B5EF4-FFF2-40B4-BE49-F238E27FC236}">
                    <a16:creationId xmlns:a16="http://schemas.microsoft.com/office/drawing/2014/main" id="{2855269E-0783-43B8-A4F9-1AE9E331708F}"/>
                  </a:ext>
                </a:extLst>
              </p:cNvPr>
              <p:cNvGrpSpPr/>
              <p:nvPr/>
            </p:nvGrpSpPr>
            <p:grpSpPr>
              <a:xfrm>
                <a:off x="8152560" y="1242900"/>
                <a:ext cx="724320" cy="451800"/>
                <a:chOff x="8152560" y="1242900"/>
                <a:chExt cx="724320" cy="451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96">
                  <p14:nvContentPartPr>
                    <p14:cNvPr id="46" name="Freihand 45">
                      <a:extLst>
                        <a:ext uri="{FF2B5EF4-FFF2-40B4-BE49-F238E27FC236}">
                          <a16:creationId xmlns:a16="http://schemas.microsoft.com/office/drawing/2014/main" id="{2136A37C-4B61-4594-8F89-C3E179E13BE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52560" y="1242900"/>
                    <a:ext cx="304560" cy="439560"/>
                  </p14:xfrm>
                </p:contentPart>
              </mc:Choice>
              <mc:Fallback xmlns="">
                <p:pic>
                  <p:nvPicPr>
                    <p:cNvPr id="89" name="Freihand 88">
                      <a:extLst>
                        <a:ext uri="{FF2B5EF4-FFF2-40B4-BE49-F238E27FC236}">
                          <a16:creationId xmlns:a16="http://schemas.microsoft.com/office/drawing/2014/main" id="{3B246D2D-871F-41BF-899F-55FDE7A83667}"/>
                        </a:ext>
                      </a:extLst>
                    </p:cNvPr>
                    <p:cNvPicPr/>
                    <p:nvPr/>
                  </p:nvPicPr>
                  <p:blipFill>
                    <a:blip r:embed="rId97"/>
                    <a:stretch>
                      <a:fillRect/>
                    </a:stretch>
                  </p:blipFill>
                  <p:spPr>
                    <a:xfrm>
                      <a:off x="8140455" y="1226449"/>
                      <a:ext cx="328286" cy="47180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8">
                  <p14:nvContentPartPr>
                    <p14:cNvPr id="47" name="Freihand 46">
                      <a:extLst>
                        <a:ext uri="{FF2B5EF4-FFF2-40B4-BE49-F238E27FC236}">
                          <a16:creationId xmlns:a16="http://schemas.microsoft.com/office/drawing/2014/main" id="{C1C12799-F459-49D7-AA5D-65D05CF6E2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5080" y="1435860"/>
                    <a:ext cx="169200" cy="232920"/>
                  </p14:xfrm>
                </p:contentPart>
              </mc:Choice>
              <mc:Fallback xmlns="">
                <p:pic>
                  <p:nvPicPr>
                    <p:cNvPr id="90" name="Freihand 89">
                      <a:extLst>
                        <a:ext uri="{FF2B5EF4-FFF2-40B4-BE49-F238E27FC236}">
                          <a16:creationId xmlns:a16="http://schemas.microsoft.com/office/drawing/2014/main" id="{D77F6895-A076-4FF5-8BE9-9893D2D69C58}"/>
                        </a:ext>
                      </a:extLst>
                    </p:cNvPr>
                    <p:cNvPicPr/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8502994" y="1419411"/>
                      <a:ext cx="192888" cy="265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0">
                  <p14:nvContentPartPr>
                    <p14:cNvPr id="48" name="Freihand 47">
                      <a:extLst>
                        <a:ext uri="{FF2B5EF4-FFF2-40B4-BE49-F238E27FC236}">
                          <a16:creationId xmlns:a16="http://schemas.microsoft.com/office/drawing/2014/main" id="{631E9C8A-86D9-415E-AF5D-FC6610E34A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9000" y="1427940"/>
                    <a:ext cx="137880" cy="266760"/>
                  </p14:xfrm>
                </p:contentPart>
              </mc:Choice>
              <mc:Fallback xmlns="">
                <p:pic>
                  <p:nvPicPr>
                    <p:cNvPr id="91" name="Freihand 90">
                      <a:extLst>
                        <a:ext uri="{FF2B5EF4-FFF2-40B4-BE49-F238E27FC236}">
                          <a16:creationId xmlns:a16="http://schemas.microsoft.com/office/drawing/2014/main" id="{6BFCC4D3-E65F-489A-B2AC-9F7F14F02257}"/>
                        </a:ext>
                      </a:extLst>
                    </p:cNvPr>
                    <p:cNvPicPr/>
                    <p:nvPr/>
                  </p:nvPicPr>
                  <p:blipFill>
                    <a:blip r:embed="rId101"/>
                    <a:stretch>
                      <a:fillRect/>
                    </a:stretch>
                  </p:blipFill>
                  <p:spPr>
                    <a:xfrm>
                      <a:off x="8726905" y="1411473"/>
                      <a:ext cx="161586" cy="29903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39" name="Gruppieren 38">
                <a:extLst>
                  <a:ext uri="{FF2B5EF4-FFF2-40B4-BE49-F238E27FC236}">
                    <a16:creationId xmlns:a16="http://schemas.microsoft.com/office/drawing/2014/main" id="{CB1F5D19-B6B0-4566-A072-95F605B477E0}"/>
                  </a:ext>
                </a:extLst>
              </p:cNvPr>
              <p:cNvGrpSpPr/>
              <p:nvPr/>
            </p:nvGrpSpPr>
            <p:grpSpPr>
              <a:xfrm>
                <a:off x="8962200" y="1386540"/>
                <a:ext cx="1010160" cy="426600"/>
                <a:chOff x="8962200" y="1386540"/>
                <a:chExt cx="1010160" cy="426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2">
                  <p14:nvContentPartPr>
                    <p14:cNvPr id="40" name="Freihand 39">
                      <a:extLst>
                        <a:ext uri="{FF2B5EF4-FFF2-40B4-BE49-F238E27FC236}">
                          <a16:creationId xmlns:a16="http://schemas.microsoft.com/office/drawing/2014/main" id="{42305B54-2294-434B-B024-C21828711E0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4780"/>
                    <a:ext cx="25200" cy="378360"/>
                  </p14:xfrm>
                </p:contentPart>
              </mc:Choice>
              <mc:Fallback xmlns="">
                <p:pic>
                  <p:nvPicPr>
                    <p:cNvPr id="83" name="Freihand 82">
                      <a:extLst>
                        <a:ext uri="{FF2B5EF4-FFF2-40B4-BE49-F238E27FC236}">
                          <a16:creationId xmlns:a16="http://schemas.microsoft.com/office/drawing/2014/main" id="{D694726F-B657-493A-8F07-5371004CFF20}"/>
                        </a:ext>
                      </a:extLst>
                    </p:cNvPr>
                    <p:cNvPicPr/>
                    <p:nvPr/>
                  </p:nvPicPr>
                  <p:blipFill>
                    <a:blip r:embed="rId103"/>
                    <a:stretch>
                      <a:fillRect/>
                    </a:stretch>
                  </p:blipFill>
                  <p:spPr>
                    <a:xfrm>
                      <a:off x="8950085" y="1418330"/>
                      <a:ext cx="48946" cy="41060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4">
                  <p14:nvContentPartPr>
                    <p14:cNvPr id="41" name="Freihand 40">
                      <a:extLst>
                        <a:ext uri="{FF2B5EF4-FFF2-40B4-BE49-F238E27FC236}">
                          <a16:creationId xmlns:a16="http://schemas.microsoft.com/office/drawing/2014/main" id="{22E75093-75A5-4EBA-8074-8D28EDA32B9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5500"/>
                    <a:ext cx="144000" cy="206280"/>
                  </p14:xfrm>
                </p:contentPart>
              </mc:Choice>
              <mc:Fallback xmlns="">
                <p:pic>
                  <p:nvPicPr>
                    <p:cNvPr id="84" name="Freihand 83">
                      <a:extLst>
                        <a:ext uri="{FF2B5EF4-FFF2-40B4-BE49-F238E27FC236}">
                          <a16:creationId xmlns:a16="http://schemas.microsoft.com/office/drawing/2014/main" id="{F4C2D616-81A0-4D31-AF2C-2A1A7F793FD5}"/>
                        </a:ext>
                      </a:extLst>
                    </p:cNvPr>
                    <p:cNvPicPr/>
                    <p:nvPr/>
                  </p:nvPicPr>
                  <p:blipFill>
                    <a:blip r:embed="rId105"/>
                    <a:stretch>
                      <a:fillRect/>
                    </a:stretch>
                  </p:blipFill>
                  <p:spPr>
                    <a:xfrm>
                      <a:off x="8950119" y="1419076"/>
                      <a:ext cx="167678" cy="23847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6">
                  <p14:nvContentPartPr>
                    <p14:cNvPr id="42" name="Freihand 41">
                      <a:extLst>
                        <a:ext uri="{FF2B5EF4-FFF2-40B4-BE49-F238E27FC236}">
                          <a16:creationId xmlns:a16="http://schemas.microsoft.com/office/drawing/2014/main" id="{6E973924-306F-40BA-A78C-6AFDB413DE9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5080" y="1426860"/>
                    <a:ext cx="185040" cy="195480"/>
                  </p14:xfrm>
                </p:contentPart>
              </mc:Choice>
              <mc:Fallback xmlns="">
                <p:pic>
                  <p:nvPicPr>
                    <p:cNvPr id="85" name="Freihand 84">
                      <a:extLst>
                        <a:ext uri="{FF2B5EF4-FFF2-40B4-BE49-F238E27FC236}">
                          <a16:creationId xmlns:a16="http://schemas.microsoft.com/office/drawing/2014/main" id="{048E46B7-1F29-4008-BEAE-5D60741C9EF4}"/>
                        </a:ext>
                      </a:extLst>
                    </p:cNvPr>
                    <p:cNvPicPr/>
                    <p:nvPr/>
                  </p:nvPicPr>
                  <p:blipFill>
                    <a:blip r:embed="rId107"/>
                    <a:stretch>
                      <a:fillRect/>
                    </a:stretch>
                  </p:blipFill>
                  <p:spPr>
                    <a:xfrm>
                      <a:off x="9132970" y="1410405"/>
                      <a:ext cx="208775" cy="2277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8">
                  <p14:nvContentPartPr>
                    <p14:cNvPr id="43" name="Freihand 42">
                      <a:extLst>
                        <a:ext uri="{FF2B5EF4-FFF2-40B4-BE49-F238E27FC236}">
                          <a16:creationId xmlns:a16="http://schemas.microsoft.com/office/drawing/2014/main" id="{7313D717-66E3-4BCA-A143-F709E7B977F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8360" y="1425780"/>
                    <a:ext cx="127080" cy="176400"/>
                  </p14:xfrm>
                </p:contentPart>
              </mc:Choice>
              <mc:Fallback xmlns="">
                <p:pic>
                  <p:nvPicPr>
                    <p:cNvPr id="86" name="Freihand 85">
                      <a:extLst>
                        <a:ext uri="{FF2B5EF4-FFF2-40B4-BE49-F238E27FC236}">
                          <a16:creationId xmlns:a16="http://schemas.microsoft.com/office/drawing/2014/main" id="{1F2C6ABF-16E4-4BEA-8F8F-C5726490D8A0}"/>
                        </a:ext>
                      </a:extLst>
                    </p:cNvPr>
                    <p:cNvPicPr/>
                    <p:nvPr/>
                  </p:nvPicPr>
                  <p:blipFill>
                    <a:blip r:embed="rId109"/>
                    <a:stretch>
                      <a:fillRect/>
                    </a:stretch>
                  </p:blipFill>
                  <p:spPr>
                    <a:xfrm>
                      <a:off x="9366763" y="1409325"/>
                      <a:ext cx="150757" cy="20865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0">
                  <p14:nvContentPartPr>
                    <p14:cNvPr id="44" name="Freihand 43">
                      <a:extLst>
                        <a:ext uri="{FF2B5EF4-FFF2-40B4-BE49-F238E27FC236}">
                          <a16:creationId xmlns:a16="http://schemas.microsoft.com/office/drawing/2014/main" id="{3D551F72-42CA-47C1-A1E5-EB1D3207DBA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680" y="1386540"/>
                    <a:ext cx="153720" cy="218160"/>
                  </p14:xfrm>
                </p:contentPart>
              </mc:Choice>
              <mc:Fallback xmlns="">
                <p:pic>
                  <p:nvPicPr>
                    <p:cNvPr id="87" name="Freihand 86">
                      <a:extLst>
                        <a:ext uri="{FF2B5EF4-FFF2-40B4-BE49-F238E27FC236}">
                          <a16:creationId xmlns:a16="http://schemas.microsoft.com/office/drawing/2014/main" id="{8E448ED1-347D-490F-B0EA-E6D86C2E32F9}"/>
                        </a:ext>
                      </a:extLst>
                    </p:cNvPr>
                    <p:cNvPicPr/>
                    <p:nvPr/>
                  </p:nvPicPr>
                  <p:blipFill>
                    <a:blip r:embed="rId111"/>
                    <a:stretch>
                      <a:fillRect/>
                    </a:stretch>
                  </p:blipFill>
                  <p:spPr>
                    <a:xfrm>
                      <a:off x="9550595" y="1370112"/>
                      <a:ext cx="177406" cy="25035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2">
                  <p14:nvContentPartPr>
                    <p14:cNvPr id="45" name="Freihand 44">
                      <a:extLst>
                        <a:ext uri="{FF2B5EF4-FFF2-40B4-BE49-F238E27FC236}">
                          <a16:creationId xmlns:a16="http://schemas.microsoft.com/office/drawing/2014/main" id="{9ABA7347-3B28-4A13-A4C4-07AAC09305B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55280" y="1395540"/>
                    <a:ext cx="217080" cy="194760"/>
                  </p14:xfrm>
                </p:contentPart>
              </mc:Choice>
              <mc:Fallback xmlns="">
                <p:pic>
                  <p:nvPicPr>
                    <p:cNvPr id="88" name="Freihand 87">
                      <a:extLst>
                        <a:ext uri="{FF2B5EF4-FFF2-40B4-BE49-F238E27FC236}">
                          <a16:creationId xmlns:a16="http://schemas.microsoft.com/office/drawing/2014/main" id="{CB54B549-FD48-4708-AED7-6EB241074F88}"/>
                        </a:ext>
                      </a:extLst>
                    </p:cNvPr>
                    <p:cNvPicPr/>
                    <p:nvPr/>
                  </p:nvPicPr>
                  <p:blipFill>
                    <a:blip r:embed="rId113"/>
                    <a:stretch>
                      <a:fillRect/>
                    </a:stretch>
                  </p:blipFill>
                  <p:spPr>
                    <a:xfrm>
                      <a:off x="9743166" y="1379091"/>
                      <a:ext cx="240823" cy="22700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49" name="Freihand 48">
                <a:extLst>
                  <a:ext uri="{FF2B5EF4-FFF2-40B4-BE49-F238E27FC236}">
                    <a16:creationId xmlns:a16="http://schemas.microsoft.com/office/drawing/2014/main" id="{92ABEA88-E166-4647-82C7-3D62B414EB5C}"/>
                  </a:ext>
                </a:extLst>
              </p14:cNvPr>
              <p14:cNvContentPartPr/>
              <p14:nvPr/>
            </p14:nvContentPartPr>
            <p14:xfrm>
              <a:off x="4959286" y="2333474"/>
              <a:ext cx="15840" cy="17640"/>
            </p14:xfrm>
          </p:contentPart>
        </mc:Choice>
        <mc:Fallback xmlns="">
          <p:pic>
            <p:nvPicPr>
              <p:cNvPr id="49" name="Freihand 48">
                <a:extLst>
                  <a:ext uri="{FF2B5EF4-FFF2-40B4-BE49-F238E27FC236}">
                    <a16:creationId xmlns:a16="http://schemas.microsoft.com/office/drawing/2014/main" id="{92ABEA88-E166-4647-82C7-3D62B414EB5C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950286" y="2324654"/>
                <a:ext cx="33480" cy="34927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266EA2CA-7F64-4B0C-BF6F-621B7DEADAB0}"/>
              </a:ext>
            </a:extLst>
          </p:cNvPr>
          <p:cNvGrpSpPr/>
          <p:nvPr/>
        </p:nvGrpSpPr>
        <p:grpSpPr>
          <a:xfrm>
            <a:off x="2296339" y="1797960"/>
            <a:ext cx="237240" cy="730440"/>
            <a:chOff x="2569606" y="1934594"/>
            <a:chExt cx="237240" cy="73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" name="Freihand 1">
                  <a:extLst>
                    <a:ext uri="{FF2B5EF4-FFF2-40B4-BE49-F238E27FC236}">
                      <a16:creationId xmlns:a16="http://schemas.microsoft.com/office/drawing/2014/main" id="{C4663246-85BC-4995-94D1-1F8E0EE259AC}"/>
                    </a:ext>
                  </a:extLst>
                </p14:cNvPr>
                <p14:cNvContentPartPr/>
                <p14:nvPr/>
              </p14:nvContentPartPr>
              <p14:xfrm>
                <a:off x="2666806" y="1934594"/>
                <a:ext cx="105120" cy="725040"/>
              </p14:xfrm>
            </p:contentPart>
          </mc:Choice>
          <mc:Fallback xmlns="">
            <p:pic>
              <p:nvPicPr>
                <p:cNvPr id="2" name="Freihand 1">
                  <a:extLst>
                    <a:ext uri="{FF2B5EF4-FFF2-40B4-BE49-F238E27FC236}">
                      <a16:creationId xmlns:a16="http://schemas.microsoft.com/office/drawing/2014/main" id="{C4663246-85BC-4995-94D1-1F8E0EE259A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657806" y="1925594"/>
                  <a:ext cx="122760" cy="74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3" name="Freihand 2">
                  <a:extLst>
                    <a:ext uri="{FF2B5EF4-FFF2-40B4-BE49-F238E27FC236}">
                      <a16:creationId xmlns:a16="http://schemas.microsoft.com/office/drawing/2014/main" id="{B7ECFD13-94BD-4890-894C-C21BF9CA2FAA}"/>
                    </a:ext>
                  </a:extLst>
                </p14:cNvPr>
                <p14:cNvContentPartPr/>
                <p14:nvPr/>
              </p14:nvContentPartPr>
              <p14:xfrm>
                <a:off x="2569606" y="2483954"/>
                <a:ext cx="237240" cy="181080"/>
              </p14:xfrm>
            </p:contentPart>
          </mc:Choice>
          <mc:Fallback xmlns="">
            <p:pic>
              <p:nvPicPr>
                <p:cNvPr id="3" name="Freihand 2">
                  <a:extLst>
                    <a:ext uri="{FF2B5EF4-FFF2-40B4-BE49-F238E27FC236}">
                      <a16:creationId xmlns:a16="http://schemas.microsoft.com/office/drawing/2014/main" id="{B7ECFD13-94BD-4890-894C-C21BF9CA2FA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560966" y="2475314"/>
                  <a:ext cx="254880" cy="198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0" name="Textfeld 69">
            <a:extLst>
              <a:ext uri="{FF2B5EF4-FFF2-40B4-BE49-F238E27FC236}">
                <a16:creationId xmlns:a16="http://schemas.microsoft.com/office/drawing/2014/main" id="{384D61BC-5624-4F68-9622-C90D085EBC17}"/>
              </a:ext>
            </a:extLst>
          </p:cNvPr>
          <p:cNvSpPr txBox="1"/>
          <p:nvPr/>
        </p:nvSpPr>
        <p:spPr>
          <a:xfrm>
            <a:off x="976289" y="1072685"/>
            <a:ext cx="80509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ok,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we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now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know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who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this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guy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is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… 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230E122C-7479-4007-B006-1E557B8496AB}"/>
              </a:ext>
            </a:extLst>
          </p:cNvPr>
          <p:cNvSpPr txBox="1"/>
          <p:nvPr/>
        </p:nvSpPr>
        <p:spPr>
          <a:xfrm>
            <a:off x="1707739" y="4910942"/>
            <a:ext cx="95160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… but </a:t>
            </a:r>
            <a:r>
              <a:rPr lang="en-US" sz="3200" dirty="0">
                <a:solidFill>
                  <a:srgbClr val="00FF00"/>
                </a:solidFill>
                <a:latin typeface="+mj-lt"/>
              </a:rPr>
              <a:t>HTTP itself is a stateless protocol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F6231725-2B37-4C29-9EDD-8D6D44BFA2B2}"/>
              </a:ext>
            </a:extLst>
          </p:cNvPr>
          <p:cNvSpPr txBox="1"/>
          <p:nvPr/>
        </p:nvSpPr>
        <p:spPr>
          <a:xfrm>
            <a:off x="1749265" y="5599363"/>
            <a:ext cx="951608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 err="1">
                <a:solidFill>
                  <a:srgbClr val="00FF00"/>
                </a:solidFill>
                <a:latin typeface="+mj-lt"/>
              </a:rPr>
              <a:t>how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can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we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remember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this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person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between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requests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47A6613B-A0BB-46AA-AB58-C54219FFB621}"/>
              </a:ext>
            </a:extLst>
          </p:cNvPr>
          <p:cNvGrpSpPr/>
          <p:nvPr/>
        </p:nvGrpSpPr>
        <p:grpSpPr>
          <a:xfrm>
            <a:off x="2120356" y="2604914"/>
            <a:ext cx="2266560" cy="1233360"/>
            <a:chOff x="8755481" y="4747220"/>
            <a:chExt cx="2266560" cy="1233360"/>
          </a:xfrm>
        </p:grpSpPr>
        <p:grpSp>
          <p:nvGrpSpPr>
            <p:cNvPr id="55" name="Gruppieren 54">
              <a:extLst>
                <a:ext uri="{FF2B5EF4-FFF2-40B4-BE49-F238E27FC236}">
                  <a16:creationId xmlns:a16="http://schemas.microsoft.com/office/drawing/2014/main" id="{B89BC7E1-B84F-4DB0-84F2-4C3465C4A729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81" name="Freihand 80">
                    <a:extLst>
                      <a:ext uri="{FF2B5EF4-FFF2-40B4-BE49-F238E27FC236}">
                        <a16:creationId xmlns:a16="http://schemas.microsoft.com/office/drawing/2014/main" id="{8CEBDF16-00B6-4C2E-963E-5DD877E5F30B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82" name="Freihand 81">
                    <a:extLst>
                      <a:ext uri="{FF2B5EF4-FFF2-40B4-BE49-F238E27FC236}">
                        <a16:creationId xmlns:a16="http://schemas.microsoft.com/office/drawing/2014/main" id="{499528BC-77D9-4C14-AE7C-FFDA583829E9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83" name="Freihand 82">
                    <a:extLst>
                      <a:ext uri="{FF2B5EF4-FFF2-40B4-BE49-F238E27FC236}">
                        <a16:creationId xmlns:a16="http://schemas.microsoft.com/office/drawing/2014/main" id="{9972DC4E-1F2A-4C84-95DF-60ED39417BC2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9EAF008-FCFF-4A90-BF5A-8340F5756904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9F53C351-15AA-43D4-BEAE-4D57CDB58A85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6" name="Gruppieren 55">
              <a:extLst>
                <a:ext uri="{FF2B5EF4-FFF2-40B4-BE49-F238E27FC236}">
                  <a16:creationId xmlns:a16="http://schemas.microsoft.com/office/drawing/2014/main" id="{463B3D34-9E7B-4032-BB17-3EAAFCD987AB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AB9B4A90-1C46-4330-BA24-70D3CD0A943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77" name="Freihand 76">
                    <a:extLst>
                      <a:ext uri="{FF2B5EF4-FFF2-40B4-BE49-F238E27FC236}">
                        <a16:creationId xmlns:a16="http://schemas.microsoft.com/office/drawing/2014/main" id="{7D7F3B75-4ED6-4712-B5E0-569D5655D76E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984BE54F-A90B-4E41-A6A6-4A3B089F7CEF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79" name="Freihand 78">
                    <a:extLst>
                      <a:ext uri="{FF2B5EF4-FFF2-40B4-BE49-F238E27FC236}">
                        <a16:creationId xmlns:a16="http://schemas.microsoft.com/office/drawing/2014/main" id="{777B7D50-534E-446A-93F4-40D587F22861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80" name="Freihand 79">
                    <a:extLst>
                      <a:ext uri="{FF2B5EF4-FFF2-40B4-BE49-F238E27FC236}">
                        <a16:creationId xmlns:a16="http://schemas.microsoft.com/office/drawing/2014/main" id="{F6D71C81-8BAC-41B1-A875-D89C7E432E08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7" name="Freihand 56">
                  <a:extLst>
                    <a:ext uri="{FF2B5EF4-FFF2-40B4-BE49-F238E27FC236}">
                      <a16:creationId xmlns:a16="http://schemas.microsoft.com/office/drawing/2014/main" id="{1926BA19-4885-4F75-80D1-F06E04652F4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24277F6E-B237-4A93-BEEF-699C86E742DB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B7A84FB9-EA3C-4D5A-9D1A-50E3C7C16AD3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19601CFC-256F-46BD-A43F-E70BC8C0A12E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74" name="Freihand 73">
                    <a:extLst>
                      <a:ext uri="{FF2B5EF4-FFF2-40B4-BE49-F238E27FC236}">
                        <a16:creationId xmlns:a16="http://schemas.microsoft.com/office/drawing/2014/main" id="{029873DA-2017-4291-B1A0-C2C48F713800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9A558E0D-932E-45EE-80B1-D404916F8370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1" name="Gruppieren 60">
              <a:extLst>
                <a:ext uri="{FF2B5EF4-FFF2-40B4-BE49-F238E27FC236}">
                  <a16:creationId xmlns:a16="http://schemas.microsoft.com/office/drawing/2014/main" id="{D66B37E6-F6E3-4E6C-A145-425F34B7696A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761BCD76-5303-47A5-8DFF-F9B125CBF227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20786684-8C90-4396-8940-A51C39812A72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A79EF152-0CCE-47DD-B864-18C2C84235C7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63" name="Freihand 62">
                  <a:extLst>
                    <a:ext uri="{FF2B5EF4-FFF2-40B4-BE49-F238E27FC236}">
                      <a16:creationId xmlns:a16="http://schemas.microsoft.com/office/drawing/2014/main" id="{29E9844A-2B33-42E8-8E35-F55FDCBC2A6B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6701428C-FFAD-499A-A713-101FEED4F433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65" name="Freihand 64">
                    <a:extLst>
                      <a:ext uri="{FF2B5EF4-FFF2-40B4-BE49-F238E27FC236}">
                        <a16:creationId xmlns:a16="http://schemas.microsoft.com/office/drawing/2014/main" id="{32610464-83A2-4D83-BBC7-133FFCEC112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B6B4A895-0829-4F6A-8012-74000DA93214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996AE1A0-E3B3-4726-9790-C17296C73451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68" name="Freihand 67">
                    <a:extLst>
                      <a:ext uri="{FF2B5EF4-FFF2-40B4-BE49-F238E27FC236}">
                        <a16:creationId xmlns:a16="http://schemas.microsoft.com/office/drawing/2014/main" id="{B00A8DFE-039A-4F57-A628-277067FB60A6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34CCB687-8765-4F9A-A9FF-05D578FDF0C0}"/>
              </a:ext>
            </a:extLst>
          </p:cNvPr>
          <p:cNvGrpSpPr/>
          <p:nvPr/>
        </p:nvGrpSpPr>
        <p:grpSpPr>
          <a:xfrm>
            <a:off x="8026622" y="278851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87" name="Freihand 86">
                  <a:extLst>
                    <a:ext uri="{FF2B5EF4-FFF2-40B4-BE49-F238E27FC236}">
                      <a16:creationId xmlns:a16="http://schemas.microsoft.com/office/drawing/2014/main" id="{787F5C30-CF6C-4813-8E1E-9C72F2AAEF9B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88" name="Freihand 87">
                  <a:extLst>
                    <a:ext uri="{FF2B5EF4-FFF2-40B4-BE49-F238E27FC236}">
                      <a16:creationId xmlns:a16="http://schemas.microsoft.com/office/drawing/2014/main" id="{8DE1D433-2113-4D6F-BDD6-C5097EB80B40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89" name="Freihand 88">
                  <a:extLst>
                    <a:ext uri="{FF2B5EF4-FFF2-40B4-BE49-F238E27FC236}">
                      <a16:creationId xmlns:a16="http://schemas.microsoft.com/office/drawing/2014/main" id="{95B63B41-9413-421F-B0AE-46F37CC28CDB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0" name="Gruppieren 89">
              <a:extLst>
                <a:ext uri="{FF2B5EF4-FFF2-40B4-BE49-F238E27FC236}">
                  <a16:creationId xmlns:a16="http://schemas.microsoft.com/office/drawing/2014/main" id="{74A5A964-AB85-4714-8E65-4B502296C7B3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62E624C0-4AC4-4D34-8521-867E74EE7225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8884AA4F-3308-4C47-AB25-9033E08E0676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76BBC580-835E-4840-8E6B-99A63BAED719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302DB86A-A6EB-4BFD-A0AF-C4C4DD2FF5F5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6C5465FB-D548-4E3F-9955-C1485851B6AA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8E5CF457-3D9F-4BF3-8244-9406ABC26495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238D209B-921C-433E-8F6C-4AA433FBF82A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98" name="Freihand 97">
                    <a:extLst>
                      <a:ext uri="{FF2B5EF4-FFF2-40B4-BE49-F238E27FC236}">
                        <a16:creationId xmlns:a16="http://schemas.microsoft.com/office/drawing/2014/main" id="{408CEAB5-E9F1-4FDD-9654-81D3AAA7C52C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99" name="Freihand 98">
                    <a:extLst>
                      <a:ext uri="{FF2B5EF4-FFF2-40B4-BE49-F238E27FC236}">
                        <a16:creationId xmlns:a16="http://schemas.microsoft.com/office/drawing/2014/main" id="{82D23D0C-DE89-408E-BB25-061D734BB477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100" name="Freihand 99">
                    <a:extLst>
                      <a:ext uri="{FF2B5EF4-FFF2-40B4-BE49-F238E27FC236}">
                        <a16:creationId xmlns:a16="http://schemas.microsoft.com/office/drawing/2014/main" id="{050B4A60-CB04-4E0C-92CD-D0DED7AD16A0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A0802DB1-5E00-418B-A9CE-1FCD51C7FECC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90240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7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429EF4-4487-42EB-8880-13FA80732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17469" cy="1325563"/>
          </a:xfrm>
        </p:spPr>
        <p:txBody>
          <a:bodyPr/>
          <a:lstStyle/>
          <a:p>
            <a:r>
              <a:rPr lang="de-DE" dirty="0"/>
              <a:t>Sessions – Cookie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client</a:t>
            </a:r>
            <a:r>
              <a:rPr lang="de-DE" dirty="0"/>
              <a:t> </a:t>
            </a:r>
            <a:r>
              <a:rPr lang="de-DE" dirty="0" err="1"/>
              <a:t>side</a:t>
            </a:r>
            <a:endParaRPr lang="de-AT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42FFFAE-F36C-4A89-94A4-751845D6014C}"/>
              </a:ext>
            </a:extLst>
          </p:cNvPr>
          <p:cNvGrpSpPr/>
          <p:nvPr/>
        </p:nvGrpSpPr>
        <p:grpSpPr>
          <a:xfrm>
            <a:off x="4424356" y="3350532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87534C3D-30FB-4DE1-8DFC-C5E2B2869622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D7B18F1E-C4C9-43CB-99BB-8512A87442DB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8F0F1646-76E0-4CDB-B14A-C3024382E2B3}"/>
              </a:ext>
            </a:extLst>
          </p:cNvPr>
          <p:cNvGrpSpPr/>
          <p:nvPr/>
        </p:nvGrpSpPr>
        <p:grpSpPr>
          <a:xfrm>
            <a:off x="4528396" y="4301292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51E33820-F9E5-4F2E-AAAB-AA9699D8F76B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A02C8390-CF7E-48FE-B0FB-436FD147A14E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DCEFD931-8671-44B4-A7C5-8D0692D133E8}"/>
              </a:ext>
            </a:extLst>
          </p:cNvPr>
          <p:cNvSpPr txBox="1"/>
          <p:nvPr/>
        </p:nvSpPr>
        <p:spPr>
          <a:xfrm>
            <a:off x="3893688" y="1715888"/>
            <a:ext cx="512351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POST /</a:t>
            </a:r>
            <a:r>
              <a:rPr lang="de-DE" dirty="0" err="1">
                <a:latin typeface="+mj-lt"/>
              </a:rPr>
              <a:t>testlogin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lightside.me</a:t>
            </a:r>
          </a:p>
          <a:p>
            <a:r>
              <a:rPr lang="de-DE" dirty="0">
                <a:latin typeface="+mj-lt"/>
              </a:rPr>
              <a:t>...</a:t>
            </a:r>
          </a:p>
          <a:p>
            <a:endParaRPr lang="de-DE" dirty="0">
              <a:latin typeface="+mj-lt"/>
            </a:endParaRPr>
          </a:p>
          <a:p>
            <a:r>
              <a:rPr lang="de-DE" dirty="0" err="1">
                <a:latin typeface="+mj-lt"/>
              </a:rPr>
              <a:t>username</a:t>
            </a:r>
            <a:r>
              <a:rPr lang="de-DE" dirty="0">
                <a:latin typeface="+mj-lt"/>
              </a:rPr>
              <a:t>=</a:t>
            </a:r>
            <a:r>
              <a:rPr lang="de-DE" dirty="0" err="1">
                <a:latin typeface="+mj-lt"/>
              </a:rPr>
              <a:t>luke&amp;password</a:t>
            </a:r>
            <a:r>
              <a:rPr lang="de-DE" dirty="0">
                <a:latin typeface="+mj-lt"/>
              </a:rPr>
              <a:t>=whoismyfather%3F</a:t>
            </a:r>
            <a:endParaRPr lang="de-AT" dirty="0">
              <a:latin typeface="+mj-lt"/>
            </a:endParaRP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3B9BDA58-B5BA-4213-ADAD-95549D1B87F9}"/>
              </a:ext>
            </a:extLst>
          </p:cNvPr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1756541" y="4856325"/>
            <a:ext cx="2057400" cy="1447800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675AC6F0-DEF0-4570-83A4-32734E537359}"/>
              </a:ext>
            </a:extLst>
          </p:cNvPr>
          <p:cNvSpPr txBox="1"/>
          <p:nvPr/>
        </p:nvSpPr>
        <p:spPr>
          <a:xfrm>
            <a:off x="5350016" y="4856325"/>
            <a:ext cx="335059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HTTP/1.1 200 OK</a:t>
            </a:r>
          </a:p>
          <a:p>
            <a:r>
              <a:rPr lang="de-DE" dirty="0">
                <a:latin typeface="+mj-lt"/>
              </a:rPr>
              <a:t>Set-Cookie: </a:t>
            </a:r>
            <a:r>
              <a:rPr lang="de-DE" dirty="0" err="1">
                <a:latin typeface="+mj-lt"/>
              </a:rPr>
              <a:t>username</a:t>
            </a:r>
            <a:r>
              <a:rPr lang="de-DE" dirty="0">
                <a:latin typeface="+mj-lt"/>
              </a:rPr>
              <a:t>=</a:t>
            </a:r>
            <a:r>
              <a:rPr lang="de-DE" dirty="0" err="1">
                <a:latin typeface="+mj-lt"/>
              </a:rPr>
              <a:t>luke</a:t>
            </a:r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Set-Cookie: </a:t>
            </a:r>
            <a:r>
              <a:rPr lang="de-DE" dirty="0" err="1">
                <a:latin typeface="+mj-lt"/>
              </a:rPr>
              <a:t>role</a:t>
            </a:r>
            <a:r>
              <a:rPr lang="de-DE" dirty="0">
                <a:latin typeface="+mj-lt"/>
              </a:rPr>
              <a:t>=</a:t>
            </a:r>
            <a:r>
              <a:rPr lang="de-DE" dirty="0" err="1">
                <a:latin typeface="+mj-lt"/>
              </a:rPr>
              <a:t>jedi</a:t>
            </a:r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...</a:t>
            </a: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&lt;</a:t>
            </a:r>
            <a:r>
              <a:rPr lang="de-DE" dirty="0" err="1">
                <a:latin typeface="+mj-lt"/>
              </a:rPr>
              <a:t>some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html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site</a:t>
            </a:r>
            <a:r>
              <a:rPr lang="de-DE" dirty="0">
                <a:latin typeface="+mj-lt"/>
              </a:rPr>
              <a:t>&gt;</a:t>
            </a:r>
            <a:endParaRPr lang="de-AT" dirty="0">
              <a:latin typeface="+mj-lt"/>
            </a:endParaRP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2A15D44D-8C41-4AAB-9E71-3AB693734DAF}"/>
              </a:ext>
            </a:extLst>
          </p:cNvPr>
          <p:cNvGrpSpPr/>
          <p:nvPr/>
        </p:nvGrpSpPr>
        <p:grpSpPr>
          <a:xfrm>
            <a:off x="2078314" y="3450132"/>
            <a:ext cx="2266560" cy="1233360"/>
            <a:chOff x="8755481" y="4747220"/>
            <a:chExt cx="2266560" cy="1233360"/>
          </a:xfrm>
        </p:grpSpPr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F4302427-E816-479A-88BF-10C0585131F8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C2242497-E893-4A68-B8BD-75D264BB5074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54" name="Freihand 53">
                    <a:extLst>
                      <a:ext uri="{FF2B5EF4-FFF2-40B4-BE49-F238E27FC236}">
                        <a16:creationId xmlns:a16="http://schemas.microsoft.com/office/drawing/2014/main" id="{2A368D05-1915-42D5-A595-D810AC30283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55" name="Freihand 54">
                    <a:extLst>
                      <a:ext uri="{FF2B5EF4-FFF2-40B4-BE49-F238E27FC236}">
                        <a16:creationId xmlns:a16="http://schemas.microsoft.com/office/drawing/2014/main" id="{510EA374-3431-439B-8F69-670E7A0F1940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56" name="Freihand 55">
                    <a:extLst>
                      <a:ext uri="{FF2B5EF4-FFF2-40B4-BE49-F238E27FC236}">
                        <a16:creationId xmlns:a16="http://schemas.microsoft.com/office/drawing/2014/main" id="{6B50979B-3A89-497C-8C1F-8723782211D7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DB7A9F7F-9F6D-40FA-9C54-E1C966EDFA59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AC5C2147-442D-4C98-8D3D-99FAAC311D8B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48" name="Freihand 47">
                    <a:extLst>
                      <a:ext uri="{FF2B5EF4-FFF2-40B4-BE49-F238E27FC236}">
                        <a16:creationId xmlns:a16="http://schemas.microsoft.com/office/drawing/2014/main" id="{19A6524A-03EC-484E-835C-EA737B3B274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49" name="Freihand 48">
                    <a:extLst>
                      <a:ext uri="{FF2B5EF4-FFF2-40B4-BE49-F238E27FC236}">
                        <a16:creationId xmlns:a16="http://schemas.microsoft.com/office/drawing/2014/main" id="{99A3A195-E59A-464A-88E6-822CFF887A06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50" name="Freihand 49">
                    <a:extLst>
                      <a:ext uri="{FF2B5EF4-FFF2-40B4-BE49-F238E27FC236}">
                        <a16:creationId xmlns:a16="http://schemas.microsoft.com/office/drawing/2014/main" id="{C567AF24-4D48-493D-8676-414C3F805FDF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51" name="Freihand 50">
                    <a:extLst>
                      <a:ext uri="{FF2B5EF4-FFF2-40B4-BE49-F238E27FC236}">
                        <a16:creationId xmlns:a16="http://schemas.microsoft.com/office/drawing/2014/main" id="{70214748-CF11-4F69-B189-349E086A895B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52" name="Freihand 51">
                    <a:extLst>
                      <a:ext uri="{FF2B5EF4-FFF2-40B4-BE49-F238E27FC236}">
                        <a16:creationId xmlns:a16="http://schemas.microsoft.com/office/drawing/2014/main" id="{9A85F4C1-B603-476B-A6FB-171031FA2A2B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16E893FA-E603-4973-989E-B667E0B7CBC5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7B274422-6B5A-4DD4-B7B7-1CC85D470FB6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B295395A-83AC-4E9E-AFA1-48F8246C4D52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B5F825EF-6A1B-4844-8F95-C07CA54E6B7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46" name="Freihand 45">
                    <a:extLst>
                      <a:ext uri="{FF2B5EF4-FFF2-40B4-BE49-F238E27FC236}">
                        <a16:creationId xmlns:a16="http://schemas.microsoft.com/office/drawing/2014/main" id="{3BCBD0A6-8ECB-4B7B-AA9F-CF90CA088D48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47" name="Freihand 46">
                    <a:extLst>
                      <a:ext uri="{FF2B5EF4-FFF2-40B4-BE49-F238E27FC236}">
                        <a16:creationId xmlns:a16="http://schemas.microsoft.com/office/drawing/2014/main" id="{755273EF-8847-413B-9F28-18A47AF5C3AD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C2B49D1F-18DD-43CF-896D-65ABA6792C53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44" name="Freihand 43">
                    <a:extLst>
                      <a:ext uri="{FF2B5EF4-FFF2-40B4-BE49-F238E27FC236}">
                        <a16:creationId xmlns:a16="http://schemas.microsoft.com/office/drawing/2014/main" id="{E65F3ACB-FBCA-414D-ABA0-DAAD42963830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45" name="Freihand 44">
                    <a:extLst>
                      <a:ext uri="{FF2B5EF4-FFF2-40B4-BE49-F238E27FC236}">
                        <a16:creationId xmlns:a16="http://schemas.microsoft.com/office/drawing/2014/main" id="{74687032-14D9-45CB-9578-E160C46E932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12A99C25-8245-4BCF-923F-2B2593DB74DF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5922F1F9-4E84-4661-8C03-4C43D77625B4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42B37B5B-EBF5-4527-8EE4-491F9B771820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F4CCC583-EB52-44A3-867F-E8F0D6E7E1B7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D5C6141A-ACAD-435C-BC79-9F0CF6C738FB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CE43B86C-0D61-4DCC-BF35-869E7F42241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43" name="Freihand 42">
                    <a:extLst>
                      <a:ext uri="{FF2B5EF4-FFF2-40B4-BE49-F238E27FC236}">
                        <a16:creationId xmlns:a16="http://schemas.microsoft.com/office/drawing/2014/main" id="{B1387D11-1F96-47E0-A49C-57537DFB0D6B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2062F812-B783-4812-888E-577E382487A2}"/>
              </a:ext>
            </a:extLst>
          </p:cNvPr>
          <p:cNvGrpSpPr/>
          <p:nvPr/>
        </p:nvGrpSpPr>
        <p:grpSpPr>
          <a:xfrm>
            <a:off x="7984580" y="3633730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0886A297-FAB6-402A-A6ED-F7DBEB554143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0" name="Freihand 59">
                  <a:extLst>
                    <a:ext uri="{FF2B5EF4-FFF2-40B4-BE49-F238E27FC236}">
                      <a16:creationId xmlns:a16="http://schemas.microsoft.com/office/drawing/2014/main" id="{F58DF06F-603C-4C26-BD5F-C7B9F129CDB8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61" name="Freihand 60">
                  <a:extLst>
                    <a:ext uri="{FF2B5EF4-FFF2-40B4-BE49-F238E27FC236}">
                      <a16:creationId xmlns:a16="http://schemas.microsoft.com/office/drawing/2014/main" id="{42B0B277-C5C3-495B-9503-CFF304C64509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E72380B4-3BD0-45D9-8240-2BD1C3078CC2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63" name="Freihand 62">
                    <a:extLst>
                      <a:ext uri="{FF2B5EF4-FFF2-40B4-BE49-F238E27FC236}">
                        <a16:creationId xmlns:a16="http://schemas.microsoft.com/office/drawing/2014/main" id="{B80574E7-0473-4411-84A7-73FC83DAA74F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9BDEF65E-11F1-493C-ACC6-4AAFF5FCB829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65" name="Freihand 64">
                    <a:extLst>
                      <a:ext uri="{FF2B5EF4-FFF2-40B4-BE49-F238E27FC236}">
                        <a16:creationId xmlns:a16="http://schemas.microsoft.com/office/drawing/2014/main" id="{D1A6B10A-C040-469E-BD76-CB25B22FF722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90A010BE-3F4A-4A47-986B-D73A7F53C20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C842EF5C-6779-4BE8-960A-94DD22480300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68" name="Freihand 67">
                    <a:extLst>
                      <a:ext uri="{FF2B5EF4-FFF2-40B4-BE49-F238E27FC236}">
                        <a16:creationId xmlns:a16="http://schemas.microsoft.com/office/drawing/2014/main" id="{20F31B5C-F2E2-4D5A-8AA1-FA276F3AFE81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3F335F98-69C3-4AB4-ADDD-D07B9B2A9D77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70" name="Freihand 69">
                    <a:extLst>
                      <a:ext uri="{FF2B5EF4-FFF2-40B4-BE49-F238E27FC236}">
                        <a16:creationId xmlns:a16="http://schemas.microsoft.com/office/drawing/2014/main" id="{360DA47C-2A9C-4FA3-BBC2-E5BDAA39F8E8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F14C6F6-1DD1-4038-9BC0-1CF238F09CB0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72" name="Freihand 71">
                    <a:extLst>
                      <a:ext uri="{FF2B5EF4-FFF2-40B4-BE49-F238E27FC236}">
                        <a16:creationId xmlns:a16="http://schemas.microsoft.com/office/drawing/2014/main" id="{E4FAFE02-B4BE-4341-ADB1-A67E9756BA4B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457FE22A-D372-4830-AAEA-76A16ABAE858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414232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429EF4-4487-42EB-8880-13FA80732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17469" cy="1325563"/>
          </a:xfrm>
        </p:spPr>
        <p:txBody>
          <a:bodyPr/>
          <a:lstStyle/>
          <a:p>
            <a:r>
              <a:rPr lang="de-DE" dirty="0"/>
              <a:t>Sessions – Cookie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client</a:t>
            </a:r>
            <a:r>
              <a:rPr lang="de-DE" dirty="0"/>
              <a:t> </a:t>
            </a:r>
            <a:r>
              <a:rPr lang="de-DE" dirty="0" err="1"/>
              <a:t>side</a:t>
            </a:r>
            <a:endParaRPr lang="de-AT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42FFFAE-F36C-4A89-94A4-751845D6014C}"/>
              </a:ext>
            </a:extLst>
          </p:cNvPr>
          <p:cNvGrpSpPr/>
          <p:nvPr/>
        </p:nvGrpSpPr>
        <p:grpSpPr>
          <a:xfrm>
            <a:off x="4424356" y="3350532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87534C3D-30FB-4DE1-8DFC-C5E2B2869622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D7B18F1E-C4C9-43CB-99BB-8512A87442DB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8F0F1646-76E0-4CDB-B14A-C3024382E2B3}"/>
              </a:ext>
            </a:extLst>
          </p:cNvPr>
          <p:cNvGrpSpPr/>
          <p:nvPr/>
        </p:nvGrpSpPr>
        <p:grpSpPr>
          <a:xfrm>
            <a:off x="4528396" y="4301292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51E33820-F9E5-4F2E-AAAB-AA9699D8F76B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A02C8390-CF7E-48FE-B0FB-436FD147A14E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DCEFD931-8671-44B4-A7C5-8D0692D133E8}"/>
              </a:ext>
            </a:extLst>
          </p:cNvPr>
          <p:cNvSpPr txBox="1"/>
          <p:nvPr/>
        </p:nvSpPr>
        <p:spPr>
          <a:xfrm>
            <a:off x="3977471" y="1886276"/>
            <a:ext cx="42370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POST /</a:t>
            </a:r>
            <a:r>
              <a:rPr lang="de-DE" dirty="0" err="1">
                <a:latin typeface="+mj-lt"/>
              </a:rPr>
              <a:t>somerequest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lightside.me</a:t>
            </a:r>
          </a:p>
          <a:p>
            <a:r>
              <a:rPr lang="de-DE" dirty="0">
                <a:latin typeface="+mj-lt"/>
              </a:rPr>
              <a:t>Cookie: </a:t>
            </a:r>
            <a:r>
              <a:rPr lang="de-DE" dirty="0" err="1">
                <a:latin typeface="+mj-lt"/>
              </a:rPr>
              <a:t>username</a:t>
            </a:r>
            <a:r>
              <a:rPr lang="de-DE" dirty="0">
                <a:latin typeface="+mj-lt"/>
              </a:rPr>
              <a:t>=</a:t>
            </a:r>
            <a:r>
              <a:rPr lang="de-DE" dirty="0" err="1">
                <a:latin typeface="+mj-lt"/>
              </a:rPr>
              <a:t>luke</a:t>
            </a:r>
            <a:r>
              <a:rPr lang="de-DE" dirty="0">
                <a:latin typeface="+mj-lt"/>
              </a:rPr>
              <a:t>; </a:t>
            </a:r>
            <a:r>
              <a:rPr lang="de-DE" dirty="0" err="1">
                <a:latin typeface="+mj-lt"/>
              </a:rPr>
              <a:t>role</a:t>
            </a:r>
            <a:r>
              <a:rPr lang="de-DE" dirty="0">
                <a:latin typeface="+mj-lt"/>
              </a:rPr>
              <a:t>=</a:t>
            </a:r>
            <a:r>
              <a:rPr lang="de-DE" dirty="0" err="1">
                <a:latin typeface="+mj-lt"/>
              </a:rPr>
              <a:t>jedi</a:t>
            </a:r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...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C5CDD22-156B-4910-8C2A-8FA8FB2FD749}"/>
              </a:ext>
            </a:extLst>
          </p:cNvPr>
          <p:cNvSpPr txBox="1"/>
          <p:nvPr/>
        </p:nvSpPr>
        <p:spPr>
          <a:xfrm>
            <a:off x="8796166" y="5292818"/>
            <a:ext cx="315259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>
                <a:solidFill>
                  <a:srgbClr val="00FF00"/>
                </a:solidFill>
                <a:latin typeface="+mj-lt"/>
              </a:rPr>
              <a:t>do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see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any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problems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2A15D44D-8C41-4AAB-9E71-3AB693734DAF}"/>
              </a:ext>
            </a:extLst>
          </p:cNvPr>
          <p:cNvGrpSpPr/>
          <p:nvPr/>
        </p:nvGrpSpPr>
        <p:grpSpPr>
          <a:xfrm>
            <a:off x="2078314" y="3450132"/>
            <a:ext cx="2266560" cy="1233360"/>
            <a:chOff x="8755481" y="4747220"/>
            <a:chExt cx="2266560" cy="1233360"/>
          </a:xfrm>
        </p:grpSpPr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F4302427-E816-479A-88BF-10C0585131F8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C2242497-E893-4A68-B8BD-75D264BB5074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54" name="Freihand 53">
                    <a:extLst>
                      <a:ext uri="{FF2B5EF4-FFF2-40B4-BE49-F238E27FC236}">
                        <a16:creationId xmlns:a16="http://schemas.microsoft.com/office/drawing/2014/main" id="{2A368D05-1915-42D5-A595-D810AC30283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55" name="Freihand 54">
                    <a:extLst>
                      <a:ext uri="{FF2B5EF4-FFF2-40B4-BE49-F238E27FC236}">
                        <a16:creationId xmlns:a16="http://schemas.microsoft.com/office/drawing/2014/main" id="{510EA374-3431-439B-8F69-670E7A0F1940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56" name="Freihand 55">
                    <a:extLst>
                      <a:ext uri="{FF2B5EF4-FFF2-40B4-BE49-F238E27FC236}">
                        <a16:creationId xmlns:a16="http://schemas.microsoft.com/office/drawing/2014/main" id="{6B50979B-3A89-497C-8C1F-8723782211D7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DB7A9F7F-9F6D-40FA-9C54-E1C966EDFA59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AC5C2147-442D-4C98-8D3D-99FAAC311D8B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48" name="Freihand 47">
                    <a:extLst>
                      <a:ext uri="{FF2B5EF4-FFF2-40B4-BE49-F238E27FC236}">
                        <a16:creationId xmlns:a16="http://schemas.microsoft.com/office/drawing/2014/main" id="{19A6524A-03EC-484E-835C-EA737B3B274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49" name="Freihand 48">
                    <a:extLst>
                      <a:ext uri="{FF2B5EF4-FFF2-40B4-BE49-F238E27FC236}">
                        <a16:creationId xmlns:a16="http://schemas.microsoft.com/office/drawing/2014/main" id="{99A3A195-E59A-464A-88E6-822CFF887A06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50" name="Freihand 49">
                    <a:extLst>
                      <a:ext uri="{FF2B5EF4-FFF2-40B4-BE49-F238E27FC236}">
                        <a16:creationId xmlns:a16="http://schemas.microsoft.com/office/drawing/2014/main" id="{C567AF24-4D48-493D-8676-414C3F805FDF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51" name="Freihand 50">
                    <a:extLst>
                      <a:ext uri="{FF2B5EF4-FFF2-40B4-BE49-F238E27FC236}">
                        <a16:creationId xmlns:a16="http://schemas.microsoft.com/office/drawing/2014/main" id="{70214748-CF11-4F69-B189-349E086A895B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52" name="Freihand 51">
                    <a:extLst>
                      <a:ext uri="{FF2B5EF4-FFF2-40B4-BE49-F238E27FC236}">
                        <a16:creationId xmlns:a16="http://schemas.microsoft.com/office/drawing/2014/main" id="{9A85F4C1-B603-476B-A6FB-171031FA2A2B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16E893FA-E603-4973-989E-B667E0B7CBC5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7B274422-6B5A-4DD4-B7B7-1CC85D470FB6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B295395A-83AC-4E9E-AFA1-48F8246C4D52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B5F825EF-6A1B-4844-8F95-C07CA54E6B7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46" name="Freihand 45">
                    <a:extLst>
                      <a:ext uri="{FF2B5EF4-FFF2-40B4-BE49-F238E27FC236}">
                        <a16:creationId xmlns:a16="http://schemas.microsoft.com/office/drawing/2014/main" id="{3BCBD0A6-8ECB-4B7B-AA9F-CF90CA088D48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47" name="Freihand 46">
                    <a:extLst>
                      <a:ext uri="{FF2B5EF4-FFF2-40B4-BE49-F238E27FC236}">
                        <a16:creationId xmlns:a16="http://schemas.microsoft.com/office/drawing/2014/main" id="{755273EF-8847-413B-9F28-18A47AF5C3AD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C2B49D1F-18DD-43CF-896D-65ABA6792C53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44" name="Freihand 43">
                    <a:extLst>
                      <a:ext uri="{FF2B5EF4-FFF2-40B4-BE49-F238E27FC236}">
                        <a16:creationId xmlns:a16="http://schemas.microsoft.com/office/drawing/2014/main" id="{E65F3ACB-FBCA-414D-ABA0-DAAD42963830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45" name="Freihand 44">
                    <a:extLst>
                      <a:ext uri="{FF2B5EF4-FFF2-40B4-BE49-F238E27FC236}">
                        <a16:creationId xmlns:a16="http://schemas.microsoft.com/office/drawing/2014/main" id="{74687032-14D9-45CB-9578-E160C46E932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12A99C25-8245-4BCF-923F-2B2593DB74DF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5922F1F9-4E84-4661-8C03-4C43D77625B4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42B37B5B-EBF5-4527-8EE4-491F9B771820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F4CCC583-EB52-44A3-867F-E8F0D6E7E1B7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D5C6141A-ACAD-435C-BC79-9F0CF6C738FB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CE43B86C-0D61-4DCC-BF35-869E7F42241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43" name="Freihand 42">
                    <a:extLst>
                      <a:ext uri="{FF2B5EF4-FFF2-40B4-BE49-F238E27FC236}">
                        <a16:creationId xmlns:a16="http://schemas.microsoft.com/office/drawing/2014/main" id="{B1387D11-1F96-47E0-A49C-57537DFB0D6B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2062F812-B783-4812-888E-577E382487A2}"/>
              </a:ext>
            </a:extLst>
          </p:cNvPr>
          <p:cNvGrpSpPr/>
          <p:nvPr/>
        </p:nvGrpSpPr>
        <p:grpSpPr>
          <a:xfrm>
            <a:off x="7984580" y="3633730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0886A297-FAB6-402A-A6ED-F7DBEB554143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0" name="Freihand 59">
                  <a:extLst>
                    <a:ext uri="{FF2B5EF4-FFF2-40B4-BE49-F238E27FC236}">
                      <a16:creationId xmlns:a16="http://schemas.microsoft.com/office/drawing/2014/main" id="{F58DF06F-603C-4C26-BD5F-C7B9F129CDB8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61" name="Freihand 60">
                  <a:extLst>
                    <a:ext uri="{FF2B5EF4-FFF2-40B4-BE49-F238E27FC236}">
                      <a16:creationId xmlns:a16="http://schemas.microsoft.com/office/drawing/2014/main" id="{42B0B277-C5C3-495B-9503-CFF304C64509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E72380B4-3BD0-45D9-8240-2BD1C3078CC2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63" name="Freihand 62">
                    <a:extLst>
                      <a:ext uri="{FF2B5EF4-FFF2-40B4-BE49-F238E27FC236}">
                        <a16:creationId xmlns:a16="http://schemas.microsoft.com/office/drawing/2014/main" id="{B80574E7-0473-4411-84A7-73FC83DAA74F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9BDEF65E-11F1-493C-ACC6-4AAFF5FCB829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65" name="Freihand 64">
                    <a:extLst>
                      <a:ext uri="{FF2B5EF4-FFF2-40B4-BE49-F238E27FC236}">
                        <a16:creationId xmlns:a16="http://schemas.microsoft.com/office/drawing/2014/main" id="{D1A6B10A-C040-469E-BD76-CB25B22FF722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90A010BE-3F4A-4A47-986B-D73A7F53C20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C842EF5C-6779-4BE8-960A-94DD22480300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68" name="Freihand 67">
                    <a:extLst>
                      <a:ext uri="{FF2B5EF4-FFF2-40B4-BE49-F238E27FC236}">
                        <a16:creationId xmlns:a16="http://schemas.microsoft.com/office/drawing/2014/main" id="{20F31B5C-F2E2-4D5A-8AA1-FA276F3AFE81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3F335F98-69C3-4AB4-ADDD-D07B9B2A9D77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70" name="Freihand 69">
                    <a:extLst>
                      <a:ext uri="{FF2B5EF4-FFF2-40B4-BE49-F238E27FC236}">
                        <a16:creationId xmlns:a16="http://schemas.microsoft.com/office/drawing/2014/main" id="{360DA47C-2A9C-4FA3-BBC2-E5BDAA39F8E8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F14C6F6-1DD1-4038-9BC0-1CF238F09CB0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72" name="Freihand 71">
                    <a:extLst>
                      <a:ext uri="{FF2B5EF4-FFF2-40B4-BE49-F238E27FC236}">
                        <a16:creationId xmlns:a16="http://schemas.microsoft.com/office/drawing/2014/main" id="{E4FAFE02-B4BE-4341-ADB1-A67E9756BA4B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457FE22A-D372-4830-AAEA-76A16ABAE858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00076BF2-7F80-480B-C6FF-D49DC0D53177}"/>
              </a:ext>
            </a:extLst>
          </p:cNvPr>
          <p:cNvCxnSpPr>
            <a:cxnSpLocks/>
          </p:cNvCxnSpPr>
          <p:nvPr/>
        </p:nvCxnSpPr>
        <p:spPr>
          <a:xfrm>
            <a:off x="822867" y="2498843"/>
            <a:ext cx="2459225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52FCAB52-0F52-EFC2-7777-6556F8711085}"/>
              </a:ext>
            </a:extLst>
          </p:cNvPr>
          <p:cNvCxnSpPr>
            <a:cxnSpLocks/>
          </p:cNvCxnSpPr>
          <p:nvPr/>
        </p:nvCxnSpPr>
        <p:spPr>
          <a:xfrm>
            <a:off x="2056893" y="2498843"/>
            <a:ext cx="0" cy="60202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FC4F4C20-6929-3F29-7445-7AAB8F96EC15}"/>
              </a:ext>
            </a:extLst>
          </p:cNvPr>
          <p:cNvSpPr txBox="1"/>
          <p:nvPr/>
        </p:nvSpPr>
        <p:spPr>
          <a:xfrm>
            <a:off x="1115164" y="2094606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Cookie Store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E02EEE7-760C-9009-0AB6-E44DC4D9147D}"/>
              </a:ext>
            </a:extLst>
          </p:cNvPr>
          <p:cNvSpPr txBox="1"/>
          <p:nvPr/>
        </p:nvSpPr>
        <p:spPr>
          <a:xfrm>
            <a:off x="836415" y="2533177"/>
            <a:ext cx="1204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</a:rPr>
              <a:t>lightside.me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C32160B-10CC-3140-6C84-D19E79A917B4}"/>
              </a:ext>
            </a:extLst>
          </p:cNvPr>
          <p:cNvSpPr txBox="1"/>
          <p:nvPr/>
        </p:nvSpPr>
        <p:spPr>
          <a:xfrm>
            <a:off x="2023259" y="2531759"/>
            <a:ext cx="1289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</a:rPr>
              <a:t>username=</a:t>
            </a:r>
            <a:r>
              <a:rPr lang="en-US" sz="1200" dirty="0" err="1">
                <a:latin typeface="+mj-lt"/>
              </a:rPr>
              <a:t>luke</a:t>
            </a:r>
            <a:br>
              <a:rPr lang="en-US" sz="1200" dirty="0">
                <a:latin typeface="+mj-lt"/>
              </a:rPr>
            </a:br>
            <a:r>
              <a:rPr lang="en-US" sz="1200" dirty="0">
                <a:latin typeface="+mj-lt"/>
              </a:rPr>
              <a:t>role=jedi</a:t>
            </a:r>
          </a:p>
        </p:txBody>
      </p:sp>
    </p:spTree>
    <p:extLst>
      <p:ext uri="{BB962C8B-B14F-4D97-AF65-F5344CB8AC3E}">
        <p14:creationId xmlns:p14="http://schemas.microsoft.com/office/powerpoint/2010/main" val="235933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8"/>
          <a:ext cx="11703699" cy="61985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Client-</a:t>
                      </a:r>
                      <a:r>
                        <a:rPr lang="de-DE" sz="3200" b="1" i="0" u="none" dirty="0" err="1">
                          <a:latin typeface="+mj-lt"/>
                        </a:rPr>
                        <a:t>side</a:t>
                      </a:r>
                      <a:r>
                        <a:rPr lang="de-DE" sz="3200" b="1" i="0" u="none" dirty="0">
                          <a:latin typeface="+mj-lt"/>
                        </a:rPr>
                        <a:t> Manipulation (</a:t>
                      </a:r>
                      <a:r>
                        <a:rPr lang="de-DE" sz="3200" b="1" i="0" u="none" dirty="0" err="1">
                          <a:latin typeface="+mj-lt"/>
                        </a:rPr>
                        <a:t>of</a:t>
                      </a:r>
                      <a:r>
                        <a:rPr lang="de-DE" sz="3200" b="1" i="0" u="none" dirty="0">
                          <a:latin typeface="+mj-lt"/>
                        </a:rPr>
                        <a:t> </a:t>
                      </a:r>
                      <a:r>
                        <a:rPr lang="de-DE" sz="3200" b="1" i="0" u="none" dirty="0" err="1">
                          <a:latin typeface="+mj-lt"/>
                        </a:rPr>
                        <a:t>cookies</a:t>
                      </a:r>
                      <a:r>
                        <a:rPr lang="de-DE" sz="3200" b="1" i="0" u="none" dirty="0">
                          <a:latin typeface="+mj-lt"/>
                        </a:rPr>
                        <a:t>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Manipulate data security checks depend on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Misplaced trust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User has full control over his client and can manipulate everything on it!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22715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Encrypt and sign cookie values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Remaining Problem: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Application cannot close all sessions of a user (</a:t>
                      </a:r>
                      <a:r>
                        <a:rPr lang="en-US" dirty="0" err="1"/>
                        <a:t>e.g</a:t>
                      </a:r>
                      <a:r>
                        <a:rPr lang="en-US" dirty="0"/>
                        <a:t> in case of compromise)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ASP.NET </a:t>
                      </a:r>
                      <a:r>
                        <a:rPr lang="en-US" dirty="0" err="1"/>
                        <a:t>ViewState</a:t>
                      </a:r>
                      <a:r>
                        <a:rPr lang="en-US" dirty="0"/>
                        <a:t> works similar (hidden form field)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JWT (JSON Web Tokens) also work similar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Use Server-side Session Management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A01:2021-Broken Access Control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DE" sz="1800" dirty="0" err="1"/>
                        <a:t>Earn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or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give</a:t>
                      </a:r>
                      <a:r>
                        <a:rPr lang="de-DE" sz="1800" dirty="0"/>
                        <a:t>, but </a:t>
                      </a:r>
                      <a:r>
                        <a:rPr lang="de-DE" sz="1800" dirty="0" err="1"/>
                        <a:t>never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assume</a:t>
                      </a:r>
                      <a:r>
                        <a:rPr lang="de-DE" sz="1800" dirty="0"/>
                        <a:t>, </a:t>
                      </a:r>
                      <a:r>
                        <a:rPr lang="de-DE" sz="1800" dirty="0" err="1"/>
                        <a:t>trust</a:t>
                      </a:r>
                      <a:r>
                        <a:rPr lang="de-DE" sz="1800" dirty="0"/>
                        <a:t>.</a:t>
                      </a:r>
                      <a:r>
                        <a:rPr lang="de-AT" sz="1800" dirty="0"/>
                        <a:t>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857052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429EF4-4487-42EB-8880-13FA80732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17469" cy="1325563"/>
          </a:xfrm>
        </p:spPr>
        <p:txBody>
          <a:bodyPr/>
          <a:lstStyle/>
          <a:p>
            <a:r>
              <a:rPr lang="de-DE" dirty="0"/>
              <a:t>Sessions – Cookie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server</a:t>
            </a:r>
            <a:r>
              <a:rPr lang="de-DE" dirty="0"/>
              <a:t> </a:t>
            </a:r>
            <a:r>
              <a:rPr lang="de-DE" dirty="0" err="1"/>
              <a:t>side</a:t>
            </a:r>
            <a:endParaRPr lang="de-AT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42FFFAE-F36C-4A89-94A4-751845D6014C}"/>
              </a:ext>
            </a:extLst>
          </p:cNvPr>
          <p:cNvGrpSpPr/>
          <p:nvPr/>
        </p:nvGrpSpPr>
        <p:grpSpPr>
          <a:xfrm>
            <a:off x="3100060" y="3350532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87534C3D-30FB-4DE1-8DFC-C5E2B2869622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D7B18F1E-C4C9-43CB-99BB-8512A87442DB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8F0F1646-76E0-4CDB-B14A-C3024382E2B3}"/>
              </a:ext>
            </a:extLst>
          </p:cNvPr>
          <p:cNvGrpSpPr/>
          <p:nvPr/>
        </p:nvGrpSpPr>
        <p:grpSpPr>
          <a:xfrm>
            <a:off x="3204100" y="4301292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51E33820-F9E5-4F2E-AAAB-AA9699D8F76B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A02C8390-CF7E-48FE-B0FB-436FD147A14E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DCEFD931-8671-44B4-A7C5-8D0692D133E8}"/>
              </a:ext>
            </a:extLst>
          </p:cNvPr>
          <p:cNvSpPr txBox="1"/>
          <p:nvPr/>
        </p:nvSpPr>
        <p:spPr>
          <a:xfrm>
            <a:off x="2569392" y="1715888"/>
            <a:ext cx="512351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POST /</a:t>
            </a:r>
            <a:r>
              <a:rPr lang="de-DE" dirty="0" err="1">
                <a:latin typeface="+mj-lt"/>
              </a:rPr>
              <a:t>testlogin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lightside.me</a:t>
            </a:r>
          </a:p>
          <a:p>
            <a:r>
              <a:rPr lang="de-DE" dirty="0">
                <a:latin typeface="+mj-lt"/>
              </a:rPr>
              <a:t>...</a:t>
            </a:r>
          </a:p>
          <a:p>
            <a:endParaRPr lang="de-DE" dirty="0">
              <a:latin typeface="+mj-lt"/>
            </a:endParaRPr>
          </a:p>
          <a:p>
            <a:r>
              <a:rPr lang="de-DE" dirty="0" err="1">
                <a:latin typeface="+mj-lt"/>
              </a:rPr>
              <a:t>username</a:t>
            </a:r>
            <a:r>
              <a:rPr lang="de-DE" dirty="0">
                <a:latin typeface="+mj-lt"/>
              </a:rPr>
              <a:t>=</a:t>
            </a:r>
            <a:r>
              <a:rPr lang="de-DE" dirty="0" err="1">
                <a:latin typeface="+mj-lt"/>
              </a:rPr>
              <a:t>luke&amp;password</a:t>
            </a:r>
            <a:r>
              <a:rPr lang="de-DE" dirty="0">
                <a:latin typeface="+mj-lt"/>
              </a:rPr>
              <a:t>=whoismyfather%3F</a:t>
            </a:r>
            <a:endParaRPr lang="de-AT" dirty="0">
              <a:latin typeface="+mj-lt"/>
            </a:endParaRP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3B9BDA58-B5BA-4213-ADAD-95549D1B87F9}"/>
              </a:ext>
            </a:extLst>
          </p:cNvPr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432245" y="4856325"/>
            <a:ext cx="2057400" cy="1447800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675AC6F0-DEF0-4570-83A4-32734E537359}"/>
              </a:ext>
            </a:extLst>
          </p:cNvPr>
          <p:cNvSpPr txBox="1"/>
          <p:nvPr/>
        </p:nvSpPr>
        <p:spPr>
          <a:xfrm>
            <a:off x="3204100" y="4885216"/>
            <a:ext cx="39837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HTTP/1.1 200 OK</a:t>
            </a:r>
          </a:p>
          <a:p>
            <a:r>
              <a:rPr lang="de-DE" dirty="0">
                <a:latin typeface="+mj-lt"/>
              </a:rPr>
              <a:t>Set-Cookie: SESSID=n9ntoqopeu</a:t>
            </a:r>
          </a:p>
          <a:p>
            <a:r>
              <a:rPr lang="de-DE" dirty="0">
                <a:latin typeface="+mj-lt"/>
              </a:rPr>
              <a:t>...</a:t>
            </a: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&lt;</a:t>
            </a:r>
            <a:r>
              <a:rPr lang="de-DE" dirty="0" err="1">
                <a:latin typeface="+mj-lt"/>
              </a:rPr>
              <a:t>some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html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site</a:t>
            </a:r>
            <a:r>
              <a:rPr lang="de-DE" dirty="0">
                <a:latin typeface="+mj-lt"/>
              </a:rPr>
              <a:t>&gt;</a:t>
            </a:r>
            <a:endParaRPr lang="de-AT" dirty="0">
              <a:latin typeface="+mj-lt"/>
            </a:endParaRPr>
          </a:p>
        </p:txBody>
      </p: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DC2108F1-C5EF-4016-A3E6-52F48C766E4B}"/>
              </a:ext>
            </a:extLst>
          </p:cNvPr>
          <p:cNvGrpSpPr/>
          <p:nvPr/>
        </p:nvGrpSpPr>
        <p:grpSpPr>
          <a:xfrm>
            <a:off x="9312046" y="2813842"/>
            <a:ext cx="1596240" cy="537120"/>
            <a:chOff x="168046" y="1846754"/>
            <a:chExt cx="1596240" cy="53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AB08FA4D-709B-4A97-9C5B-6636C5D91C02}"/>
                    </a:ext>
                  </a:extLst>
                </p14:cNvPr>
                <p14:cNvContentPartPr/>
                <p14:nvPr/>
              </p14:nvContentPartPr>
              <p14:xfrm>
                <a:off x="346606" y="2168954"/>
                <a:ext cx="108000" cy="1083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08FA4D-709B-4A97-9C5B-6636C5D91C0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37606" y="2159954"/>
                  <a:ext cx="1256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54A98585-7CDE-47FC-AE53-5D61AE4A6E9E}"/>
                    </a:ext>
                  </a:extLst>
                </p14:cNvPr>
                <p14:cNvContentPartPr/>
                <p14:nvPr/>
              </p14:nvContentPartPr>
              <p14:xfrm>
                <a:off x="362446" y="2191274"/>
                <a:ext cx="108720" cy="19260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54A98585-7CDE-47FC-AE53-5D61AE4A6E9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53446" y="2182274"/>
                  <a:ext cx="1263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C5126A38-84D2-4D4E-950E-27DF22621BDE}"/>
                    </a:ext>
                  </a:extLst>
                </p14:cNvPr>
                <p14:cNvContentPartPr/>
                <p14:nvPr/>
              </p14:nvContentPartPr>
              <p14:xfrm>
                <a:off x="529126" y="2162114"/>
                <a:ext cx="109080" cy="12384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C5126A38-84D2-4D4E-950E-27DF22621BD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20486" y="2153474"/>
                  <a:ext cx="1267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7" name="Freihand 46">
                  <a:extLst>
                    <a:ext uri="{FF2B5EF4-FFF2-40B4-BE49-F238E27FC236}">
                      <a16:creationId xmlns:a16="http://schemas.microsoft.com/office/drawing/2014/main" id="{38CB66AD-5C32-4B76-9880-646510733946}"/>
                    </a:ext>
                  </a:extLst>
                </p14:cNvPr>
                <p14:cNvContentPartPr/>
                <p14:nvPr/>
              </p14:nvContentPartPr>
              <p14:xfrm>
                <a:off x="676366" y="2165354"/>
                <a:ext cx="93960" cy="12528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38CB66AD-5C32-4B76-9880-64651073394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67366" y="2156714"/>
                  <a:ext cx="1116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8" name="Freihand 47">
                  <a:extLst>
                    <a:ext uri="{FF2B5EF4-FFF2-40B4-BE49-F238E27FC236}">
                      <a16:creationId xmlns:a16="http://schemas.microsoft.com/office/drawing/2014/main" id="{F7F617C6-70B9-42AE-80E4-B7934AE153BC}"/>
                    </a:ext>
                  </a:extLst>
                </p14:cNvPr>
                <p14:cNvContentPartPr/>
                <p14:nvPr/>
              </p14:nvContentPartPr>
              <p14:xfrm>
                <a:off x="854926" y="2247794"/>
                <a:ext cx="8280" cy="864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F7F617C6-70B9-42AE-80E4-B7934AE153B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46286" y="2238794"/>
                  <a:ext cx="259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6084960-13A3-408E-AE1F-CF0BD08EF405}"/>
                    </a:ext>
                  </a:extLst>
                </p14:cNvPr>
                <p14:cNvContentPartPr/>
                <p14:nvPr/>
              </p14:nvContentPartPr>
              <p14:xfrm>
                <a:off x="982726" y="2042234"/>
                <a:ext cx="174960" cy="23472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6084960-13A3-408E-AE1F-CF0BD08EF40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74086" y="2033234"/>
                  <a:ext cx="1926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2" name="Freihand 51">
                  <a:extLst>
                    <a:ext uri="{FF2B5EF4-FFF2-40B4-BE49-F238E27FC236}">
                      <a16:creationId xmlns:a16="http://schemas.microsoft.com/office/drawing/2014/main" id="{1A1E6BFE-78FD-475A-A31E-5245327B5271}"/>
                    </a:ext>
                  </a:extLst>
                </p14:cNvPr>
                <p14:cNvContentPartPr/>
                <p14:nvPr/>
              </p14:nvContentPartPr>
              <p14:xfrm>
                <a:off x="1223566" y="2078234"/>
                <a:ext cx="35280" cy="205560"/>
              </p14:xfrm>
            </p:contentPart>
          </mc:Choice>
          <mc:Fallback xmlns="">
            <p:pic>
              <p:nvPicPr>
                <p:cNvPr id="52" name="Freihand 51">
                  <a:extLst>
                    <a:ext uri="{FF2B5EF4-FFF2-40B4-BE49-F238E27FC236}">
                      <a16:creationId xmlns:a16="http://schemas.microsoft.com/office/drawing/2014/main" id="{1A1E6BFE-78FD-475A-A31E-5245327B527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214566" y="2069234"/>
                  <a:ext cx="529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0CD12286-E161-4526-A7A9-7495EEDBDA14}"/>
                    </a:ext>
                  </a:extLst>
                </p14:cNvPr>
                <p14:cNvContentPartPr/>
                <p14:nvPr/>
              </p14:nvContentPartPr>
              <p14:xfrm>
                <a:off x="1372246" y="2067074"/>
                <a:ext cx="15120" cy="14868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0CD12286-E161-4526-A7A9-7495EEDBDA1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363606" y="2058434"/>
                  <a:ext cx="327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2C653A5D-FFE6-41C3-8AD6-AF5B29F866E3}"/>
                    </a:ext>
                  </a:extLst>
                </p14:cNvPr>
                <p14:cNvContentPartPr/>
                <p14:nvPr/>
              </p14:nvContentPartPr>
              <p14:xfrm>
                <a:off x="1328326" y="2062754"/>
                <a:ext cx="163440" cy="183960"/>
              </p14:xfrm>
            </p:contentPart>
          </mc:Choice>
          <mc:Fallback xmlns="">
            <p:pic>
              <p:nvPicPr>
                <p:cNvPr id="54" name="Freihand 53">
                  <a:extLst>
                    <a:ext uri="{FF2B5EF4-FFF2-40B4-BE49-F238E27FC236}">
                      <a16:creationId xmlns:a16="http://schemas.microsoft.com/office/drawing/2014/main" id="{2C653A5D-FFE6-41C3-8AD6-AF5B29F866E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319326" y="2054114"/>
                  <a:ext cx="1810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22F411E7-DA29-4EC4-8797-66953FC8474C}"/>
                    </a:ext>
                  </a:extLst>
                </p14:cNvPr>
                <p14:cNvContentPartPr/>
                <p14:nvPr/>
              </p14:nvContentPartPr>
              <p14:xfrm>
                <a:off x="168046" y="1846754"/>
                <a:ext cx="1517400" cy="31680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22F411E7-DA29-4EC4-8797-66953FC8474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59406" y="1838114"/>
                  <a:ext cx="153504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D1D23263-5EDC-4D9B-8C9B-50DEACF76602}"/>
                    </a:ext>
                  </a:extLst>
                </p14:cNvPr>
                <p14:cNvContentPartPr/>
                <p14:nvPr/>
              </p14:nvContentPartPr>
              <p14:xfrm>
                <a:off x="1584286" y="1964834"/>
                <a:ext cx="180000" cy="196920"/>
              </p14:xfrm>
            </p:contentPart>
          </mc:Choice>
          <mc:Fallback xmlns=""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D1D23263-5EDC-4D9B-8C9B-50DEACF7660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575646" y="1955834"/>
                  <a:ext cx="19764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B53C2B39-2490-4233-85EA-8401E46EA8A6}"/>
              </a:ext>
            </a:extLst>
          </p:cNvPr>
          <p:cNvGrpSpPr/>
          <p:nvPr/>
        </p:nvGrpSpPr>
        <p:grpSpPr>
          <a:xfrm>
            <a:off x="9339406" y="3354922"/>
            <a:ext cx="1474560" cy="227520"/>
            <a:chOff x="195406" y="2387834"/>
            <a:chExt cx="1474560" cy="22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0" name="Freihand 59">
                  <a:extLst>
                    <a:ext uri="{FF2B5EF4-FFF2-40B4-BE49-F238E27FC236}">
                      <a16:creationId xmlns:a16="http://schemas.microsoft.com/office/drawing/2014/main" id="{B2756A0E-332E-4770-B01F-1C5C22D0A7D4}"/>
                    </a:ext>
                  </a:extLst>
                </p14:cNvPr>
                <p14:cNvContentPartPr/>
                <p14:nvPr/>
              </p14:nvContentPartPr>
              <p14:xfrm>
                <a:off x="242206" y="2387834"/>
                <a:ext cx="1427760" cy="227520"/>
              </p14:xfrm>
            </p:contentPart>
          </mc:Choice>
          <mc:Fallback xmlns="">
            <p:pic>
              <p:nvPicPr>
                <p:cNvPr id="60" name="Freihand 59">
                  <a:extLst>
                    <a:ext uri="{FF2B5EF4-FFF2-40B4-BE49-F238E27FC236}">
                      <a16:creationId xmlns:a16="http://schemas.microsoft.com/office/drawing/2014/main" id="{B2756A0E-332E-4770-B01F-1C5C22D0A7D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33206" y="2379194"/>
                  <a:ext cx="14454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1" name="Freihand 60">
                  <a:extLst>
                    <a:ext uri="{FF2B5EF4-FFF2-40B4-BE49-F238E27FC236}">
                      <a16:creationId xmlns:a16="http://schemas.microsoft.com/office/drawing/2014/main" id="{180BC456-2E90-47D2-98CE-700E69912100}"/>
                    </a:ext>
                  </a:extLst>
                </p14:cNvPr>
                <p14:cNvContentPartPr/>
                <p14:nvPr/>
              </p14:nvContentPartPr>
              <p14:xfrm>
                <a:off x="195406" y="2398994"/>
                <a:ext cx="200160" cy="144720"/>
              </p14:xfrm>
            </p:contentPart>
          </mc:Choice>
          <mc:Fallback xmlns="">
            <p:pic>
              <p:nvPicPr>
                <p:cNvPr id="61" name="Freihand 60">
                  <a:extLst>
                    <a:ext uri="{FF2B5EF4-FFF2-40B4-BE49-F238E27FC236}">
                      <a16:creationId xmlns:a16="http://schemas.microsoft.com/office/drawing/2014/main" id="{180BC456-2E90-47D2-98CE-700E6991210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86766" y="2389994"/>
                  <a:ext cx="217800" cy="16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63" name="Freihand 62">
                <a:extLst>
                  <a:ext uri="{FF2B5EF4-FFF2-40B4-BE49-F238E27FC236}">
                    <a16:creationId xmlns:a16="http://schemas.microsoft.com/office/drawing/2014/main" id="{AFCEF441-C44D-4218-B875-7EE8A823C78E}"/>
                  </a:ext>
                </a:extLst>
              </p14:cNvPr>
              <p14:cNvContentPartPr/>
              <p14:nvPr/>
            </p14:nvContentPartPr>
            <p14:xfrm>
              <a:off x="9232301" y="3925408"/>
              <a:ext cx="164880" cy="293040"/>
            </p14:xfrm>
          </p:contentPart>
        </mc:Choice>
        <mc:Fallback xmlns="">
          <p:pic>
            <p:nvPicPr>
              <p:cNvPr id="63" name="Freihand 62">
                <a:extLst>
                  <a:ext uri="{FF2B5EF4-FFF2-40B4-BE49-F238E27FC236}">
                    <a16:creationId xmlns:a16="http://schemas.microsoft.com/office/drawing/2014/main" id="{AFCEF441-C44D-4218-B875-7EE8A823C78E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9223661" y="3916768"/>
                <a:ext cx="18252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64" name="Freihand 63">
                <a:extLst>
                  <a:ext uri="{FF2B5EF4-FFF2-40B4-BE49-F238E27FC236}">
                    <a16:creationId xmlns:a16="http://schemas.microsoft.com/office/drawing/2014/main" id="{EF570743-FFF6-49B4-AF44-82F0D19A4D2C}"/>
                  </a:ext>
                </a:extLst>
              </p14:cNvPr>
              <p14:cNvContentPartPr/>
              <p14:nvPr/>
            </p14:nvContentPartPr>
            <p14:xfrm>
              <a:off x="9433541" y="4078768"/>
              <a:ext cx="133920" cy="122400"/>
            </p14:xfrm>
          </p:contentPart>
        </mc:Choice>
        <mc:Fallback xmlns="">
          <p:pic>
            <p:nvPicPr>
              <p:cNvPr id="64" name="Freihand 63">
                <a:extLst>
                  <a:ext uri="{FF2B5EF4-FFF2-40B4-BE49-F238E27FC236}">
                    <a16:creationId xmlns:a16="http://schemas.microsoft.com/office/drawing/2014/main" id="{EF570743-FFF6-49B4-AF44-82F0D19A4D2C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424541" y="4070128"/>
                <a:ext cx="151560" cy="14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7F843818-C04D-43A3-997F-64C8E972E3B5}"/>
              </a:ext>
            </a:extLst>
          </p:cNvPr>
          <p:cNvGrpSpPr/>
          <p:nvPr/>
        </p:nvGrpSpPr>
        <p:grpSpPr>
          <a:xfrm>
            <a:off x="9156562" y="3867448"/>
            <a:ext cx="2385360" cy="459044"/>
            <a:chOff x="-493634" y="2086830"/>
            <a:chExt cx="2385360" cy="45904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8BC4FF01-DBA0-4823-910B-F8570B8ABFE8}"/>
                    </a:ext>
                  </a:extLst>
                </p14:cNvPr>
                <p14:cNvContentPartPr/>
                <p14:nvPr/>
              </p14:nvContentPartPr>
              <p14:xfrm>
                <a:off x="-55735" y="2260350"/>
                <a:ext cx="96840" cy="155160"/>
              </p14:xfrm>
            </p:contentPart>
          </mc:Choice>
          <mc:Fallback xmlns="">
            <p:pic>
              <p:nvPicPr>
                <p:cNvPr id="65" name="Freihand 64">
                  <a:extLst>
                    <a:ext uri="{FF2B5EF4-FFF2-40B4-BE49-F238E27FC236}">
                      <a16:creationId xmlns:a16="http://schemas.microsoft.com/office/drawing/2014/main" id="{8BC4FF01-DBA0-4823-910B-F8570B8ABFE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-64375" y="2251350"/>
                  <a:ext cx="1144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CA21C56D-8161-451C-BE18-D125C5E564C3}"/>
                    </a:ext>
                  </a:extLst>
                </p14:cNvPr>
                <p14:cNvContentPartPr/>
                <p14:nvPr/>
              </p14:nvContentPartPr>
              <p14:xfrm>
                <a:off x="45425" y="2251350"/>
                <a:ext cx="100440" cy="150840"/>
              </p14:xfrm>
            </p:contentPart>
          </mc:Choice>
          <mc:Fallback xmlns="">
            <p:pic>
              <p:nvPicPr>
                <p:cNvPr id="66" name="Freihand 65">
                  <a:extLst>
                    <a:ext uri="{FF2B5EF4-FFF2-40B4-BE49-F238E27FC236}">
                      <a16:creationId xmlns:a16="http://schemas.microsoft.com/office/drawing/2014/main" id="{CA21C56D-8161-451C-BE18-D125C5E564C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6425" y="2242350"/>
                  <a:ext cx="1180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7" name="Freihand 66">
                  <a:extLst>
                    <a:ext uri="{FF2B5EF4-FFF2-40B4-BE49-F238E27FC236}">
                      <a16:creationId xmlns:a16="http://schemas.microsoft.com/office/drawing/2014/main" id="{163F70B3-3089-4F4B-911C-1CD50EF63D06}"/>
                    </a:ext>
                  </a:extLst>
                </p14:cNvPr>
                <p14:cNvContentPartPr/>
                <p14:nvPr/>
              </p14:nvContentPartPr>
              <p14:xfrm>
                <a:off x="207425" y="2276910"/>
                <a:ext cx="36000" cy="81720"/>
              </p14:xfrm>
            </p:contentPart>
          </mc:Choice>
          <mc:Fallback xmlns="">
            <p:pic>
              <p:nvPicPr>
                <p:cNvPr id="67" name="Freihand 66">
                  <a:extLst>
                    <a:ext uri="{FF2B5EF4-FFF2-40B4-BE49-F238E27FC236}">
                      <a16:creationId xmlns:a16="http://schemas.microsoft.com/office/drawing/2014/main" id="{163F70B3-3089-4F4B-911C-1CD50EF63D0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98785" y="2267910"/>
                  <a:ext cx="536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8" name="Freihand 67">
                  <a:extLst>
                    <a:ext uri="{FF2B5EF4-FFF2-40B4-BE49-F238E27FC236}">
                      <a16:creationId xmlns:a16="http://schemas.microsoft.com/office/drawing/2014/main" id="{09CA6806-450D-4044-9057-39C91404C7BB}"/>
                    </a:ext>
                  </a:extLst>
                </p14:cNvPr>
                <p14:cNvContentPartPr/>
                <p14:nvPr/>
              </p14:nvContentPartPr>
              <p14:xfrm>
                <a:off x="214265" y="2179350"/>
                <a:ext cx="12960" cy="33120"/>
              </p14:xfrm>
            </p:contentPart>
          </mc:Choice>
          <mc:Fallback xmlns="">
            <p:pic>
              <p:nvPicPr>
                <p:cNvPr id="68" name="Freihand 67">
                  <a:extLst>
                    <a:ext uri="{FF2B5EF4-FFF2-40B4-BE49-F238E27FC236}">
                      <a16:creationId xmlns:a16="http://schemas.microsoft.com/office/drawing/2014/main" id="{09CA6806-450D-4044-9057-39C91404C7B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05625" y="2170350"/>
                  <a:ext cx="306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CF7E43CD-E650-4662-866F-1173D0966358}"/>
                    </a:ext>
                  </a:extLst>
                </p14:cNvPr>
                <p14:cNvContentPartPr/>
                <p14:nvPr/>
              </p14:nvContentPartPr>
              <p14:xfrm>
                <a:off x="331265" y="2248470"/>
                <a:ext cx="72000" cy="95040"/>
              </p14:xfrm>
            </p:contentPart>
          </mc:Choice>
          <mc:Fallback xmlns="">
            <p:pic>
              <p:nvPicPr>
                <p:cNvPr id="69" name="Freihand 68">
                  <a:extLst>
                    <a:ext uri="{FF2B5EF4-FFF2-40B4-BE49-F238E27FC236}">
                      <a16:creationId xmlns:a16="http://schemas.microsoft.com/office/drawing/2014/main" id="{CF7E43CD-E650-4662-866F-1173D096635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22625" y="2239830"/>
                  <a:ext cx="896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87E55148-06B9-4B41-8CDC-627379459254}"/>
                    </a:ext>
                  </a:extLst>
                </p14:cNvPr>
                <p14:cNvContentPartPr/>
                <p14:nvPr/>
              </p14:nvContentPartPr>
              <p14:xfrm>
                <a:off x="432425" y="2277270"/>
                <a:ext cx="139320" cy="79200"/>
              </p14:xfrm>
            </p:contentPart>
          </mc:Choice>
          <mc:Fallback xmlns="">
            <p:pic>
              <p:nvPicPr>
                <p:cNvPr id="70" name="Freihand 69">
                  <a:extLst>
                    <a:ext uri="{FF2B5EF4-FFF2-40B4-BE49-F238E27FC236}">
                      <a16:creationId xmlns:a16="http://schemas.microsoft.com/office/drawing/2014/main" id="{87E55148-06B9-4B41-8CDC-62737945925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23785" y="2268270"/>
                  <a:ext cx="1569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2" name="Freihand 71">
                  <a:extLst>
                    <a:ext uri="{FF2B5EF4-FFF2-40B4-BE49-F238E27FC236}">
                      <a16:creationId xmlns:a16="http://schemas.microsoft.com/office/drawing/2014/main" id="{2189D868-FFDB-4B50-820A-9E9D08516237}"/>
                    </a:ext>
                  </a:extLst>
                </p14:cNvPr>
                <p14:cNvContentPartPr/>
                <p14:nvPr/>
              </p14:nvContentPartPr>
              <p14:xfrm>
                <a:off x="700985" y="2086830"/>
                <a:ext cx="236160" cy="266400"/>
              </p14:xfrm>
            </p:contentPart>
          </mc:Choice>
          <mc:Fallback xmlns="">
            <p:pic>
              <p:nvPicPr>
                <p:cNvPr id="72" name="Freihand 71">
                  <a:extLst>
                    <a:ext uri="{FF2B5EF4-FFF2-40B4-BE49-F238E27FC236}">
                      <a16:creationId xmlns:a16="http://schemas.microsoft.com/office/drawing/2014/main" id="{2189D868-FFDB-4B50-820A-9E9D0851623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91985" y="2078190"/>
                  <a:ext cx="25380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3" name="Freihand 72">
                  <a:extLst>
                    <a:ext uri="{FF2B5EF4-FFF2-40B4-BE49-F238E27FC236}">
                      <a16:creationId xmlns:a16="http://schemas.microsoft.com/office/drawing/2014/main" id="{F54A3930-4581-4780-BC77-F37E8A72E01F}"/>
                    </a:ext>
                  </a:extLst>
                </p14:cNvPr>
                <p14:cNvContentPartPr/>
                <p14:nvPr/>
              </p14:nvContentPartPr>
              <p14:xfrm>
                <a:off x="968105" y="2127150"/>
                <a:ext cx="11880" cy="222840"/>
              </p14:xfrm>
            </p:contentPart>
          </mc:Choice>
          <mc:Fallback xmlns="">
            <p:pic>
              <p:nvPicPr>
                <p:cNvPr id="73" name="Freihand 72">
                  <a:extLst>
                    <a:ext uri="{FF2B5EF4-FFF2-40B4-BE49-F238E27FC236}">
                      <a16:creationId xmlns:a16="http://schemas.microsoft.com/office/drawing/2014/main" id="{F54A3930-4581-4780-BC77-F37E8A72E01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59105" y="2118150"/>
                  <a:ext cx="295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8A269916-CB81-4E3F-B119-68C252AE7708}"/>
                    </a:ext>
                  </a:extLst>
                </p14:cNvPr>
                <p14:cNvContentPartPr/>
                <p14:nvPr/>
              </p14:nvContentPartPr>
              <p14:xfrm>
                <a:off x="892145" y="2204910"/>
                <a:ext cx="126720" cy="42480"/>
              </p14:xfrm>
            </p:contentPart>
          </mc:Choice>
          <mc:Fallback xmlns="">
            <p:pic>
              <p:nvPicPr>
                <p:cNvPr id="74" name="Freihand 73">
                  <a:extLst>
                    <a:ext uri="{FF2B5EF4-FFF2-40B4-BE49-F238E27FC236}">
                      <a16:creationId xmlns:a16="http://schemas.microsoft.com/office/drawing/2014/main" id="{8A269916-CB81-4E3F-B119-68C252AE770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83505" y="2196270"/>
                  <a:ext cx="1443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5" name="Freihand 74">
                  <a:extLst>
                    <a:ext uri="{FF2B5EF4-FFF2-40B4-BE49-F238E27FC236}">
                      <a16:creationId xmlns:a16="http://schemas.microsoft.com/office/drawing/2014/main" id="{9EE010FF-190F-49CF-95E4-2DE930B30BAF}"/>
                    </a:ext>
                  </a:extLst>
                </p14:cNvPr>
                <p14:cNvContentPartPr/>
                <p14:nvPr/>
              </p14:nvContentPartPr>
              <p14:xfrm>
                <a:off x="1032185" y="2218590"/>
                <a:ext cx="125280" cy="92520"/>
              </p14:xfrm>
            </p:contentPart>
          </mc:Choice>
          <mc:Fallback xmlns="">
            <p:pic>
              <p:nvPicPr>
                <p:cNvPr id="75" name="Freihand 74">
                  <a:extLst>
                    <a:ext uri="{FF2B5EF4-FFF2-40B4-BE49-F238E27FC236}">
                      <a16:creationId xmlns:a16="http://schemas.microsoft.com/office/drawing/2014/main" id="{9EE010FF-190F-49CF-95E4-2DE930B30BA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23185" y="2209950"/>
                  <a:ext cx="1429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6" name="Freihand 75">
                  <a:extLst>
                    <a:ext uri="{FF2B5EF4-FFF2-40B4-BE49-F238E27FC236}">
                      <a16:creationId xmlns:a16="http://schemas.microsoft.com/office/drawing/2014/main" id="{10D448A9-2EB2-489D-91C3-7C4FDC4674C2}"/>
                    </a:ext>
                  </a:extLst>
                </p14:cNvPr>
                <p14:cNvContentPartPr/>
                <p14:nvPr/>
              </p14:nvContentPartPr>
              <p14:xfrm>
                <a:off x="1192745" y="2204910"/>
                <a:ext cx="89640" cy="112320"/>
              </p14:xfrm>
            </p:contentPart>
          </mc:Choice>
          <mc:Fallback xmlns="">
            <p:pic>
              <p:nvPicPr>
                <p:cNvPr id="76" name="Freihand 75">
                  <a:extLst>
                    <a:ext uri="{FF2B5EF4-FFF2-40B4-BE49-F238E27FC236}">
                      <a16:creationId xmlns:a16="http://schemas.microsoft.com/office/drawing/2014/main" id="{10D448A9-2EB2-489D-91C3-7C4FDC4674C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84105" y="2195910"/>
                  <a:ext cx="1072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0" name="Freihand 89">
                  <a:extLst>
                    <a:ext uri="{FF2B5EF4-FFF2-40B4-BE49-F238E27FC236}">
                      <a16:creationId xmlns:a16="http://schemas.microsoft.com/office/drawing/2014/main" id="{5114CD55-10B4-416A-AA40-38B391F962A7}"/>
                    </a:ext>
                  </a:extLst>
                </p14:cNvPr>
                <p14:cNvContentPartPr/>
                <p14:nvPr/>
              </p14:nvContentPartPr>
              <p14:xfrm>
                <a:off x="1285126" y="2194874"/>
                <a:ext cx="133920" cy="136080"/>
              </p14:xfrm>
            </p:contentPart>
          </mc:Choice>
          <mc:Fallback xmlns="">
            <p:pic>
              <p:nvPicPr>
                <p:cNvPr id="90" name="Freihand 89">
                  <a:extLst>
                    <a:ext uri="{FF2B5EF4-FFF2-40B4-BE49-F238E27FC236}">
                      <a16:creationId xmlns:a16="http://schemas.microsoft.com/office/drawing/2014/main" id="{5114CD55-10B4-416A-AA40-38B391F962A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276486" y="2185874"/>
                  <a:ext cx="1515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1" name="Freihand 90">
                  <a:extLst>
                    <a:ext uri="{FF2B5EF4-FFF2-40B4-BE49-F238E27FC236}">
                      <a16:creationId xmlns:a16="http://schemas.microsoft.com/office/drawing/2014/main" id="{C87126B1-B4F8-4B5E-982B-681B3308A62D}"/>
                    </a:ext>
                  </a:extLst>
                </p14:cNvPr>
                <p14:cNvContentPartPr/>
                <p14:nvPr/>
              </p14:nvContentPartPr>
              <p14:xfrm>
                <a:off x="1390606" y="2199914"/>
                <a:ext cx="160560" cy="210600"/>
              </p14:xfrm>
            </p:contentPart>
          </mc:Choice>
          <mc:Fallback xmlns="">
            <p:pic>
              <p:nvPicPr>
                <p:cNvPr id="91" name="Freihand 90">
                  <a:extLst>
                    <a:ext uri="{FF2B5EF4-FFF2-40B4-BE49-F238E27FC236}">
                      <a16:creationId xmlns:a16="http://schemas.microsoft.com/office/drawing/2014/main" id="{C87126B1-B4F8-4B5E-982B-681B3308A62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381966" y="2190914"/>
                  <a:ext cx="178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2" name="Freihand 91">
                  <a:extLst>
                    <a:ext uri="{FF2B5EF4-FFF2-40B4-BE49-F238E27FC236}">
                      <a16:creationId xmlns:a16="http://schemas.microsoft.com/office/drawing/2014/main" id="{5E0B1D39-D2A6-49BD-A1FD-944964FECF1A}"/>
                    </a:ext>
                  </a:extLst>
                </p14:cNvPr>
                <p14:cNvContentPartPr/>
                <p14:nvPr/>
              </p14:nvContentPartPr>
              <p14:xfrm>
                <a:off x="1607686" y="2193794"/>
                <a:ext cx="155520" cy="123840"/>
              </p14:xfrm>
            </p:contentPart>
          </mc:Choice>
          <mc:Fallback xmlns="">
            <p:pic>
              <p:nvPicPr>
                <p:cNvPr id="92" name="Freihand 91">
                  <a:extLst>
                    <a:ext uri="{FF2B5EF4-FFF2-40B4-BE49-F238E27FC236}">
                      <a16:creationId xmlns:a16="http://schemas.microsoft.com/office/drawing/2014/main" id="{5E0B1D39-D2A6-49BD-A1FD-944964FECF1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598686" y="2184794"/>
                  <a:ext cx="1731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4" name="Freihand 93">
                  <a:extLst>
                    <a:ext uri="{FF2B5EF4-FFF2-40B4-BE49-F238E27FC236}">
                      <a16:creationId xmlns:a16="http://schemas.microsoft.com/office/drawing/2014/main" id="{D999C720-484B-4F49-AA00-53C842657A5A}"/>
                    </a:ext>
                  </a:extLst>
                </p14:cNvPr>
                <p14:cNvContentPartPr/>
                <p14:nvPr/>
              </p14:nvContentPartPr>
              <p14:xfrm>
                <a:off x="-493634" y="2406554"/>
                <a:ext cx="2385360" cy="13932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D999C720-484B-4F49-AA00-53C842657A5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-502274" y="2397914"/>
                  <a:ext cx="2403000" cy="15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96" name="Freihand 95">
                <a:extLst>
                  <a:ext uri="{FF2B5EF4-FFF2-40B4-BE49-F238E27FC236}">
                    <a16:creationId xmlns:a16="http://schemas.microsoft.com/office/drawing/2014/main" id="{85D35C59-BE7F-471A-B19F-B3ABFD277C7F}"/>
                  </a:ext>
                </a:extLst>
              </p14:cNvPr>
              <p14:cNvContentPartPr/>
              <p14:nvPr/>
            </p14:nvContentPartPr>
            <p14:xfrm>
              <a:off x="10225762" y="4273212"/>
              <a:ext cx="63360" cy="924120"/>
            </p14:xfrm>
          </p:contentPart>
        </mc:Choice>
        <mc:Fallback xmlns="">
          <p:pic>
            <p:nvPicPr>
              <p:cNvPr id="96" name="Freihand 95">
                <a:extLst>
                  <a:ext uri="{FF2B5EF4-FFF2-40B4-BE49-F238E27FC236}">
                    <a16:creationId xmlns:a16="http://schemas.microsoft.com/office/drawing/2014/main" id="{85D35C59-BE7F-471A-B19F-B3ABFD277C7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0217122" y="4264572"/>
                <a:ext cx="81000" cy="9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97" name="Freihand 96">
                <a:extLst>
                  <a:ext uri="{FF2B5EF4-FFF2-40B4-BE49-F238E27FC236}">
                    <a16:creationId xmlns:a16="http://schemas.microsoft.com/office/drawing/2014/main" id="{78013593-5B6B-482B-97D6-5CAD170D3F9E}"/>
                  </a:ext>
                </a:extLst>
              </p14:cNvPr>
              <p14:cNvContentPartPr/>
              <p14:nvPr/>
            </p14:nvContentPartPr>
            <p14:xfrm>
              <a:off x="9165922" y="4443492"/>
              <a:ext cx="79560" cy="131400"/>
            </p14:xfrm>
          </p:contentPart>
        </mc:Choice>
        <mc:Fallback xmlns="">
          <p:pic>
            <p:nvPicPr>
              <p:cNvPr id="97" name="Freihand 96">
                <a:extLst>
                  <a:ext uri="{FF2B5EF4-FFF2-40B4-BE49-F238E27FC236}">
                    <a16:creationId xmlns:a16="http://schemas.microsoft.com/office/drawing/2014/main" id="{78013593-5B6B-482B-97D6-5CAD170D3F9E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9157282" y="4434852"/>
                <a:ext cx="9720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98" name="Freihand 97">
                <a:extLst>
                  <a:ext uri="{FF2B5EF4-FFF2-40B4-BE49-F238E27FC236}">
                    <a16:creationId xmlns:a16="http://schemas.microsoft.com/office/drawing/2014/main" id="{098FCA25-B656-41ED-86A1-C80D7A8F362B}"/>
                  </a:ext>
                </a:extLst>
              </p14:cNvPr>
              <p14:cNvContentPartPr/>
              <p14:nvPr/>
            </p14:nvContentPartPr>
            <p14:xfrm>
              <a:off x="9325762" y="4371492"/>
              <a:ext cx="89640" cy="192600"/>
            </p14:xfrm>
          </p:contentPart>
        </mc:Choice>
        <mc:Fallback xmlns="">
          <p:pic>
            <p:nvPicPr>
              <p:cNvPr id="98" name="Freihand 97">
                <a:extLst>
                  <a:ext uri="{FF2B5EF4-FFF2-40B4-BE49-F238E27FC236}">
                    <a16:creationId xmlns:a16="http://schemas.microsoft.com/office/drawing/2014/main" id="{098FCA25-B656-41ED-86A1-C80D7A8F362B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9317122" y="4362852"/>
                <a:ext cx="10728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99" name="Freihand 98">
                <a:extLst>
                  <a:ext uri="{FF2B5EF4-FFF2-40B4-BE49-F238E27FC236}">
                    <a16:creationId xmlns:a16="http://schemas.microsoft.com/office/drawing/2014/main" id="{308851A7-F57D-47A8-AF0A-622C37A39EA1}"/>
                  </a:ext>
                </a:extLst>
              </p14:cNvPr>
              <p14:cNvContentPartPr/>
              <p14:nvPr/>
            </p14:nvContentPartPr>
            <p14:xfrm>
              <a:off x="9469762" y="4456812"/>
              <a:ext cx="82800" cy="89640"/>
            </p14:xfrm>
          </p:contentPart>
        </mc:Choice>
        <mc:Fallback xmlns="">
          <p:pic>
            <p:nvPicPr>
              <p:cNvPr id="99" name="Freihand 98">
                <a:extLst>
                  <a:ext uri="{FF2B5EF4-FFF2-40B4-BE49-F238E27FC236}">
                    <a16:creationId xmlns:a16="http://schemas.microsoft.com/office/drawing/2014/main" id="{308851A7-F57D-47A8-AF0A-622C37A39EA1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9460762" y="4447812"/>
                <a:ext cx="10044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00" name="Freihand 99">
                <a:extLst>
                  <a:ext uri="{FF2B5EF4-FFF2-40B4-BE49-F238E27FC236}">
                    <a16:creationId xmlns:a16="http://schemas.microsoft.com/office/drawing/2014/main" id="{D1629600-0C59-4493-8CA8-B70E1D5F1B5C}"/>
                  </a:ext>
                </a:extLst>
              </p14:cNvPr>
              <p14:cNvContentPartPr/>
              <p14:nvPr/>
            </p14:nvContentPartPr>
            <p14:xfrm>
              <a:off x="9601162" y="4367532"/>
              <a:ext cx="23760" cy="169560"/>
            </p14:xfrm>
          </p:contentPart>
        </mc:Choice>
        <mc:Fallback xmlns="">
          <p:pic>
            <p:nvPicPr>
              <p:cNvPr id="100" name="Freihand 99">
                <a:extLst>
                  <a:ext uri="{FF2B5EF4-FFF2-40B4-BE49-F238E27FC236}">
                    <a16:creationId xmlns:a16="http://schemas.microsoft.com/office/drawing/2014/main" id="{D1629600-0C59-4493-8CA8-B70E1D5F1B5C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9592522" y="4358892"/>
                <a:ext cx="4140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01" name="Freihand 100">
                <a:extLst>
                  <a:ext uri="{FF2B5EF4-FFF2-40B4-BE49-F238E27FC236}">
                    <a16:creationId xmlns:a16="http://schemas.microsoft.com/office/drawing/2014/main" id="{85F4E8D4-5081-4CED-A81B-F18B44E25C3F}"/>
                  </a:ext>
                </a:extLst>
              </p14:cNvPr>
              <p14:cNvContentPartPr/>
              <p14:nvPr/>
            </p14:nvContentPartPr>
            <p14:xfrm>
              <a:off x="9558682" y="4421532"/>
              <a:ext cx="81000" cy="7200"/>
            </p14:xfrm>
          </p:contentPart>
        </mc:Choice>
        <mc:Fallback xmlns="">
          <p:pic>
            <p:nvPicPr>
              <p:cNvPr id="101" name="Freihand 100">
                <a:extLst>
                  <a:ext uri="{FF2B5EF4-FFF2-40B4-BE49-F238E27FC236}">
                    <a16:creationId xmlns:a16="http://schemas.microsoft.com/office/drawing/2014/main" id="{85F4E8D4-5081-4CED-A81B-F18B44E25C3F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549682" y="4412532"/>
                <a:ext cx="98640" cy="2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6" name="Gruppieren 135">
            <a:extLst>
              <a:ext uri="{FF2B5EF4-FFF2-40B4-BE49-F238E27FC236}">
                <a16:creationId xmlns:a16="http://schemas.microsoft.com/office/drawing/2014/main" id="{A53D0267-6D0E-4275-B37A-AAAAF65C7515}"/>
              </a:ext>
            </a:extLst>
          </p:cNvPr>
          <p:cNvGrpSpPr/>
          <p:nvPr/>
        </p:nvGrpSpPr>
        <p:grpSpPr>
          <a:xfrm>
            <a:off x="9159082" y="4286532"/>
            <a:ext cx="2510280" cy="594000"/>
            <a:chOff x="-491114" y="2505914"/>
            <a:chExt cx="2510280" cy="59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2" name="Freihand 101">
                  <a:extLst>
                    <a:ext uri="{FF2B5EF4-FFF2-40B4-BE49-F238E27FC236}">
                      <a16:creationId xmlns:a16="http://schemas.microsoft.com/office/drawing/2014/main" id="{9EEF0E51-8608-4783-9197-DE64266DCC28}"/>
                    </a:ext>
                  </a:extLst>
                </p14:cNvPr>
                <p14:cNvContentPartPr/>
                <p14:nvPr/>
              </p14:nvContentPartPr>
              <p14:xfrm>
                <a:off x="7846" y="2671514"/>
                <a:ext cx="95040" cy="74160"/>
              </p14:xfrm>
            </p:contentPart>
          </mc:Choice>
          <mc:Fallback xmlns="">
            <p:pic>
              <p:nvPicPr>
                <p:cNvPr id="102" name="Freihand 101">
                  <a:extLst>
                    <a:ext uri="{FF2B5EF4-FFF2-40B4-BE49-F238E27FC236}">
                      <a16:creationId xmlns:a16="http://schemas.microsoft.com/office/drawing/2014/main" id="{9EEF0E51-8608-4783-9197-DE64266DCC2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-1154" y="2662874"/>
                  <a:ext cx="1126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3" name="Freihand 102">
                  <a:extLst>
                    <a:ext uri="{FF2B5EF4-FFF2-40B4-BE49-F238E27FC236}">
                      <a16:creationId xmlns:a16="http://schemas.microsoft.com/office/drawing/2014/main" id="{14FE0980-CF0C-4C88-B2CB-DB850BA40809}"/>
                    </a:ext>
                  </a:extLst>
                </p14:cNvPr>
                <p14:cNvContentPartPr/>
                <p14:nvPr/>
              </p14:nvContentPartPr>
              <p14:xfrm>
                <a:off x="172366" y="2723714"/>
                <a:ext cx="15840" cy="10800"/>
              </p14:xfrm>
            </p:contentPart>
          </mc:Choice>
          <mc:Fallback xmlns="">
            <p:pic>
              <p:nvPicPr>
                <p:cNvPr id="103" name="Freihand 102">
                  <a:extLst>
                    <a:ext uri="{FF2B5EF4-FFF2-40B4-BE49-F238E27FC236}">
                      <a16:creationId xmlns:a16="http://schemas.microsoft.com/office/drawing/2014/main" id="{14FE0980-CF0C-4C88-B2CB-DB850BA4080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3366" y="2715074"/>
                  <a:ext cx="334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4" name="Freihand 103">
                  <a:extLst>
                    <a:ext uri="{FF2B5EF4-FFF2-40B4-BE49-F238E27FC236}">
                      <a16:creationId xmlns:a16="http://schemas.microsoft.com/office/drawing/2014/main" id="{1BBDEEC1-2598-4A62-BE00-23B3DA3CD077}"/>
                    </a:ext>
                  </a:extLst>
                </p14:cNvPr>
                <p14:cNvContentPartPr/>
                <p14:nvPr/>
              </p14:nvContentPartPr>
              <p14:xfrm>
                <a:off x="207286" y="2715434"/>
                <a:ext cx="109080" cy="13320"/>
              </p14:xfrm>
            </p:contentPart>
          </mc:Choice>
          <mc:Fallback xmlns="">
            <p:pic>
              <p:nvPicPr>
                <p:cNvPr id="104" name="Freihand 103">
                  <a:extLst>
                    <a:ext uri="{FF2B5EF4-FFF2-40B4-BE49-F238E27FC236}">
                      <a16:creationId xmlns:a16="http://schemas.microsoft.com/office/drawing/2014/main" id="{1BBDEEC1-2598-4A62-BE00-23B3DA3CD07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8286" y="2706434"/>
                  <a:ext cx="1267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5" name="Freihand 104">
                  <a:extLst>
                    <a:ext uri="{FF2B5EF4-FFF2-40B4-BE49-F238E27FC236}">
                      <a16:creationId xmlns:a16="http://schemas.microsoft.com/office/drawing/2014/main" id="{FDEA957A-2DC7-4BD4-89FB-5E6027C96989}"/>
                    </a:ext>
                  </a:extLst>
                </p14:cNvPr>
                <p14:cNvContentPartPr/>
                <p14:nvPr/>
              </p14:nvContentPartPr>
              <p14:xfrm>
                <a:off x="377926" y="2721914"/>
                <a:ext cx="39240" cy="2520"/>
              </p14:xfrm>
            </p:contentPart>
          </mc:Choice>
          <mc:Fallback xmlns="">
            <p:pic>
              <p:nvPicPr>
                <p:cNvPr id="105" name="Freihand 104">
                  <a:extLst>
                    <a:ext uri="{FF2B5EF4-FFF2-40B4-BE49-F238E27FC236}">
                      <a16:creationId xmlns:a16="http://schemas.microsoft.com/office/drawing/2014/main" id="{FDEA957A-2DC7-4BD4-89FB-5E6027C9698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68926" y="2712914"/>
                  <a:ext cx="568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7" name="Freihand 106">
                  <a:extLst>
                    <a:ext uri="{FF2B5EF4-FFF2-40B4-BE49-F238E27FC236}">
                      <a16:creationId xmlns:a16="http://schemas.microsoft.com/office/drawing/2014/main" id="{46927796-8F06-4958-9D52-4BA12E719487}"/>
                    </a:ext>
                  </a:extLst>
                </p14:cNvPr>
                <p14:cNvContentPartPr/>
                <p14:nvPr/>
              </p14:nvContentPartPr>
              <p14:xfrm>
                <a:off x="653326" y="2599514"/>
                <a:ext cx="105480" cy="87840"/>
              </p14:xfrm>
            </p:contentPart>
          </mc:Choice>
          <mc:Fallback xmlns="">
            <p:pic>
              <p:nvPicPr>
                <p:cNvPr id="107" name="Freihand 106">
                  <a:extLst>
                    <a:ext uri="{FF2B5EF4-FFF2-40B4-BE49-F238E27FC236}">
                      <a16:creationId xmlns:a16="http://schemas.microsoft.com/office/drawing/2014/main" id="{46927796-8F06-4958-9D52-4BA12E71948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44326" y="2590874"/>
                  <a:ext cx="1231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8" name="Freihand 107">
                  <a:extLst>
                    <a:ext uri="{FF2B5EF4-FFF2-40B4-BE49-F238E27FC236}">
                      <a16:creationId xmlns:a16="http://schemas.microsoft.com/office/drawing/2014/main" id="{C69EE62A-E7FD-47CF-BE3D-BEF63A08FA25}"/>
                    </a:ext>
                  </a:extLst>
                </p14:cNvPr>
                <p14:cNvContentPartPr/>
                <p14:nvPr/>
              </p14:nvContentPartPr>
              <p14:xfrm>
                <a:off x="823966" y="2601674"/>
                <a:ext cx="62640" cy="87480"/>
              </p14:xfrm>
            </p:contentPart>
          </mc:Choice>
          <mc:Fallback xmlns="">
            <p:pic>
              <p:nvPicPr>
                <p:cNvPr id="108" name="Freihand 107">
                  <a:extLst>
                    <a:ext uri="{FF2B5EF4-FFF2-40B4-BE49-F238E27FC236}">
                      <a16:creationId xmlns:a16="http://schemas.microsoft.com/office/drawing/2014/main" id="{C69EE62A-E7FD-47CF-BE3D-BEF63A08FA2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14966" y="2592674"/>
                  <a:ext cx="802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9" name="Freihand 108">
                  <a:extLst>
                    <a:ext uri="{FF2B5EF4-FFF2-40B4-BE49-F238E27FC236}">
                      <a16:creationId xmlns:a16="http://schemas.microsoft.com/office/drawing/2014/main" id="{684B8008-9603-4CEF-A884-C3429D404B11}"/>
                    </a:ext>
                  </a:extLst>
                </p14:cNvPr>
                <p14:cNvContentPartPr/>
                <p14:nvPr/>
              </p14:nvContentPartPr>
              <p14:xfrm>
                <a:off x="928726" y="2608514"/>
                <a:ext cx="124560" cy="79920"/>
              </p14:xfrm>
            </p:contentPart>
          </mc:Choice>
          <mc:Fallback xmlns="">
            <p:pic>
              <p:nvPicPr>
                <p:cNvPr id="109" name="Freihand 108">
                  <a:extLst>
                    <a:ext uri="{FF2B5EF4-FFF2-40B4-BE49-F238E27FC236}">
                      <a16:creationId xmlns:a16="http://schemas.microsoft.com/office/drawing/2014/main" id="{684B8008-9603-4CEF-A884-C3429D404B1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19726" y="2599514"/>
                  <a:ext cx="1422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0" name="Freihand 109">
                  <a:extLst>
                    <a:ext uri="{FF2B5EF4-FFF2-40B4-BE49-F238E27FC236}">
                      <a16:creationId xmlns:a16="http://schemas.microsoft.com/office/drawing/2014/main" id="{EDB2A07B-83E4-4428-968E-37BF2A2A1039}"/>
                    </a:ext>
                  </a:extLst>
                </p14:cNvPr>
                <p14:cNvContentPartPr/>
                <p14:nvPr/>
              </p14:nvContentPartPr>
              <p14:xfrm>
                <a:off x="1045006" y="2597354"/>
                <a:ext cx="77400" cy="72000"/>
              </p14:xfrm>
            </p:contentPart>
          </mc:Choice>
          <mc:Fallback xmlns="">
            <p:pic>
              <p:nvPicPr>
                <p:cNvPr id="110" name="Freihand 109">
                  <a:extLst>
                    <a:ext uri="{FF2B5EF4-FFF2-40B4-BE49-F238E27FC236}">
                      <a16:creationId xmlns:a16="http://schemas.microsoft.com/office/drawing/2014/main" id="{EDB2A07B-83E4-4428-968E-37BF2A2A103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36006" y="2588354"/>
                  <a:ext cx="950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2" name="Freihand 111">
                  <a:extLst>
                    <a:ext uri="{FF2B5EF4-FFF2-40B4-BE49-F238E27FC236}">
                      <a16:creationId xmlns:a16="http://schemas.microsoft.com/office/drawing/2014/main" id="{882A71DD-39F7-46A8-9713-DD50FF76B359}"/>
                    </a:ext>
                  </a:extLst>
                </p14:cNvPr>
                <p14:cNvContentPartPr/>
                <p14:nvPr/>
              </p14:nvContentPartPr>
              <p14:xfrm>
                <a:off x="1231126" y="2588714"/>
                <a:ext cx="66240" cy="22320"/>
              </p14:xfrm>
            </p:contentPart>
          </mc:Choice>
          <mc:Fallback xmlns="">
            <p:pic>
              <p:nvPicPr>
                <p:cNvPr id="112" name="Freihand 111">
                  <a:extLst>
                    <a:ext uri="{FF2B5EF4-FFF2-40B4-BE49-F238E27FC236}">
                      <a16:creationId xmlns:a16="http://schemas.microsoft.com/office/drawing/2014/main" id="{882A71DD-39F7-46A8-9713-DD50FF76B35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222486" y="2579714"/>
                  <a:ext cx="838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3" name="Freihand 112">
                  <a:extLst>
                    <a:ext uri="{FF2B5EF4-FFF2-40B4-BE49-F238E27FC236}">
                      <a16:creationId xmlns:a16="http://schemas.microsoft.com/office/drawing/2014/main" id="{BB86247B-E670-4FB3-B081-9B5C3CD7D70E}"/>
                    </a:ext>
                  </a:extLst>
                </p14:cNvPr>
                <p14:cNvContentPartPr/>
                <p14:nvPr/>
              </p14:nvContentPartPr>
              <p14:xfrm>
                <a:off x="1196206" y="2667554"/>
                <a:ext cx="100440" cy="11160"/>
              </p14:xfrm>
            </p:contentPart>
          </mc:Choice>
          <mc:Fallback xmlns="">
            <p:pic>
              <p:nvPicPr>
                <p:cNvPr id="113" name="Freihand 112">
                  <a:extLst>
                    <a:ext uri="{FF2B5EF4-FFF2-40B4-BE49-F238E27FC236}">
                      <a16:creationId xmlns:a16="http://schemas.microsoft.com/office/drawing/2014/main" id="{BB86247B-E670-4FB3-B081-9B5C3CD7D70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87566" y="2658554"/>
                  <a:ext cx="1180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4" name="Freihand 113">
                  <a:extLst>
                    <a:ext uri="{FF2B5EF4-FFF2-40B4-BE49-F238E27FC236}">
                      <a16:creationId xmlns:a16="http://schemas.microsoft.com/office/drawing/2014/main" id="{EE767914-7863-4780-8073-BD710542283F}"/>
                    </a:ext>
                  </a:extLst>
                </p14:cNvPr>
                <p14:cNvContentPartPr/>
                <p14:nvPr/>
              </p14:nvContentPartPr>
              <p14:xfrm>
                <a:off x="1402846" y="2523194"/>
                <a:ext cx="88200" cy="158760"/>
              </p14:xfrm>
            </p:contentPart>
          </mc:Choice>
          <mc:Fallback xmlns="">
            <p:pic>
              <p:nvPicPr>
                <p:cNvPr id="114" name="Freihand 113">
                  <a:extLst>
                    <a:ext uri="{FF2B5EF4-FFF2-40B4-BE49-F238E27FC236}">
                      <a16:creationId xmlns:a16="http://schemas.microsoft.com/office/drawing/2014/main" id="{EE767914-7863-4780-8073-BD710542283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393846" y="2514554"/>
                  <a:ext cx="1058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5" name="Freihand 114">
                  <a:extLst>
                    <a:ext uri="{FF2B5EF4-FFF2-40B4-BE49-F238E27FC236}">
                      <a16:creationId xmlns:a16="http://schemas.microsoft.com/office/drawing/2014/main" id="{623CAB4A-054F-47C4-8264-1941BB981CB2}"/>
                    </a:ext>
                  </a:extLst>
                </p14:cNvPr>
                <p14:cNvContentPartPr/>
                <p14:nvPr/>
              </p14:nvContentPartPr>
              <p14:xfrm>
                <a:off x="1506886" y="2581154"/>
                <a:ext cx="108360" cy="65520"/>
              </p14:xfrm>
            </p:contentPart>
          </mc:Choice>
          <mc:Fallback xmlns="">
            <p:pic>
              <p:nvPicPr>
                <p:cNvPr id="115" name="Freihand 114">
                  <a:extLst>
                    <a:ext uri="{FF2B5EF4-FFF2-40B4-BE49-F238E27FC236}">
                      <a16:creationId xmlns:a16="http://schemas.microsoft.com/office/drawing/2014/main" id="{623CAB4A-054F-47C4-8264-1941BB981CB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497886" y="2572154"/>
                  <a:ext cx="1260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6" name="Freihand 115">
                  <a:extLst>
                    <a:ext uri="{FF2B5EF4-FFF2-40B4-BE49-F238E27FC236}">
                      <a16:creationId xmlns:a16="http://schemas.microsoft.com/office/drawing/2014/main" id="{046485E8-FA29-42EC-851D-DCBD42E96A86}"/>
                    </a:ext>
                  </a:extLst>
                </p14:cNvPr>
                <p14:cNvContentPartPr/>
                <p14:nvPr/>
              </p14:nvContentPartPr>
              <p14:xfrm>
                <a:off x="1638646" y="2505914"/>
                <a:ext cx="112680" cy="115200"/>
              </p14:xfrm>
            </p:contentPart>
          </mc:Choice>
          <mc:Fallback xmlns="">
            <p:pic>
              <p:nvPicPr>
                <p:cNvPr id="116" name="Freihand 115">
                  <a:extLst>
                    <a:ext uri="{FF2B5EF4-FFF2-40B4-BE49-F238E27FC236}">
                      <a16:creationId xmlns:a16="http://schemas.microsoft.com/office/drawing/2014/main" id="{046485E8-FA29-42EC-851D-DCBD42E96A8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629646" y="2496914"/>
                  <a:ext cx="1303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7" name="Freihand 116">
                  <a:extLst>
                    <a:ext uri="{FF2B5EF4-FFF2-40B4-BE49-F238E27FC236}">
                      <a16:creationId xmlns:a16="http://schemas.microsoft.com/office/drawing/2014/main" id="{2BF42E25-F9FF-43A6-A4D1-573AD64FC3F2}"/>
                    </a:ext>
                  </a:extLst>
                </p14:cNvPr>
                <p14:cNvContentPartPr/>
                <p14:nvPr/>
              </p14:nvContentPartPr>
              <p14:xfrm>
                <a:off x="1782286" y="2547314"/>
                <a:ext cx="116640" cy="82800"/>
              </p14:xfrm>
            </p:contentPart>
          </mc:Choice>
          <mc:Fallback xmlns="">
            <p:pic>
              <p:nvPicPr>
                <p:cNvPr id="117" name="Freihand 116">
                  <a:extLst>
                    <a:ext uri="{FF2B5EF4-FFF2-40B4-BE49-F238E27FC236}">
                      <a16:creationId xmlns:a16="http://schemas.microsoft.com/office/drawing/2014/main" id="{2BF42E25-F9FF-43A6-A4D1-573AD64FC3F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773286" y="2538674"/>
                  <a:ext cx="1342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9" name="Freihand 118">
                  <a:extLst>
                    <a:ext uri="{FF2B5EF4-FFF2-40B4-BE49-F238E27FC236}">
                      <a16:creationId xmlns:a16="http://schemas.microsoft.com/office/drawing/2014/main" id="{3F3D8BD1-BBAE-46AA-9900-8A1D331595F3}"/>
                    </a:ext>
                  </a:extLst>
                </p14:cNvPr>
                <p14:cNvContentPartPr/>
                <p14:nvPr/>
              </p14:nvContentPartPr>
              <p14:xfrm>
                <a:off x="703726" y="2854754"/>
                <a:ext cx="65520" cy="96480"/>
              </p14:xfrm>
            </p:contentPart>
          </mc:Choice>
          <mc:Fallback xmlns="">
            <p:pic>
              <p:nvPicPr>
                <p:cNvPr id="119" name="Freihand 118">
                  <a:extLst>
                    <a:ext uri="{FF2B5EF4-FFF2-40B4-BE49-F238E27FC236}">
                      <a16:creationId xmlns:a16="http://schemas.microsoft.com/office/drawing/2014/main" id="{3F3D8BD1-BBAE-46AA-9900-8A1D331595F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94726" y="2845754"/>
                  <a:ext cx="831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0" name="Freihand 119">
                  <a:extLst>
                    <a:ext uri="{FF2B5EF4-FFF2-40B4-BE49-F238E27FC236}">
                      <a16:creationId xmlns:a16="http://schemas.microsoft.com/office/drawing/2014/main" id="{DFF03F3E-285F-4644-A42E-ABF068AC6EE1}"/>
                    </a:ext>
                  </a:extLst>
                </p14:cNvPr>
                <p14:cNvContentPartPr/>
                <p14:nvPr/>
              </p14:nvContentPartPr>
              <p14:xfrm>
                <a:off x="811366" y="2846114"/>
                <a:ext cx="117720" cy="92880"/>
              </p14:xfrm>
            </p:contentPart>
          </mc:Choice>
          <mc:Fallback xmlns="">
            <p:pic>
              <p:nvPicPr>
                <p:cNvPr id="120" name="Freihand 119">
                  <a:extLst>
                    <a:ext uri="{FF2B5EF4-FFF2-40B4-BE49-F238E27FC236}">
                      <a16:creationId xmlns:a16="http://schemas.microsoft.com/office/drawing/2014/main" id="{DFF03F3E-285F-4644-A42E-ABF068AC6EE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02366" y="2837114"/>
                  <a:ext cx="1353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1" name="Freihand 120">
                  <a:extLst>
                    <a:ext uri="{FF2B5EF4-FFF2-40B4-BE49-F238E27FC236}">
                      <a16:creationId xmlns:a16="http://schemas.microsoft.com/office/drawing/2014/main" id="{BBC6B6D4-9DFF-471A-B680-EF3BB9570A57}"/>
                    </a:ext>
                  </a:extLst>
                </p14:cNvPr>
                <p14:cNvContentPartPr/>
                <p14:nvPr/>
              </p14:nvContentPartPr>
              <p14:xfrm>
                <a:off x="981286" y="2748194"/>
                <a:ext cx="75960" cy="169200"/>
              </p14:xfrm>
            </p:contentPart>
          </mc:Choice>
          <mc:Fallback xmlns="">
            <p:pic>
              <p:nvPicPr>
                <p:cNvPr id="121" name="Freihand 120">
                  <a:extLst>
                    <a:ext uri="{FF2B5EF4-FFF2-40B4-BE49-F238E27FC236}">
                      <a16:creationId xmlns:a16="http://schemas.microsoft.com/office/drawing/2014/main" id="{BBC6B6D4-9DFF-471A-B680-EF3BB9570A5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72646" y="2739194"/>
                  <a:ext cx="936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2" name="Freihand 121">
                  <a:extLst>
                    <a:ext uri="{FF2B5EF4-FFF2-40B4-BE49-F238E27FC236}">
                      <a16:creationId xmlns:a16="http://schemas.microsoft.com/office/drawing/2014/main" id="{B9F60755-386B-4D12-B927-8E8F82F48A48}"/>
                    </a:ext>
                  </a:extLst>
                </p14:cNvPr>
                <p14:cNvContentPartPr/>
                <p14:nvPr/>
              </p14:nvContentPartPr>
              <p14:xfrm>
                <a:off x="1075966" y="2791394"/>
                <a:ext cx="109080" cy="83160"/>
              </p14:xfrm>
            </p:contentPart>
          </mc:Choice>
          <mc:Fallback xmlns="">
            <p:pic>
              <p:nvPicPr>
                <p:cNvPr id="122" name="Freihand 121">
                  <a:extLst>
                    <a:ext uri="{FF2B5EF4-FFF2-40B4-BE49-F238E27FC236}">
                      <a16:creationId xmlns:a16="http://schemas.microsoft.com/office/drawing/2014/main" id="{B9F60755-386B-4D12-B927-8E8F82F48A4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67326" y="2782394"/>
                  <a:ext cx="1267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3" name="Freihand 122">
                  <a:extLst>
                    <a:ext uri="{FF2B5EF4-FFF2-40B4-BE49-F238E27FC236}">
                      <a16:creationId xmlns:a16="http://schemas.microsoft.com/office/drawing/2014/main" id="{8A50D8EB-1B84-48C8-9DB0-C5E4EBDDCCFE}"/>
                    </a:ext>
                  </a:extLst>
                </p14:cNvPr>
                <p14:cNvContentPartPr/>
                <p14:nvPr/>
              </p14:nvContentPartPr>
              <p14:xfrm>
                <a:off x="1266046" y="2830274"/>
                <a:ext cx="88920" cy="14040"/>
              </p14:xfrm>
            </p:contentPart>
          </mc:Choice>
          <mc:Fallback xmlns="">
            <p:pic>
              <p:nvPicPr>
                <p:cNvPr id="123" name="Freihand 122">
                  <a:extLst>
                    <a:ext uri="{FF2B5EF4-FFF2-40B4-BE49-F238E27FC236}">
                      <a16:creationId xmlns:a16="http://schemas.microsoft.com/office/drawing/2014/main" id="{8A50D8EB-1B84-48C8-9DB0-C5E4EBDDCCF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257406" y="2821634"/>
                  <a:ext cx="1065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4" name="Freihand 123">
                  <a:extLst>
                    <a:ext uri="{FF2B5EF4-FFF2-40B4-BE49-F238E27FC236}">
                      <a16:creationId xmlns:a16="http://schemas.microsoft.com/office/drawing/2014/main" id="{8C0BA6B3-F1E1-45C7-8414-029758513BFB}"/>
                    </a:ext>
                  </a:extLst>
                </p14:cNvPr>
                <p14:cNvContentPartPr/>
                <p14:nvPr/>
              </p14:nvContentPartPr>
              <p14:xfrm>
                <a:off x="1247326" y="2889674"/>
                <a:ext cx="84960" cy="7200"/>
              </p14:xfrm>
            </p:contentPart>
          </mc:Choice>
          <mc:Fallback xmlns="">
            <p:pic>
              <p:nvPicPr>
                <p:cNvPr id="124" name="Freihand 123">
                  <a:extLst>
                    <a:ext uri="{FF2B5EF4-FFF2-40B4-BE49-F238E27FC236}">
                      <a16:creationId xmlns:a16="http://schemas.microsoft.com/office/drawing/2014/main" id="{8C0BA6B3-F1E1-45C7-8414-029758513BF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238686" y="2881034"/>
                  <a:ext cx="1026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6" name="Freihand 125">
                  <a:extLst>
                    <a:ext uri="{FF2B5EF4-FFF2-40B4-BE49-F238E27FC236}">
                      <a16:creationId xmlns:a16="http://schemas.microsoft.com/office/drawing/2014/main" id="{B55207A3-A374-4015-A7A5-8FCB8E45BE54}"/>
                    </a:ext>
                  </a:extLst>
                </p14:cNvPr>
                <p14:cNvContentPartPr/>
                <p14:nvPr/>
              </p14:nvContentPartPr>
              <p14:xfrm>
                <a:off x="1382686" y="2843954"/>
                <a:ext cx="105120" cy="166320"/>
              </p14:xfrm>
            </p:contentPart>
          </mc:Choice>
          <mc:Fallback xmlns="">
            <p:pic>
              <p:nvPicPr>
                <p:cNvPr id="126" name="Freihand 125">
                  <a:extLst>
                    <a:ext uri="{FF2B5EF4-FFF2-40B4-BE49-F238E27FC236}">
                      <a16:creationId xmlns:a16="http://schemas.microsoft.com/office/drawing/2014/main" id="{B55207A3-A374-4015-A7A5-8FCB8E45BE5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373686" y="2835314"/>
                  <a:ext cx="1227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7" name="Freihand 126">
                  <a:extLst>
                    <a:ext uri="{FF2B5EF4-FFF2-40B4-BE49-F238E27FC236}">
                      <a16:creationId xmlns:a16="http://schemas.microsoft.com/office/drawing/2014/main" id="{493BD16E-3051-4973-ACD9-59CD33ADFCB6}"/>
                    </a:ext>
                  </a:extLst>
                </p14:cNvPr>
                <p14:cNvContentPartPr/>
                <p14:nvPr/>
              </p14:nvContentPartPr>
              <p14:xfrm>
                <a:off x="1448566" y="2760794"/>
                <a:ext cx="11880" cy="20520"/>
              </p14:xfrm>
            </p:contentPart>
          </mc:Choice>
          <mc:Fallback xmlns="">
            <p:pic>
              <p:nvPicPr>
                <p:cNvPr id="127" name="Freihand 126">
                  <a:extLst>
                    <a:ext uri="{FF2B5EF4-FFF2-40B4-BE49-F238E27FC236}">
                      <a16:creationId xmlns:a16="http://schemas.microsoft.com/office/drawing/2014/main" id="{493BD16E-3051-4973-ACD9-59CD33ADFCB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439566" y="2751794"/>
                  <a:ext cx="29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8" name="Freihand 127">
                  <a:extLst>
                    <a:ext uri="{FF2B5EF4-FFF2-40B4-BE49-F238E27FC236}">
                      <a16:creationId xmlns:a16="http://schemas.microsoft.com/office/drawing/2014/main" id="{4351119A-0474-4D6F-B2EE-0DCBA2AAA047}"/>
                    </a:ext>
                  </a:extLst>
                </p14:cNvPr>
                <p14:cNvContentPartPr/>
                <p14:nvPr/>
              </p14:nvContentPartPr>
              <p14:xfrm>
                <a:off x="1522366" y="2820194"/>
                <a:ext cx="78120" cy="90000"/>
              </p14:xfrm>
            </p:contentPart>
          </mc:Choice>
          <mc:Fallback xmlns="">
            <p:pic>
              <p:nvPicPr>
                <p:cNvPr id="128" name="Freihand 127">
                  <a:extLst>
                    <a:ext uri="{FF2B5EF4-FFF2-40B4-BE49-F238E27FC236}">
                      <a16:creationId xmlns:a16="http://schemas.microsoft.com/office/drawing/2014/main" id="{4351119A-0474-4D6F-B2EE-0DCBA2AAA04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513366" y="2811554"/>
                  <a:ext cx="957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9" name="Freihand 128">
                  <a:extLst>
                    <a:ext uri="{FF2B5EF4-FFF2-40B4-BE49-F238E27FC236}">
                      <a16:creationId xmlns:a16="http://schemas.microsoft.com/office/drawing/2014/main" id="{41720971-78AC-4195-8AAB-16E1F6720A33}"/>
                    </a:ext>
                  </a:extLst>
                </p14:cNvPr>
                <p14:cNvContentPartPr/>
                <p14:nvPr/>
              </p14:nvContentPartPr>
              <p14:xfrm>
                <a:off x="1622806" y="2745314"/>
                <a:ext cx="132480" cy="150480"/>
              </p14:xfrm>
            </p:contentPart>
          </mc:Choice>
          <mc:Fallback xmlns="">
            <p:pic>
              <p:nvPicPr>
                <p:cNvPr id="129" name="Freihand 128">
                  <a:extLst>
                    <a:ext uri="{FF2B5EF4-FFF2-40B4-BE49-F238E27FC236}">
                      <a16:creationId xmlns:a16="http://schemas.microsoft.com/office/drawing/2014/main" id="{41720971-78AC-4195-8AAB-16E1F6720A3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614166" y="2736314"/>
                  <a:ext cx="1501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0" name="Freihand 129">
                  <a:extLst>
                    <a:ext uri="{FF2B5EF4-FFF2-40B4-BE49-F238E27FC236}">
                      <a16:creationId xmlns:a16="http://schemas.microsoft.com/office/drawing/2014/main" id="{65922FF0-F866-4C93-8622-23794B41788D}"/>
                    </a:ext>
                  </a:extLst>
                </p14:cNvPr>
                <p14:cNvContentPartPr/>
                <p14:nvPr/>
              </p14:nvContentPartPr>
              <p14:xfrm>
                <a:off x="1813246" y="2791754"/>
                <a:ext cx="34560" cy="70200"/>
              </p14:xfrm>
            </p:contentPart>
          </mc:Choice>
          <mc:Fallback xmlns="">
            <p:pic>
              <p:nvPicPr>
                <p:cNvPr id="130" name="Freihand 129">
                  <a:extLst>
                    <a:ext uri="{FF2B5EF4-FFF2-40B4-BE49-F238E27FC236}">
                      <a16:creationId xmlns:a16="http://schemas.microsoft.com/office/drawing/2014/main" id="{65922FF0-F866-4C93-8622-23794B41788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804246" y="2782754"/>
                  <a:ext cx="522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1" name="Freihand 130">
                  <a:extLst>
                    <a:ext uri="{FF2B5EF4-FFF2-40B4-BE49-F238E27FC236}">
                      <a16:creationId xmlns:a16="http://schemas.microsoft.com/office/drawing/2014/main" id="{9E68722E-C85D-4E35-8A24-8CFD9120DFBC}"/>
                    </a:ext>
                  </a:extLst>
                </p14:cNvPr>
                <p14:cNvContentPartPr/>
                <p14:nvPr/>
              </p14:nvContentPartPr>
              <p14:xfrm>
                <a:off x="1801366" y="2750354"/>
                <a:ext cx="11880" cy="9000"/>
              </p14:xfrm>
            </p:contentPart>
          </mc:Choice>
          <mc:Fallback xmlns="">
            <p:pic>
              <p:nvPicPr>
                <p:cNvPr id="131" name="Freihand 130">
                  <a:extLst>
                    <a:ext uri="{FF2B5EF4-FFF2-40B4-BE49-F238E27FC236}">
                      <a16:creationId xmlns:a16="http://schemas.microsoft.com/office/drawing/2014/main" id="{9E68722E-C85D-4E35-8A24-8CFD9120DFB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792726" y="2741354"/>
                  <a:ext cx="295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5" name="Freihand 134">
                  <a:extLst>
                    <a:ext uri="{FF2B5EF4-FFF2-40B4-BE49-F238E27FC236}">
                      <a16:creationId xmlns:a16="http://schemas.microsoft.com/office/drawing/2014/main" id="{951CC2CC-92D9-476B-9CE1-5B2B7537B5C1}"/>
                    </a:ext>
                  </a:extLst>
                </p14:cNvPr>
                <p14:cNvContentPartPr/>
                <p14:nvPr/>
              </p14:nvContentPartPr>
              <p14:xfrm>
                <a:off x="-491114" y="2972834"/>
                <a:ext cx="2510280" cy="127080"/>
              </p14:xfrm>
            </p:contentPart>
          </mc:Choice>
          <mc:Fallback xmlns="">
            <p:pic>
              <p:nvPicPr>
                <p:cNvPr id="135" name="Freihand 134">
                  <a:extLst>
                    <a:ext uri="{FF2B5EF4-FFF2-40B4-BE49-F238E27FC236}">
                      <a16:creationId xmlns:a16="http://schemas.microsoft.com/office/drawing/2014/main" id="{951CC2CC-92D9-476B-9CE1-5B2B7537B5C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-500114" y="2963834"/>
                  <a:ext cx="252792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37" name="Freihand 136">
                <a:extLst>
                  <a:ext uri="{FF2B5EF4-FFF2-40B4-BE49-F238E27FC236}">
                    <a16:creationId xmlns:a16="http://schemas.microsoft.com/office/drawing/2014/main" id="{D8C6EDA1-9D22-4A5D-8081-CDDFFEECE85D}"/>
                  </a:ext>
                </a:extLst>
              </p14:cNvPr>
              <p14:cNvContentPartPr/>
              <p14:nvPr/>
            </p14:nvContentPartPr>
            <p14:xfrm>
              <a:off x="9429442" y="5154852"/>
              <a:ext cx="12600" cy="21960"/>
            </p14:xfrm>
          </p:contentPart>
        </mc:Choice>
        <mc:Fallback xmlns="">
          <p:pic>
            <p:nvPicPr>
              <p:cNvPr id="137" name="Freihand 136">
                <a:extLst>
                  <a:ext uri="{FF2B5EF4-FFF2-40B4-BE49-F238E27FC236}">
                    <a16:creationId xmlns:a16="http://schemas.microsoft.com/office/drawing/2014/main" id="{D8C6EDA1-9D22-4A5D-8081-CDDFFEECE85D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9420442" y="5146212"/>
                <a:ext cx="30240" cy="3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Gruppieren 143">
            <a:extLst>
              <a:ext uri="{FF2B5EF4-FFF2-40B4-BE49-F238E27FC236}">
                <a16:creationId xmlns:a16="http://schemas.microsoft.com/office/drawing/2014/main" id="{7C5F0E5C-E43E-4097-8F1B-B36FABF81D7E}"/>
              </a:ext>
            </a:extLst>
          </p:cNvPr>
          <p:cNvGrpSpPr/>
          <p:nvPr/>
        </p:nvGrpSpPr>
        <p:grpSpPr>
          <a:xfrm>
            <a:off x="9500362" y="5157012"/>
            <a:ext cx="295200" cy="30960"/>
            <a:chOff x="-149834" y="3376394"/>
            <a:chExt cx="295200" cy="3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8" name="Freihand 137">
                  <a:extLst>
                    <a:ext uri="{FF2B5EF4-FFF2-40B4-BE49-F238E27FC236}">
                      <a16:creationId xmlns:a16="http://schemas.microsoft.com/office/drawing/2014/main" id="{BEE14759-E634-4132-8ACB-2236CD77F7FB}"/>
                    </a:ext>
                  </a:extLst>
                </p14:cNvPr>
                <p14:cNvContentPartPr/>
                <p14:nvPr/>
              </p14:nvContentPartPr>
              <p14:xfrm>
                <a:off x="-149834" y="3376394"/>
                <a:ext cx="90720" cy="12240"/>
              </p14:xfrm>
            </p:contentPart>
          </mc:Choice>
          <mc:Fallback xmlns="">
            <p:pic>
              <p:nvPicPr>
                <p:cNvPr id="138" name="Freihand 137">
                  <a:extLst>
                    <a:ext uri="{FF2B5EF4-FFF2-40B4-BE49-F238E27FC236}">
                      <a16:creationId xmlns:a16="http://schemas.microsoft.com/office/drawing/2014/main" id="{BEE14759-E634-4132-8ACB-2236CD77F7F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-158474" y="3367754"/>
                  <a:ext cx="1083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9" name="Freihand 138">
                  <a:extLst>
                    <a:ext uri="{FF2B5EF4-FFF2-40B4-BE49-F238E27FC236}">
                      <a16:creationId xmlns:a16="http://schemas.microsoft.com/office/drawing/2014/main" id="{03966071-CF77-44EC-AE6C-EEB482D98F53}"/>
                    </a:ext>
                  </a:extLst>
                </p14:cNvPr>
                <p14:cNvContentPartPr/>
                <p14:nvPr/>
              </p14:nvContentPartPr>
              <p14:xfrm>
                <a:off x="9286" y="3378554"/>
                <a:ext cx="136080" cy="28800"/>
              </p14:xfrm>
            </p:contentPart>
          </mc:Choice>
          <mc:Fallback xmlns="">
            <p:pic>
              <p:nvPicPr>
                <p:cNvPr id="139" name="Freihand 138">
                  <a:extLst>
                    <a:ext uri="{FF2B5EF4-FFF2-40B4-BE49-F238E27FC236}">
                      <a16:creationId xmlns:a16="http://schemas.microsoft.com/office/drawing/2014/main" id="{03966071-CF77-44EC-AE6C-EEB482D98F5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46" y="3369914"/>
                  <a:ext cx="15372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uppieren 142">
            <a:extLst>
              <a:ext uri="{FF2B5EF4-FFF2-40B4-BE49-F238E27FC236}">
                <a16:creationId xmlns:a16="http://schemas.microsoft.com/office/drawing/2014/main" id="{5DF58C66-06A1-4993-BD20-128280CFEC8D}"/>
              </a:ext>
            </a:extLst>
          </p:cNvPr>
          <p:cNvGrpSpPr/>
          <p:nvPr/>
        </p:nvGrpSpPr>
        <p:grpSpPr>
          <a:xfrm>
            <a:off x="10550122" y="5091492"/>
            <a:ext cx="473760" cy="15480"/>
            <a:chOff x="899926" y="3310874"/>
            <a:chExt cx="473760" cy="1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0" name="Freihand 139">
                  <a:extLst>
                    <a:ext uri="{FF2B5EF4-FFF2-40B4-BE49-F238E27FC236}">
                      <a16:creationId xmlns:a16="http://schemas.microsoft.com/office/drawing/2014/main" id="{5049ABEA-6988-449E-A0AE-913F7D18FA39}"/>
                    </a:ext>
                  </a:extLst>
                </p14:cNvPr>
                <p14:cNvContentPartPr/>
                <p14:nvPr/>
              </p14:nvContentPartPr>
              <p14:xfrm>
                <a:off x="899926" y="3317714"/>
                <a:ext cx="9360" cy="4680"/>
              </p14:xfrm>
            </p:contentPart>
          </mc:Choice>
          <mc:Fallback xmlns="">
            <p:pic>
              <p:nvPicPr>
                <p:cNvPr id="140" name="Freihand 139">
                  <a:extLst>
                    <a:ext uri="{FF2B5EF4-FFF2-40B4-BE49-F238E27FC236}">
                      <a16:creationId xmlns:a16="http://schemas.microsoft.com/office/drawing/2014/main" id="{5049ABEA-6988-449E-A0AE-913F7D18FA3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90926" y="3308714"/>
                  <a:ext cx="270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1" name="Freihand 140">
                  <a:extLst>
                    <a:ext uri="{FF2B5EF4-FFF2-40B4-BE49-F238E27FC236}">
                      <a16:creationId xmlns:a16="http://schemas.microsoft.com/office/drawing/2014/main" id="{DB50B197-49B1-44CC-8EFD-2ED37A63A75E}"/>
                    </a:ext>
                  </a:extLst>
                </p14:cNvPr>
                <p14:cNvContentPartPr/>
                <p14:nvPr/>
              </p14:nvContentPartPr>
              <p14:xfrm>
                <a:off x="1025566" y="3310874"/>
                <a:ext cx="124560" cy="11160"/>
              </p14:xfrm>
            </p:contentPart>
          </mc:Choice>
          <mc:Fallback xmlns="">
            <p:pic>
              <p:nvPicPr>
                <p:cNvPr id="141" name="Freihand 140">
                  <a:extLst>
                    <a:ext uri="{FF2B5EF4-FFF2-40B4-BE49-F238E27FC236}">
                      <a16:creationId xmlns:a16="http://schemas.microsoft.com/office/drawing/2014/main" id="{DB50B197-49B1-44CC-8EFD-2ED37A63A75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16926" y="3302234"/>
                  <a:ext cx="1422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2" name="Freihand 141">
                  <a:extLst>
                    <a:ext uri="{FF2B5EF4-FFF2-40B4-BE49-F238E27FC236}">
                      <a16:creationId xmlns:a16="http://schemas.microsoft.com/office/drawing/2014/main" id="{5AC2D382-9889-4CBC-8319-92E63B5A876F}"/>
                    </a:ext>
                  </a:extLst>
                </p14:cNvPr>
                <p14:cNvContentPartPr/>
                <p14:nvPr/>
              </p14:nvContentPartPr>
              <p14:xfrm>
                <a:off x="1243006" y="3317354"/>
                <a:ext cx="130680" cy="9000"/>
              </p14:xfrm>
            </p:contentPart>
          </mc:Choice>
          <mc:Fallback xmlns="">
            <p:pic>
              <p:nvPicPr>
                <p:cNvPr id="142" name="Freihand 141">
                  <a:extLst>
                    <a:ext uri="{FF2B5EF4-FFF2-40B4-BE49-F238E27FC236}">
                      <a16:creationId xmlns:a16="http://schemas.microsoft.com/office/drawing/2014/main" id="{5AC2D382-9889-4CBC-8319-92E63B5A876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234006" y="3308714"/>
                  <a:ext cx="14832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53F468E2-00C7-49D5-80C0-E6EDD166120A}"/>
              </a:ext>
            </a:extLst>
          </p:cNvPr>
          <p:cNvGrpSpPr/>
          <p:nvPr/>
        </p:nvGrpSpPr>
        <p:grpSpPr>
          <a:xfrm>
            <a:off x="785539" y="3502682"/>
            <a:ext cx="2266560" cy="1233360"/>
            <a:chOff x="8755481" y="4747220"/>
            <a:chExt cx="2266560" cy="1233360"/>
          </a:xfrm>
        </p:grpSpPr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FA4C2CF3-FD2E-4090-8D76-8B24B5F5C953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162" name="Freihand 161">
                    <a:extLst>
                      <a:ext uri="{FF2B5EF4-FFF2-40B4-BE49-F238E27FC236}">
                        <a16:creationId xmlns:a16="http://schemas.microsoft.com/office/drawing/2014/main" id="{EF4B04FF-6EC3-4BE3-A839-37FE93C6C589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163" name="Freihand 162">
                    <a:extLst>
                      <a:ext uri="{FF2B5EF4-FFF2-40B4-BE49-F238E27FC236}">
                        <a16:creationId xmlns:a16="http://schemas.microsoft.com/office/drawing/2014/main" id="{97B51AE0-2235-449D-B480-3B4973646DB8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164" name="Freihand 163">
                    <a:extLst>
                      <a:ext uri="{FF2B5EF4-FFF2-40B4-BE49-F238E27FC236}">
                        <a16:creationId xmlns:a16="http://schemas.microsoft.com/office/drawing/2014/main" id="{97692965-214F-4886-9BEE-97D862EF552B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165" name="Freihand 164">
                    <a:extLst>
                      <a:ext uri="{FF2B5EF4-FFF2-40B4-BE49-F238E27FC236}">
                        <a16:creationId xmlns:a16="http://schemas.microsoft.com/office/drawing/2014/main" id="{F8B3D519-785E-4E8F-88DD-B8884E8AE402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166" name="Freihand 165">
                    <a:extLst>
                      <a:ext uri="{FF2B5EF4-FFF2-40B4-BE49-F238E27FC236}">
                        <a16:creationId xmlns:a16="http://schemas.microsoft.com/office/drawing/2014/main" id="{5640A782-328F-46D5-B327-BDB41DFFF5C8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8" name="Gruppieren 117">
              <a:extLst>
                <a:ext uri="{FF2B5EF4-FFF2-40B4-BE49-F238E27FC236}">
                  <a16:creationId xmlns:a16="http://schemas.microsoft.com/office/drawing/2014/main" id="{2326B9BE-AA6F-4634-8B12-CAA4684976DA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6D2DB5AA-E8C0-42A0-922D-D8045FD0FD04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158" name="Freihand 157">
                    <a:extLst>
                      <a:ext uri="{FF2B5EF4-FFF2-40B4-BE49-F238E27FC236}">
                        <a16:creationId xmlns:a16="http://schemas.microsoft.com/office/drawing/2014/main" id="{0E637CCC-DBF7-4141-9508-BEB66483257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159" name="Freihand 158">
                    <a:extLst>
                      <a:ext uri="{FF2B5EF4-FFF2-40B4-BE49-F238E27FC236}">
                        <a16:creationId xmlns:a16="http://schemas.microsoft.com/office/drawing/2014/main" id="{CFC43F74-2987-4F4A-A3CD-5DD5C9635CAA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160" name="Freihand 159">
                    <a:extLst>
                      <a:ext uri="{FF2B5EF4-FFF2-40B4-BE49-F238E27FC236}">
                        <a16:creationId xmlns:a16="http://schemas.microsoft.com/office/drawing/2014/main" id="{FA6FF7F0-248F-44A6-906A-A96A1726963C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161" name="Freihand 160">
                    <a:extLst>
                      <a:ext uri="{FF2B5EF4-FFF2-40B4-BE49-F238E27FC236}">
                        <a16:creationId xmlns:a16="http://schemas.microsoft.com/office/drawing/2014/main" id="{279E8249-23E1-41F3-A36C-B1E9A77A21FE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25" name="Freihand 124">
                  <a:extLst>
                    <a:ext uri="{FF2B5EF4-FFF2-40B4-BE49-F238E27FC236}">
                      <a16:creationId xmlns:a16="http://schemas.microsoft.com/office/drawing/2014/main" id="{53EA16D7-4D44-493C-A6D7-3C81D991DBD8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32" name="Freihand 131">
                  <a:extLst>
                    <a:ext uri="{FF2B5EF4-FFF2-40B4-BE49-F238E27FC236}">
                      <a16:creationId xmlns:a16="http://schemas.microsoft.com/office/drawing/2014/main" id="{62DADD6C-4471-4672-9994-BCA95C64520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3" name="Freihand 132">
                  <a:extLst>
                    <a:ext uri="{FF2B5EF4-FFF2-40B4-BE49-F238E27FC236}">
                      <a16:creationId xmlns:a16="http://schemas.microsoft.com/office/drawing/2014/main" id="{BC572D41-5E48-47B8-AF23-AA6C5DC1DE93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34" name="Gruppieren 133">
              <a:extLst>
                <a:ext uri="{FF2B5EF4-FFF2-40B4-BE49-F238E27FC236}">
                  <a16:creationId xmlns:a16="http://schemas.microsoft.com/office/drawing/2014/main" id="{64AF4EDE-587A-45EB-83CB-9E8430F791A7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7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27F71863-6502-4E3B-B46D-87FCFE1A728B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8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CD1D3EA7-2763-45F2-B222-C502C95E7E90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5" name="Gruppieren 144">
              <a:extLst>
                <a:ext uri="{FF2B5EF4-FFF2-40B4-BE49-F238E27FC236}">
                  <a16:creationId xmlns:a16="http://schemas.microsoft.com/office/drawing/2014/main" id="{405B8EBE-1338-43A4-AB13-60A0D964B24A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9">
                <p14:nvContentPartPr>
                  <p14:cNvPr id="153" name="Freihand 152">
                    <a:extLst>
                      <a:ext uri="{FF2B5EF4-FFF2-40B4-BE49-F238E27FC236}">
                        <a16:creationId xmlns:a16="http://schemas.microsoft.com/office/drawing/2014/main" id="{58476E17-3750-451B-B863-FB87891C7EDC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154" name="Freihand 153">
                    <a:extLst>
                      <a:ext uri="{FF2B5EF4-FFF2-40B4-BE49-F238E27FC236}">
                        <a16:creationId xmlns:a16="http://schemas.microsoft.com/office/drawing/2014/main" id="{5EED3F93-5E58-41AB-A05F-20936870D23D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6" name="Freihand 145">
                  <a:extLst>
                    <a:ext uri="{FF2B5EF4-FFF2-40B4-BE49-F238E27FC236}">
                      <a16:creationId xmlns:a16="http://schemas.microsoft.com/office/drawing/2014/main" id="{60C393D0-B4AD-4027-9A0A-7B40F7A6D149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7" name="Freihand 146">
                  <a:extLst>
                    <a:ext uri="{FF2B5EF4-FFF2-40B4-BE49-F238E27FC236}">
                      <a16:creationId xmlns:a16="http://schemas.microsoft.com/office/drawing/2014/main" id="{FBFD334D-254F-4D20-B436-B81C1B3A11D8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8" name="Gruppieren 147">
              <a:extLst>
                <a:ext uri="{FF2B5EF4-FFF2-40B4-BE49-F238E27FC236}">
                  <a16:creationId xmlns:a16="http://schemas.microsoft.com/office/drawing/2014/main" id="{AE3B4CB7-ED12-4F45-8CBD-75183F270376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149" name="Freihand 148">
                    <a:extLst>
                      <a:ext uri="{FF2B5EF4-FFF2-40B4-BE49-F238E27FC236}">
                        <a16:creationId xmlns:a16="http://schemas.microsoft.com/office/drawing/2014/main" id="{ED6F59A9-12A3-458D-A4EA-D13FC851854D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9184C72A-7BF9-47F8-BEA5-461C11298659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661877FF-F90C-49E5-B475-7E3DDF9B5964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152" name="Freihand 151">
                    <a:extLst>
                      <a:ext uri="{FF2B5EF4-FFF2-40B4-BE49-F238E27FC236}">
                        <a16:creationId xmlns:a16="http://schemas.microsoft.com/office/drawing/2014/main" id="{D18DA2FC-F326-4B47-894A-E2CF32B054A2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67" name="Gruppieren 166">
            <a:extLst>
              <a:ext uri="{FF2B5EF4-FFF2-40B4-BE49-F238E27FC236}">
                <a16:creationId xmlns:a16="http://schemas.microsoft.com/office/drawing/2014/main" id="{59FED082-87CE-4D27-8DB7-02E86D934BA6}"/>
              </a:ext>
            </a:extLst>
          </p:cNvPr>
          <p:cNvGrpSpPr/>
          <p:nvPr/>
        </p:nvGrpSpPr>
        <p:grpSpPr>
          <a:xfrm>
            <a:off x="6691805" y="3686280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5D161E45-D8AB-42DE-8B4C-082550AE0624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9" name="Freihand 168">
                  <a:extLst>
                    <a:ext uri="{FF2B5EF4-FFF2-40B4-BE49-F238E27FC236}">
                      <a16:creationId xmlns:a16="http://schemas.microsoft.com/office/drawing/2014/main" id="{9489E6AB-772F-4C8D-995C-E6FF1FD89503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9340E8DA-BBDF-49FB-B552-42B8FC3360EE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1" name="Gruppieren 170">
              <a:extLst>
                <a:ext uri="{FF2B5EF4-FFF2-40B4-BE49-F238E27FC236}">
                  <a16:creationId xmlns:a16="http://schemas.microsoft.com/office/drawing/2014/main" id="{B4EC2E44-A4E1-4F54-8D8E-3F73BDB20A80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172" name="Freihand 171">
                    <a:extLst>
                      <a:ext uri="{FF2B5EF4-FFF2-40B4-BE49-F238E27FC236}">
                        <a16:creationId xmlns:a16="http://schemas.microsoft.com/office/drawing/2014/main" id="{598FC27A-8640-47D6-8F0D-25416AE67F4F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173" name="Freihand 172">
                    <a:extLst>
                      <a:ext uri="{FF2B5EF4-FFF2-40B4-BE49-F238E27FC236}">
                        <a16:creationId xmlns:a16="http://schemas.microsoft.com/office/drawing/2014/main" id="{64539488-A7E0-4ADB-BA16-E09D9C6E183C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174" name="Freihand 173">
                    <a:extLst>
                      <a:ext uri="{FF2B5EF4-FFF2-40B4-BE49-F238E27FC236}">
                        <a16:creationId xmlns:a16="http://schemas.microsoft.com/office/drawing/2014/main" id="{19A3AB4D-C4AD-4972-BCB4-BC984EAC3285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175" name="Freihand 174">
                    <a:extLst>
                      <a:ext uri="{FF2B5EF4-FFF2-40B4-BE49-F238E27FC236}">
                        <a16:creationId xmlns:a16="http://schemas.microsoft.com/office/drawing/2014/main" id="{236B6209-1D38-4C52-B4AF-DEC2B801ECA5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3">
                <p14:nvContentPartPr>
                  <p14:cNvPr id="176" name="Freihand 175">
                    <a:extLst>
                      <a:ext uri="{FF2B5EF4-FFF2-40B4-BE49-F238E27FC236}">
                        <a16:creationId xmlns:a16="http://schemas.microsoft.com/office/drawing/2014/main" id="{036CCDA0-7DF0-4901-B344-B98D068EAF58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64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5">
                <p14:nvContentPartPr>
                  <p14:cNvPr id="177" name="Freihand 176">
                    <a:extLst>
                      <a:ext uri="{FF2B5EF4-FFF2-40B4-BE49-F238E27FC236}">
                        <a16:creationId xmlns:a16="http://schemas.microsoft.com/office/drawing/2014/main" id="{EBC67056-1F86-4CBB-A8C9-D3003F5276DE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178" name="Freihand 177">
                    <a:extLst>
                      <a:ext uri="{FF2B5EF4-FFF2-40B4-BE49-F238E27FC236}">
                        <a16:creationId xmlns:a16="http://schemas.microsoft.com/office/drawing/2014/main" id="{D4A4FA00-FC95-4F64-8C93-0C2342A6A184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179" name="Freihand 178">
                    <a:extLst>
                      <a:ext uri="{FF2B5EF4-FFF2-40B4-BE49-F238E27FC236}">
                        <a16:creationId xmlns:a16="http://schemas.microsoft.com/office/drawing/2014/main" id="{19C1937C-5BDC-4B53-8B3B-FF10D83AA5A7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180" name="Freihand 179">
                    <a:extLst>
                      <a:ext uri="{FF2B5EF4-FFF2-40B4-BE49-F238E27FC236}">
                        <a16:creationId xmlns:a16="http://schemas.microsoft.com/office/drawing/2014/main" id="{F0F4A54A-FC53-4180-9FEF-F212BA32F5A5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181" name="Freihand 180">
                    <a:extLst>
                      <a:ext uri="{FF2B5EF4-FFF2-40B4-BE49-F238E27FC236}">
                        <a16:creationId xmlns:a16="http://schemas.microsoft.com/office/drawing/2014/main" id="{6EA0BAB2-1DAA-4057-8B06-440220BF6F0E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182" name="Freihand 181">
                    <a:extLst>
                      <a:ext uri="{FF2B5EF4-FFF2-40B4-BE49-F238E27FC236}">
                        <a16:creationId xmlns:a16="http://schemas.microsoft.com/office/drawing/2014/main" id="{37631B35-DB1A-4E7A-A169-DBCBEDE8309F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71196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429EF4-4487-42EB-8880-13FA80732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17469" cy="1325563"/>
          </a:xfrm>
        </p:spPr>
        <p:txBody>
          <a:bodyPr/>
          <a:lstStyle/>
          <a:p>
            <a:r>
              <a:rPr lang="de-DE" dirty="0"/>
              <a:t>Sessions – Cookie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server</a:t>
            </a:r>
            <a:r>
              <a:rPr lang="de-DE" dirty="0"/>
              <a:t> </a:t>
            </a:r>
            <a:r>
              <a:rPr lang="de-DE" dirty="0" err="1"/>
              <a:t>side</a:t>
            </a:r>
            <a:endParaRPr lang="de-AT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42FFFAE-F36C-4A89-94A4-751845D6014C}"/>
              </a:ext>
            </a:extLst>
          </p:cNvPr>
          <p:cNvGrpSpPr/>
          <p:nvPr/>
        </p:nvGrpSpPr>
        <p:grpSpPr>
          <a:xfrm>
            <a:off x="3100060" y="3350532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87534C3D-30FB-4DE1-8DFC-C5E2B2869622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D7B18F1E-C4C9-43CB-99BB-8512A87442DB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8F0F1646-76E0-4CDB-B14A-C3024382E2B3}"/>
              </a:ext>
            </a:extLst>
          </p:cNvPr>
          <p:cNvGrpSpPr/>
          <p:nvPr/>
        </p:nvGrpSpPr>
        <p:grpSpPr>
          <a:xfrm>
            <a:off x="3204100" y="4301292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51E33820-F9E5-4F2E-AAAB-AA9699D8F76B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A02C8390-CF7E-48FE-B0FB-436FD147A14E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DCEFD931-8671-44B4-A7C5-8D0692D133E8}"/>
              </a:ext>
            </a:extLst>
          </p:cNvPr>
          <p:cNvSpPr txBox="1"/>
          <p:nvPr/>
        </p:nvSpPr>
        <p:spPr>
          <a:xfrm>
            <a:off x="3448775" y="2332342"/>
            <a:ext cx="33505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/</a:t>
            </a:r>
            <a:r>
              <a:rPr lang="de-DE" dirty="0" err="1">
                <a:latin typeface="+mj-lt"/>
              </a:rPr>
              <a:t>profile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lightside.me</a:t>
            </a:r>
          </a:p>
          <a:p>
            <a:r>
              <a:rPr lang="de-DE" dirty="0">
                <a:latin typeface="+mj-lt"/>
              </a:rPr>
              <a:t>Cookie: SESSID=n9ntoqopeu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63" name="Freihand 62">
                <a:extLst>
                  <a:ext uri="{FF2B5EF4-FFF2-40B4-BE49-F238E27FC236}">
                    <a16:creationId xmlns:a16="http://schemas.microsoft.com/office/drawing/2014/main" id="{AFCEF441-C44D-4218-B875-7EE8A823C78E}"/>
                  </a:ext>
                </a:extLst>
              </p14:cNvPr>
              <p14:cNvContentPartPr/>
              <p14:nvPr/>
            </p14:nvContentPartPr>
            <p14:xfrm>
              <a:off x="9232301" y="3925408"/>
              <a:ext cx="164880" cy="293040"/>
            </p14:xfrm>
          </p:contentPart>
        </mc:Choice>
        <mc:Fallback xmlns="">
          <p:pic>
            <p:nvPicPr>
              <p:cNvPr id="63" name="Freihand 62">
                <a:extLst>
                  <a:ext uri="{FF2B5EF4-FFF2-40B4-BE49-F238E27FC236}">
                    <a16:creationId xmlns:a16="http://schemas.microsoft.com/office/drawing/2014/main" id="{AFCEF441-C44D-4218-B875-7EE8A823C78E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9223661" y="3916768"/>
                <a:ext cx="18252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64" name="Freihand 63">
                <a:extLst>
                  <a:ext uri="{FF2B5EF4-FFF2-40B4-BE49-F238E27FC236}">
                    <a16:creationId xmlns:a16="http://schemas.microsoft.com/office/drawing/2014/main" id="{EF570743-FFF6-49B4-AF44-82F0D19A4D2C}"/>
                  </a:ext>
                </a:extLst>
              </p14:cNvPr>
              <p14:cNvContentPartPr/>
              <p14:nvPr/>
            </p14:nvContentPartPr>
            <p14:xfrm>
              <a:off x="9433541" y="4078768"/>
              <a:ext cx="133920" cy="122400"/>
            </p14:xfrm>
          </p:contentPart>
        </mc:Choice>
        <mc:Fallback xmlns="">
          <p:pic>
            <p:nvPicPr>
              <p:cNvPr id="64" name="Freihand 63">
                <a:extLst>
                  <a:ext uri="{FF2B5EF4-FFF2-40B4-BE49-F238E27FC236}">
                    <a16:creationId xmlns:a16="http://schemas.microsoft.com/office/drawing/2014/main" id="{EF570743-FFF6-49B4-AF44-82F0D19A4D2C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9424541" y="4070128"/>
                <a:ext cx="151560" cy="14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7F843818-C04D-43A3-997F-64C8E972E3B5}"/>
              </a:ext>
            </a:extLst>
          </p:cNvPr>
          <p:cNvGrpSpPr/>
          <p:nvPr/>
        </p:nvGrpSpPr>
        <p:grpSpPr>
          <a:xfrm>
            <a:off x="9156562" y="3867448"/>
            <a:ext cx="2385360" cy="459044"/>
            <a:chOff x="-493634" y="2086830"/>
            <a:chExt cx="2385360" cy="45904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8BC4FF01-DBA0-4823-910B-F8570B8ABFE8}"/>
                    </a:ext>
                  </a:extLst>
                </p14:cNvPr>
                <p14:cNvContentPartPr/>
                <p14:nvPr/>
              </p14:nvContentPartPr>
              <p14:xfrm>
                <a:off x="-55735" y="2260350"/>
                <a:ext cx="96840" cy="155160"/>
              </p14:xfrm>
            </p:contentPart>
          </mc:Choice>
          <mc:Fallback xmlns="">
            <p:pic>
              <p:nvPicPr>
                <p:cNvPr id="65" name="Freihand 64">
                  <a:extLst>
                    <a:ext uri="{FF2B5EF4-FFF2-40B4-BE49-F238E27FC236}">
                      <a16:creationId xmlns:a16="http://schemas.microsoft.com/office/drawing/2014/main" id="{8BC4FF01-DBA0-4823-910B-F8570B8ABFE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-64375" y="2251350"/>
                  <a:ext cx="1144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CA21C56D-8161-451C-BE18-D125C5E564C3}"/>
                    </a:ext>
                  </a:extLst>
                </p14:cNvPr>
                <p14:cNvContentPartPr/>
                <p14:nvPr/>
              </p14:nvContentPartPr>
              <p14:xfrm>
                <a:off x="45425" y="2251350"/>
                <a:ext cx="100440" cy="150840"/>
              </p14:xfrm>
            </p:contentPart>
          </mc:Choice>
          <mc:Fallback xmlns="">
            <p:pic>
              <p:nvPicPr>
                <p:cNvPr id="66" name="Freihand 65">
                  <a:extLst>
                    <a:ext uri="{FF2B5EF4-FFF2-40B4-BE49-F238E27FC236}">
                      <a16:creationId xmlns:a16="http://schemas.microsoft.com/office/drawing/2014/main" id="{CA21C56D-8161-451C-BE18-D125C5E564C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6425" y="2242350"/>
                  <a:ext cx="1180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7" name="Freihand 66">
                  <a:extLst>
                    <a:ext uri="{FF2B5EF4-FFF2-40B4-BE49-F238E27FC236}">
                      <a16:creationId xmlns:a16="http://schemas.microsoft.com/office/drawing/2014/main" id="{163F70B3-3089-4F4B-911C-1CD50EF63D06}"/>
                    </a:ext>
                  </a:extLst>
                </p14:cNvPr>
                <p14:cNvContentPartPr/>
                <p14:nvPr/>
              </p14:nvContentPartPr>
              <p14:xfrm>
                <a:off x="207425" y="2276910"/>
                <a:ext cx="36000" cy="81720"/>
              </p14:xfrm>
            </p:contentPart>
          </mc:Choice>
          <mc:Fallback xmlns="">
            <p:pic>
              <p:nvPicPr>
                <p:cNvPr id="67" name="Freihand 66">
                  <a:extLst>
                    <a:ext uri="{FF2B5EF4-FFF2-40B4-BE49-F238E27FC236}">
                      <a16:creationId xmlns:a16="http://schemas.microsoft.com/office/drawing/2014/main" id="{163F70B3-3089-4F4B-911C-1CD50EF63D0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98785" y="2267910"/>
                  <a:ext cx="536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8" name="Freihand 67">
                  <a:extLst>
                    <a:ext uri="{FF2B5EF4-FFF2-40B4-BE49-F238E27FC236}">
                      <a16:creationId xmlns:a16="http://schemas.microsoft.com/office/drawing/2014/main" id="{09CA6806-450D-4044-9057-39C91404C7BB}"/>
                    </a:ext>
                  </a:extLst>
                </p14:cNvPr>
                <p14:cNvContentPartPr/>
                <p14:nvPr/>
              </p14:nvContentPartPr>
              <p14:xfrm>
                <a:off x="214265" y="2179350"/>
                <a:ext cx="12960" cy="33120"/>
              </p14:xfrm>
            </p:contentPart>
          </mc:Choice>
          <mc:Fallback xmlns="">
            <p:pic>
              <p:nvPicPr>
                <p:cNvPr id="68" name="Freihand 67">
                  <a:extLst>
                    <a:ext uri="{FF2B5EF4-FFF2-40B4-BE49-F238E27FC236}">
                      <a16:creationId xmlns:a16="http://schemas.microsoft.com/office/drawing/2014/main" id="{09CA6806-450D-4044-9057-39C91404C7B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05625" y="2170350"/>
                  <a:ext cx="306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CF7E43CD-E650-4662-866F-1173D0966358}"/>
                    </a:ext>
                  </a:extLst>
                </p14:cNvPr>
                <p14:cNvContentPartPr/>
                <p14:nvPr/>
              </p14:nvContentPartPr>
              <p14:xfrm>
                <a:off x="331265" y="2248470"/>
                <a:ext cx="72000" cy="95040"/>
              </p14:xfrm>
            </p:contentPart>
          </mc:Choice>
          <mc:Fallback xmlns="">
            <p:pic>
              <p:nvPicPr>
                <p:cNvPr id="69" name="Freihand 68">
                  <a:extLst>
                    <a:ext uri="{FF2B5EF4-FFF2-40B4-BE49-F238E27FC236}">
                      <a16:creationId xmlns:a16="http://schemas.microsoft.com/office/drawing/2014/main" id="{CF7E43CD-E650-4662-866F-1173D096635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22625" y="2239830"/>
                  <a:ext cx="896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87E55148-06B9-4B41-8CDC-627379459254}"/>
                    </a:ext>
                  </a:extLst>
                </p14:cNvPr>
                <p14:cNvContentPartPr/>
                <p14:nvPr/>
              </p14:nvContentPartPr>
              <p14:xfrm>
                <a:off x="432425" y="2277270"/>
                <a:ext cx="139320" cy="79200"/>
              </p14:xfrm>
            </p:contentPart>
          </mc:Choice>
          <mc:Fallback xmlns="">
            <p:pic>
              <p:nvPicPr>
                <p:cNvPr id="70" name="Freihand 69">
                  <a:extLst>
                    <a:ext uri="{FF2B5EF4-FFF2-40B4-BE49-F238E27FC236}">
                      <a16:creationId xmlns:a16="http://schemas.microsoft.com/office/drawing/2014/main" id="{87E55148-06B9-4B41-8CDC-62737945925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23785" y="2268270"/>
                  <a:ext cx="1569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2" name="Freihand 71">
                  <a:extLst>
                    <a:ext uri="{FF2B5EF4-FFF2-40B4-BE49-F238E27FC236}">
                      <a16:creationId xmlns:a16="http://schemas.microsoft.com/office/drawing/2014/main" id="{2189D868-FFDB-4B50-820A-9E9D08516237}"/>
                    </a:ext>
                  </a:extLst>
                </p14:cNvPr>
                <p14:cNvContentPartPr/>
                <p14:nvPr/>
              </p14:nvContentPartPr>
              <p14:xfrm>
                <a:off x="700985" y="2086830"/>
                <a:ext cx="236160" cy="266400"/>
              </p14:xfrm>
            </p:contentPart>
          </mc:Choice>
          <mc:Fallback xmlns="">
            <p:pic>
              <p:nvPicPr>
                <p:cNvPr id="72" name="Freihand 71">
                  <a:extLst>
                    <a:ext uri="{FF2B5EF4-FFF2-40B4-BE49-F238E27FC236}">
                      <a16:creationId xmlns:a16="http://schemas.microsoft.com/office/drawing/2014/main" id="{2189D868-FFDB-4B50-820A-9E9D0851623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91985" y="2078190"/>
                  <a:ext cx="25380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3" name="Freihand 72">
                  <a:extLst>
                    <a:ext uri="{FF2B5EF4-FFF2-40B4-BE49-F238E27FC236}">
                      <a16:creationId xmlns:a16="http://schemas.microsoft.com/office/drawing/2014/main" id="{F54A3930-4581-4780-BC77-F37E8A72E01F}"/>
                    </a:ext>
                  </a:extLst>
                </p14:cNvPr>
                <p14:cNvContentPartPr/>
                <p14:nvPr/>
              </p14:nvContentPartPr>
              <p14:xfrm>
                <a:off x="968105" y="2127150"/>
                <a:ext cx="11880" cy="222840"/>
              </p14:xfrm>
            </p:contentPart>
          </mc:Choice>
          <mc:Fallback xmlns="">
            <p:pic>
              <p:nvPicPr>
                <p:cNvPr id="73" name="Freihand 72">
                  <a:extLst>
                    <a:ext uri="{FF2B5EF4-FFF2-40B4-BE49-F238E27FC236}">
                      <a16:creationId xmlns:a16="http://schemas.microsoft.com/office/drawing/2014/main" id="{F54A3930-4581-4780-BC77-F37E8A72E01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59105" y="2118150"/>
                  <a:ext cx="295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8A269916-CB81-4E3F-B119-68C252AE7708}"/>
                    </a:ext>
                  </a:extLst>
                </p14:cNvPr>
                <p14:cNvContentPartPr/>
                <p14:nvPr/>
              </p14:nvContentPartPr>
              <p14:xfrm>
                <a:off x="892145" y="2204910"/>
                <a:ext cx="126720" cy="42480"/>
              </p14:xfrm>
            </p:contentPart>
          </mc:Choice>
          <mc:Fallback xmlns="">
            <p:pic>
              <p:nvPicPr>
                <p:cNvPr id="74" name="Freihand 73">
                  <a:extLst>
                    <a:ext uri="{FF2B5EF4-FFF2-40B4-BE49-F238E27FC236}">
                      <a16:creationId xmlns:a16="http://schemas.microsoft.com/office/drawing/2014/main" id="{8A269916-CB81-4E3F-B119-68C252AE770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83505" y="2196270"/>
                  <a:ext cx="1443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5" name="Freihand 74">
                  <a:extLst>
                    <a:ext uri="{FF2B5EF4-FFF2-40B4-BE49-F238E27FC236}">
                      <a16:creationId xmlns:a16="http://schemas.microsoft.com/office/drawing/2014/main" id="{9EE010FF-190F-49CF-95E4-2DE930B30BAF}"/>
                    </a:ext>
                  </a:extLst>
                </p14:cNvPr>
                <p14:cNvContentPartPr/>
                <p14:nvPr/>
              </p14:nvContentPartPr>
              <p14:xfrm>
                <a:off x="1032185" y="2218590"/>
                <a:ext cx="125280" cy="92520"/>
              </p14:xfrm>
            </p:contentPart>
          </mc:Choice>
          <mc:Fallback xmlns="">
            <p:pic>
              <p:nvPicPr>
                <p:cNvPr id="75" name="Freihand 74">
                  <a:extLst>
                    <a:ext uri="{FF2B5EF4-FFF2-40B4-BE49-F238E27FC236}">
                      <a16:creationId xmlns:a16="http://schemas.microsoft.com/office/drawing/2014/main" id="{9EE010FF-190F-49CF-95E4-2DE930B30BA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23185" y="2209950"/>
                  <a:ext cx="1429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6" name="Freihand 75">
                  <a:extLst>
                    <a:ext uri="{FF2B5EF4-FFF2-40B4-BE49-F238E27FC236}">
                      <a16:creationId xmlns:a16="http://schemas.microsoft.com/office/drawing/2014/main" id="{10D448A9-2EB2-489D-91C3-7C4FDC4674C2}"/>
                    </a:ext>
                  </a:extLst>
                </p14:cNvPr>
                <p14:cNvContentPartPr/>
                <p14:nvPr/>
              </p14:nvContentPartPr>
              <p14:xfrm>
                <a:off x="1192745" y="2204910"/>
                <a:ext cx="89640" cy="112320"/>
              </p14:xfrm>
            </p:contentPart>
          </mc:Choice>
          <mc:Fallback xmlns="">
            <p:pic>
              <p:nvPicPr>
                <p:cNvPr id="76" name="Freihand 75">
                  <a:extLst>
                    <a:ext uri="{FF2B5EF4-FFF2-40B4-BE49-F238E27FC236}">
                      <a16:creationId xmlns:a16="http://schemas.microsoft.com/office/drawing/2014/main" id="{10D448A9-2EB2-489D-91C3-7C4FDC4674C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184105" y="2195910"/>
                  <a:ext cx="1072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0" name="Freihand 89">
                  <a:extLst>
                    <a:ext uri="{FF2B5EF4-FFF2-40B4-BE49-F238E27FC236}">
                      <a16:creationId xmlns:a16="http://schemas.microsoft.com/office/drawing/2014/main" id="{5114CD55-10B4-416A-AA40-38B391F962A7}"/>
                    </a:ext>
                  </a:extLst>
                </p14:cNvPr>
                <p14:cNvContentPartPr/>
                <p14:nvPr/>
              </p14:nvContentPartPr>
              <p14:xfrm>
                <a:off x="1285126" y="2194874"/>
                <a:ext cx="133920" cy="136080"/>
              </p14:xfrm>
            </p:contentPart>
          </mc:Choice>
          <mc:Fallback xmlns="">
            <p:pic>
              <p:nvPicPr>
                <p:cNvPr id="90" name="Freihand 89">
                  <a:extLst>
                    <a:ext uri="{FF2B5EF4-FFF2-40B4-BE49-F238E27FC236}">
                      <a16:creationId xmlns:a16="http://schemas.microsoft.com/office/drawing/2014/main" id="{5114CD55-10B4-416A-AA40-38B391F962A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276486" y="2185874"/>
                  <a:ext cx="1515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1" name="Freihand 90">
                  <a:extLst>
                    <a:ext uri="{FF2B5EF4-FFF2-40B4-BE49-F238E27FC236}">
                      <a16:creationId xmlns:a16="http://schemas.microsoft.com/office/drawing/2014/main" id="{C87126B1-B4F8-4B5E-982B-681B3308A62D}"/>
                    </a:ext>
                  </a:extLst>
                </p14:cNvPr>
                <p14:cNvContentPartPr/>
                <p14:nvPr/>
              </p14:nvContentPartPr>
              <p14:xfrm>
                <a:off x="1390606" y="2199914"/>
                <a:ext cx="160560" cy="210600"/>
              </p14:xfrm>
            </p:contentPart>
          </mc:Choice>
          <mc:Fallback xmlns="">
            <p:pic>
              <p:nvPicPr>
                <p:cNvPr id="91" name="Freihand 90">
                  <a:extLst>
                    <a:ext uri="{FF2B5EF4-FFF2-40B4-BE49-F238E27FC236}">
                      <a16:creationId xmlns:a16="http://schemas.microsoft.com/office/drawing/2014/main" id="{C87126B1-B4F8-4B5E-982B-681B3308A62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381966" y="2190914"/>
                  <a:ext cx="178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2" name="Freihand 91">
                  <a:extLst>
                    <a:ext uri="{FF2B5EF4-FFF2-40B4-BE49-F238E27FC236}">
                      <a16:creationId xmlns:a16="http://schemas.microsoft.com/office/drawing/2014/main" id="{5E0B1D39-D2A6-49BD-A1FD-944964FECF1A}"/>
                    </a:ext>
                  </a:extLst>
                </p14:cNvPr>
                <p14:cNvContentPartPr/>
                <p14:nvPr/>
              </p14:nvContentPartPr>
              <p14:xfrm>
                <a:off x="1607686" y="2193794"/>
                <a:ext cx="155520" cy="123840"/>
              </p14:xfrm>
            </p:contentPart>
          </mc:Choice>
          <mc:Fallback xmlns="">
            <p:pic>
              <p:nvPicPr>
                <p:cNvPr id="92" name="Freihand 91">
                  <a:extLst>
                    <a:ext uri="{FF2B5EF4-FFF2-40B4-BE49-F238E27FC236}">
                      <a16:creationId xmlns:a16="http://schemas.microsoft.com/office/drawing/2014/main" id="{5E0B1D39-D2A6-49BD-A1FD-944964FECF1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598686" y="2184794"/>
                  <a:ext cx="1731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4" name="Freihand 93">
                  <a:extLst>
                    <a:ext uri="{FF2B5EF4-FFF2-40B4-BE49-F238E27FC236}">
                      <a16:creationId xmlns:a16="http://schemas.microsoft.com/office/drawing/2014/main" id="{D999C720-484B-4F49-AA00-53C842657A5A}"/>
                    </a:ext>
                  </a:extLst>
                </p14:cNvPr>
                <p14:cNvContentPartPr/>
                <p14:nvPr/>
              </p14:nvContentPartPr>
              <p14:xfrm>
                <a:off x="-493634" y="2406554"/>
                <a:ext cx="2385360" cy="13932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D999C720-484B-4F49-AA00-53C842657A5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-502274" y="2397914"/>
                  <a:ext cx="2403000" cy="15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96" name="Freihand 95">
                <a:extLst>
                  <a:ext uri="{FF2B5EF4-FFF2-40B4-BE49-F238E27FC236}">
                    <a16:creationId xmlns:a16="http://schemas.microsoft.com/office/drawing/2014/main" id="{85D35C59-BE7F-471A-B19F-B3ABFD277C7F}"/>
                  </a:ext>
                </a:extLst>
              </p14:cNvPr>
              <p14:cNvContentPartPr/>
              <p14:nvPr/>
            </p14:nvContentPartPr>
            <p14:xfrm>
              <a:off x="10225762" y="4273212"/>
              <a:ext cx="63360" cy="924120"/>
            </p14:xfrm>
          </p:contentPart>
        </mc:Choice>
        <mc:Fallback xmlns="">
          <p:pic>
            <p:nvPicPr>
              <p:cNvPr id="96" name="Freihand 95">
                <a:extLst>
                  <a:ext uri="{FF2B5EF4-FFF2-40B4-BE49-F238E27FC236}">
                    <a16:creationId xmlns:a16="http://schemas.microsoft.com/office/drawing/2014/main" id="{85D35C59-BE7F-471A-B19F-B3ABFD277C7F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0217122" y="4264572"/>
                <a:ext cx="81000" cy="9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97" name="Freihand 96">
                <a:extLst>
                  <a:ext uri="{FF2B5EF4-FFF2-40B4-BE49-F238E27FC236}">
                    <a16:creationId xmlns:a16="http://schemas.microsoft.com/office/drawing/2014/main" id="{78013593-5B6B-482B-97D6-5CAD170D3F9E}"/>
                  </a:ext>
                </a:extLst>
              </p14:cNvPr>
              <p14:cNvContentPartPr/>
              <p14:nvPr/>
            </p14:nvContentPartPr>
            <p14:xfrm>
              <a:off x="9165922" y="4443492"/>
              <a:ext cx="79560" cy="131400"/>
            </p14:xfrm>
          </p:contentPart>
        </mc:Choice>
        <mc:Fallback xmlns="">
          <p:pic>
            <p:nvPicPr>
              <p:cNvPr id="97" name="Freihand 96">
                <a:extLst>
                  <a:ext uri="{FF2B5EF4-FFF2-40B4-BE49-F238E27FC236}">
                    <a16:creationId xmlns:a16="http://schemas.microsoft.com/office/drawing/2014/main" id="{78013593-5B6B-482B-97D6-5CAD170D3F9E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9157282" y="4434852"/>
                <a:ext cx="9720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98" name="Freihand 97">
                <a:extLst>
                  <a:ext uri="{FF2B5EF4-FFF2-40B4-BE49-F238E27FC236}">
                    <a16:creationId xmlns:a16="http://schemas.microsoft.com/office/drawing/2014/main" id="{098FCA25-B656-41ED-86A1-C80D7A8F362B}"/>
                  </a:ext>
                </a:extLst>
              </p14:cNvPr>
              <p14:cNvContentPartPr/>
              <p14:nvPr/>
            </p14:nvContentPartPr>
            <p14:xfrm>
              <a:off x="9325762" y="4371492"/>
              <a:ext cx="89640" cy="192600"/>
            </p14:xfrm>
          </p:contentPart>
        </mc:Choice>
        <mc:Fallback xmlns="">
          <p:pic>
            <p:nvPicPr>
              <p:cNvPr id="98" name="Freihand 97">
                <a:extLst>
                  <a:ext uri="{FF2B5EF4-FFF2-40B4-BE49-F238E27FC236}">
                    <a16:creationId xmlns:a16="http://schemas.microsoft.com/office/drawing/2014/main" id="{098FCA25-B656-41ED-86A1-C80D7A8F362B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9317122" y="4362852"/>
                <a:ext cx="10728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99" name="Freihand 98">
                <a:extLst>
                  <a:ext uri="{FF2B5EF4-FFF2-40B4-BE49-F238E27FC236}">
                    <a16:creationId xmlns:a16="http://schemas.microsoft.com/office/drawing/2014/main" id="{308851A7-F57D-47A8-AF0A-622C37A39EA1}"/>
                  </a:ext>
                </a:extLst>
              </p14:cNvPr>
              <p14:cNvContentPartPr/>
              <p14:nvPr/>
            </p14:nvContentPartPr>
            <p14:xfrm>
              <a:off x="9469762" y="4456812"/>
              <a:ext cx="82800" cy="89640"/>
            </p14:xfrm>
          </p:contentPart>
        </mc:Choice>
        <mc:Fallback xmlns="">
          <p:pic>
            <p:nvPicPr>
              <p:cNvPr id="99" name="Freihand 98">
                <a:extLst>
                  <a:ext uri="{FF2B5EF4-FFF2-40B4-BE49-F238E27FC236}">
                    <a16:creationId xmlns:a16="http://schemas.microsoft.com/office/drawing/2014/main" id="{308851A7-F57D-47A8-AF0A-622C37A39EA1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9460762" y="4447812"/>
                <a:ext cx="10044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00" name="Freihand 99">
                <a:extLst>
                  <a:ext uri="{FF2B5EF4-FFF2-40B4-BE49-F238E27FC236}">
                    <a16:creationId xmlns:a16="http://schemas.microsoft.com/office/drawing/2014/main" id="{D1629600-0C59-4493-8CA8-B70E1D5F1B5C}"/>
                  </a:ext>
                </a:extLst>
              </p14:cNvPr>
              <p14:cNvContentPartPr/>
              <p14:nvPr/>
            </p14:nvContentPartPr>
            <p14:xfrm>
              <a:off x="9601162" y="4367532"/>
              <a:ext cx="23760" cy="169560"/>
            </p14:xfrm>
          </p:contentPart>
        </mc:Choice>
        <mc:Fallback xmlns="">
          <p:pic>
            <p:nvPicPr>
              <p:cNvPr id="100" name="Freihand 99">
                <a:extLst>
                  <a:ext uri="{FF2B5EF4-FFF2-40B4-BE49-F238E27FC236}">
                    <a16:creationId xmlns:a16="http://schemas.microsoft.com/office/drawing/2014/main" id="{D1629600-0C59-4493-8CA8-B70E1D5F1B5C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9592522" y="4358892"/>
                <a:ext cx="4140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01" name="Freihand 100">
                <a:extLst>
                  <a:ext uri="{FF2B5EF4-FFF2-40B4-BE49-F238E27FC236}">
                    <a16:creationId xmlns:a16="http://schemas.microsoft.com/office/drawing/2014/main" id="{85F4E8D4-5081-4CED-A81B-F18B44E25C3F}"/>
                  </a:ext>
                </a:extLst>
              </p14:cNvPr>
              <p14:cNvContentPartPr/>
              <p14:nvPr/>
            </p14:nvContentPartPr>
            <p14:xfrm>
              <a:off x="9558682" y="4421532"/>
              <a:ext cx="81000" cy="7200"/>
            </p14:xfrm>
          </p:contentPart>
        </mc:Choice>
        <mc:Fallback xmlns="">
          <p:pic>
            <p:nvPicPr>
              <p:cNvPr id="101" name="Freihand 100">
                <a:extLst>
                  <a:ext uri="{FF2B5EF4-FFF2-40B4-BE49-F238E27FC236}">
                    <a16:creationId xmlns:a16="http://schemas.microsoft.com/office/drawing/2014/main" id="{85F4E8D4-5081-4CED-A81B-F18B44E25C3F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9549682" y="4412532"/>
                <a:ext cx="98640" cy="2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6" name="Gruppieren 135">
            <a:extLst>
              <a:ext uri="{FF2B5EF4-FFF2-40B4-BE49-F238E27FC236}">
                <a16:creationId xmlns:a16="http://schemas.microsoft.com/office/drawing/2014/main" id="{A53D0267-6D0E-4275-B37A-AAAAF65C7515}"/>
              </a:ext>
            </a:extLst>
          </p:cNvPr>
          <p:cNvGrpSpPr/>
          <p:nvPr/>
        </p:nvGrpSpPr>
        <p:grpSpPr>
          <a:xfrm>
            <a:off x="9159082" y="4286532"/>
            <a:ext cx="2510280" cy="594000"/>
            <a:chOff x="-491114" y="2505914"/>
            <a:chExt cx="2510280" cy="59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02" name="Freihand 101">
                  <a:extLst>
                    <a:ext uri="{FF2B5EF4-FFF2-40B4-BE49-F238E27FC236}">
                      <a16:creationId xmlns:a16="http://schemas.microsoft.com/office/drawing/2014/main" id="{9EEF0E51-8608-4783-9197-DE64266DCC28}"/>
                    </a:ext>
                  </a:extLst>
                </p14:cNvPr>
                <p14:cNvContentPartPr/>
                <p14:nvPr/>
              </p14:nvContentPartPr>
              <p14:xfrm>
                <a:off x="7846" y="2671514"/>
                <a:ext cx="95040" cy="74160"/>
              </p14:xfrm>
            </p:contentPart>
          </mc:Choice>
          <mc:Fallback xmlns="">
            <p:pic>
              <p:nvPicPr>
                <p:cNvPr id="102" name="Freihand 101">
                  <a:extLst>
                    <a:ext uri="{FF2B5EF4-FFF2-40B4-BE49-F238E27FC236}">
                      <a16:creationId xmlns:a16="http://schemas.microsoft.com/office/drawing/2014/main" id="{9EEF0E51-8608-4783-9197-DE64266DCC2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-1154" y="2662874"/>
                  <a:ext cx="1126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3" name="Freihand 102">
                  <a:extLst>
                    <a:ext uri="{FF2B5EF4-FFF2-40B4-BE49-F238E27FC236}">
                      <a16:creationId xmlns:a16="http://schemas.microsoft.com/office/drawing/2014/main" id="{14FE0980-CF0C-4C88-B2CB-DB850BA40809}"/>
                    </a:ext>
                  </a:extLst>
                </p14:cNvPr>
                <p14:cNvContentPartPr/>
                <p14:nvPr/>
              </p14:nvContentPartPr>
              <p14:xfrm>
                <a:off x="172366" y="2723714"/>
                <a:ext cx="15840" cy="10800"/>
              </p14:xfrm>
            </p:contentPart>
          </mc:Choice>
          <mc:Fallback xmlns="">
            <p:pic>
              <p:nvPicPr>
                <p:cNvPr id="103" name="Freihand 102">
                  <a:extLst>
                    <a:ext uri="{FF2B5EF4-FFF2-40B4-BE49-F238E27FC236}">
                      <a16:creationId xmlns:a16="http://schemas.microsoft.com/office/drawing/2014/main" id="{14FE0980-CF0C-4C88-B2CB-DB850BA4080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63366" y="2715074"/>
                  <a:ext cx="334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4" name="Freihand 103">
                  <a:extLst>
                    <a:ext uri="{FF2B5EF4-FFF2-40B4-BE49-F238E27FC236}">
                      <a16:creationId xmlns:a16="http://schemas.microsoft.com/office/drawing/2014/main" id="{1BBDEEC1-2598-4A62-BE00-23B3DA3CD077}"/>
                    </a:ext>
                  </a:extLst>
                </p14:cNvPr>
                <p14:cNvContentPartPr/>
                <p14:nvPr/>
              </p14:nvContentPartPr>
              <p14:xfrm>
                <a:off x="207286" y="2715434"/>
                <a:ext cx="109080" cy="13320"/>
              </p14:xfrm>
            </p:contentPart>
          </mc:Choice>
          <mc:Fallback xmlns="">
            <p:pic>
              <p:nvPicPr>
                <p:cNvPr id="104" name="Freihand 103">
                  <a:extLst>
                    <a:ext uri="{FF2B5EF4-FFF2-40B4-BE49-F238E27FC236}">
                      <a16:creationId xmlns:a16="http://schemas.microsoft.com/office/drawing/2014/main" id="{1BBDEEC1-2598-4A62-BE00-23B3DA3CD07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98286" y="2706434"/>
                  <a:ext cx="1267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5" name="Freihand 104">
                  <a:extLst>
                    <a:ext uri="{FF2B5EF4-FFF2-40B4-BE49-F238E27FC236}">
                      <a16:creationId xmlns:a16="http://schemas.microsoft.com/office/drawing/2014/main" id="{FDEA957A-2DC7-4BD4-89FB-5E6027C96989}"/>
                    </a:ext>
                  </a:extLst>
                </p14:cNvPr>
                <p14:cNvContentPartPr/>
                <p14:nvPr/>
              </p14:nvContentPartPr>
              <p14:xfrm>
                <a:off x="377926" y="2721914"/>
                <a:ext cx="39240" cy="2520"/>
              </p14:xfrm>
            </p:contentPart>
          </mc:Choice>
          <mc:Fallback xmlns="">
            <p:pic>
              <p:nvPicPr>
                <p:cNvPr id="105" name="Freihand 104">
                  <a:extLst>
                    <a:ext uri="{FF2B5EF4-FFF2-40B4-BE49-F238E27FC236}">
                      <a16:creationId xmlns:a16="http://schemas.microsoft.com/office/drawing/2014/main" id="{FDEA957A-2DC7-4BD4-89FB-5E6027C96989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68926" y="2712914"/>
                  <a:ext cx="568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7" name="Freihand 106">
                  <a:extLst>
                    <a:ext uri="{FF2B5EF4-FFF2-40B4-BE49-F238E27FC236}">
                      <a16:creationId xmlns:a16="http://schemas.microsoft.com/office/drawing/2014/main" id="{46927796-8F06-4958-9D52-4BA12E719487}"/>
                    </a:ext>
                  </a:extLst>
                </p14:cNvPr>
                <p14:cNvContentPartPr/>
                <p14:nvPr/>
              </p14:nvContentPartPr>
              <p14:xfrm>
                <a:off x="653326" y="2599514"/>
                <a:ext cx="105480" cy="87840"/>
              </p14:xfrm>
            </p:contentPart>
          </mc:Choice>
          <mc:Fallback xmlns="">
            <p:pic>
              <p:nvPicPr>
                <p:cNvPr id="107" name="Freihand 106">
                  <a:extLst>
                    <a:ext uri="{FF2B5EF4-FFF2-40B4-BE49-F238E27FC236}">
                      <a16:creationId xmlns:a16="http://schemas.microsoft.com/office/drawing/2014/main" id="{46927796-8F06-4958-9D52-4BA12E71948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44326" y="2590874"/>
                  <a:ext cx="1231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8" name="Freihand 107">
                  <a:extLst>
                    <a:ext uri="{FF2B5EF4-FFF2-40B4-BE49-F238E27FC236}">
                      <a16:creationId xmlns:a16="http://schemas.microsoft.com/office/drawing/2014/main" id="{C69EE62A-E7FD-47CF-BE3D-BEF63A08FA25}"/>
                    </a:ext>
                  </a:extLst>
                </p14:cNvPr>
                <p14:cNvContentPartPr/>
                <p14:nvPr/>
              </p14:nvContentPartPr>
              <p14:xfrm>
                <a:off x="823966" y="2601674"/>
                <a:ext cx="62640" cy="87480"/>
              </p14:xfrm>
            </p:contentPart>
          </mc:Choice>
          <mc:Fallback xmlns="">
            <p:pic>
              <p:nvPicPr>
                <p:cNvPr id="108" name="Freihand 107">
                  <a:extLst>
                    <a:ext uri="{FF2B5EF4-FFF2-40B4-BE49-F238E27FC236}">
                      <a16:creationId xmlns:a16="http://schemas.microsoft.com/office/drawing/2014/main" id="{C69EE62A-E7FD-47CF-BE3D-BEF63A08FA25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14966" y="2592674"/>
                  <a:ext cx="802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9" name="Freihand 108">
                  <a:extLst>
                    <a:ext uri="{FF2B5EF4-FFF2-40B4-BE49-F238E27FC236}">
                      <a16:creationId xmlns:a16="http://schemas.microsoft.com/office/drawing/2014/main" id="{684B8008-9603-4CEF-A884-C3429D404B11}"/>
                    </a:ext>
                  </a:extLst>
                </p14:cNvPr>
                <p14:cNvContentPartPr/>
                <p14:nvPr/>
              </p14:nvContentPartPr>
              <p14:xfrm>
                <a:off x="928726" y="2608514"/>
                <a:ext cx="124560" cy="79920"/>
              </p14:xfrm>
            </p:contentPart>
          </mc:Choice>
          <mc:Fallback xmlns="">
            <p:pic>
              <p:nvPicPr>
                <p:cNvPr id="109" name="Freihand 108">
                  <a:extLst>
                    <a:ext uri="{FF2B5EF4-FFF2-40B4-BE49-F238E27FC236}">
                      <a16:creationId xmlns:a16="http://schemas.microsoft.com/office/drawing/2014/main" id="{684B8008-9603-4CEF-A884-C3429D404B1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19726" y="2599514"/>
                  <a:ext cx="1422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10" name="Freihand 109">
                  <a:extLst>
                    <a:ext uri="{FF2B5EF4-FFF2-40B4-BE49-F238E27FC236}">
                      <a16:creationId xmlns:a16="http://schemas.microsoft.com/office/drawing/2014/main" id="{EDB2A07B-83E4-4428-968E-37BF2A2A1039}"/>
                    </a:ext>
                  </a:extLst>
                </p14:cNvPr>
                <p14:cNvContentPartPr/>
                <p14:nvPr/>
              </p14:nvContentPartPr>
              <p14:xfrm>
                <a:off x="1045006" y="2597354"/>
                <a:ext cx="77400" cy="72000"/>
              </p14:xfrm>
            </p:contentPart>
          </mc:Choice>
          <mc:Fallback xmlns="">
            <p:pic>
              <p:nvPicPr>
                <p:cNvPr id="110" name="Freihand 109">
                  <a:extLst>
                    <a:ext uri="{FF2B5EF4-FFF2-40B4-BE49-F238E27FC236}">
                      <a16:creationId xmlns:a16="http://schemas.microsoft.com/office/drawing/2014/main" id="{EDB2A07B-83E4-4428-968E-37BF2A2A103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36006" y="2588354"/>
                  <a:ext cx="950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12" name="Freihand 111">
                  <a:extLst>
                    <a:ext uri="{FF2B5EF4-FFF2-40B4-BE49-F238E27FC236}">
                      <a16:creationId xmlns:a16="http://schemas.microsoft.com/office/drawing/2014/main" id="{882A71DD-39F7-46A8-9713-DD50FF76B359}"/>
                    </a:ext>
                  </a:extLst>
                </p14:cNvPr>
                <p14:cNvContentPartPr/>
                <p14:nvPr/>
              </p14:nvContentPartPr>
              <p14:xfrm>
                <a:off x="1231126" y="2588714"/>
                <a:ext cx="66240" cy="22320"/>
              </p14:xfrm>
            </p:contentPart>
          </mc:Choice>
          <mc:Fallback xmlns="">
            <p:pic>
              <p:nvPicPr>
                <p:cNvPr id="112" name="Freihand 111">
                  <a:extLst>
                    <a:ext uri="{FF2B5EF4-FFF2-40B4-BE49-F238E27FC236}">
                      <a16:creationId xmlns:a16="http://schemas.microsoft.com/office/drawing/2014/main" id="{882A71DD-39F7-46A8-9713-DD50FF76B35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222486" y="2579714"/>
                  <a:ext cx="838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13" name="Freihand 112">
                  <a:extLst>
                    <a:ext uri="{FF2B5EF4-FFF2-40B4-BE49-F238E27FC236}">
                      <a16:creationId xmlns:a16="http://schemas.microsoft.com/office/drawing/2014/main" id="{BB86247B-E670-4FB3-B081-9B5C3CD7D70E}"/>
                    </a:ext>
                  </a:extLst>
                </p14:cNvPr>
                <p14:cNvContentPartPr/>
                <p14:nvPr/>
              </p14:nvContentPartPr>
              <p14:xfrm>
                <a:off x="1196206" y="2667554"/>
                <a:ext cx="100440" cy="11160"/>
              </p14:xfrm>
            </p:contentPart>
          </mc:Choice>
          <mc:Fallback xmlns="">
            <p:pic>
              <p:nvPicPr>
                <p:cNvPr id="113" name="Freihand 112">
                  <a:extLst>
                    <a:ext uri="{FF2B5EF4-FFF2-40B4-BE49-F238E27FC236}">
                      <a16:creationId xmlns:a16="http://schemas.microsoft.com/office/drawing/2014/main" id="{BB86247B-E670-4FB3-B081-9B5C3CD7D70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187566" y="2658554"/>
                  <a:ext cx="1180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4" name="Freihand 113">
                  <a:extLst>
                    <a:ext uri="{FF2B5EF4-FFF2-40B4-BE49-F238E27FC236}">
                      <a16:creationId xmlns:a16="http://schemas.microsoft.com/office/drawing/2014/main" id="{EE767914-7863-4780-8073-BD710542283F}"/>
                    </a:ext>
                  </a:extLst>
                </p14:cNvPr>
                <p14:cNvContentPartPr/>
                <p14:nvPr/>
              </p14:nvContentPartPr>
              <p14:xfrm>
                <a:off x="1402846" y="2523194"/>
                <a:ext cx="88200" cy="158760"/>
              </p14:xfrm>
            </p:contentPart>
          </mc:Choice>
          <mc:Fallback xmlns="">
            <p:pic>
              <p:nvPicPr>
                <p:cNvPr id="114" name="Freihand 113">
                  <a:extLst>
                    <a:ext uri="{FF2B5EF4-FFF2-40B4-BE49-F238E27FC236}">
                      <a16:creationId xmlns:a16="http://schemas.microsoft.com/office/drawing/2014/main" id="{EE767914-7863-4780-8073-BD710542283F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393846" y="2514554"/>
                  <a:ext cx="1058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15" name="Freihand 114">
                  <a:extLst>
                    <a:ext uri="{FF2B5EF4-FFF2-40B4-BE49-F238E27FC236}">
                      <a16:creationId xmlns:a16="http://schemas.microsoft.com/office/drawing/2014/main" id="{623CAB4A-054F-47C4-8264-1941BB981CB2}"/>
                    </a:ext>
                  </a:extLst>
                </p14:cNvPr>
                <p14:cNvContentPartPr/>
                <p14:nvPr/>
              </p14:nvContentPartPr>
              <p14:xfrm>
                <a:off x="1506886" y="2581154"/>
                <a:ext cx="108360" cy="65520"/>
              </p14:xfrm>
            </p:contentPart>
          </mc:Choice>
          <mc:Fallback xmlns="">
            <p:pic>
              <p:nvPicPr>
                <p:cNvPr id="115" name="Freihand 114">
                  <a:extLst>
                    <a:ext uri="{FF2B5EF4-FFF2-40B4-BE49-F238E27FC236}">
                      <a16:creationId xmlns:a16="http://schemas.microsoft.com/office/drawing/2014/main" id="{623CAB4A-054F-47C4-8264-1941BB981CB2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497886" y="2572154"/>
                  <a:ext cx="1260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16" name="Freihand 115">
                  <a:extLst>
                    <a:ext uri="{FF2B5EF4-FFF2-40B4-BE49-F238E27FC236}">
                      <a16:creationId xmlns:a16="http://schemas.microsoft.com/office/drawing/2014/main" id="{046485E8-FA29-42EC-851D-DCBD42E96A86}"/>
                    </a:ext>
                  </a:extLst>
                </p14:cNvPr>
                <p14:cNvContentPartPr/>
                <p14:nvPr/>
              </p14:nvContentPartPr>
              <p14:xfrm>
                <a:off x="1638646" y="2505914"/>
                <a:ext cx="112680" cy="115200"/>
              </p14:xfrm>
            </p:contentPart>
          </mc:Choice>
          <mc:Fallback xmlns="">
            <p:pic>
              <p:nvPicPr>
                <p:cNvPr id="116" name="Freihand 115">
                  <a:extLst>
                    <a:ext uri="{FF2B5EF4-FFF2-40B4-BE49-F238E27FC236}">
                      <a16:creationId xmlns:a16="http://schemas.microsoft.com/office/drawing/2014/main" id="{046485E8-FA29-42EC-851D-DCBD42E96A8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629646" y="2496914"/>
                  <a:ext cx="1303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17" name="Freihand 116">
                  <a:extLst>
                    <a:ext uri="{FF2B5EF4-FFF2-40B4-BE49-F238E27FC236}">
                      <a16:creationId xmlns:a16="http://schemas.microsoft.com/office/drawing/2014/main" id="{2BF42E25-F9FF-43A6-A4D1-573AD64FC3F2}"/>
                    </a:ext>
                  </a:extLst>
                </p14:cNvPr>
                <p14:cNvContentPartPr/>
                <p14:nvPr/>
              </p14:nvContentPartPr>
              <p14:xfrm>
                <a:off x="1782286" y="2547314"/>
                <a:ext cx="116640" cy="82800"/>
              </p14:xfrm>
            </p:contentPart>
          </mc:Choice>
          <mc:Fallback xmlns="">
            <p:pic>
              <p:nvPicPr>
                <p:cNvPr id="117" name="Freihand 116">
                  <a:extLst>
                    <a:ext uri="{FF2B5EF4-FFF2-40B4-BE49-F238E27FC236}">
                      <a16:creationId xmlns:a16="http://schemas.microsoft.com/office/drawing/2014/main" id="{2BF42E25-F9FF-43A6-A4D1-573AD64FC3F2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773286" y="2538674"/>
                  <a:ext cx="1342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9" name="Freihand 118">
                  <a:extLst>
                    <a:ext uri="{FF2B5EF4-FFF2-40B4-BE49-F238E27FC236}">
                      <a16:creationId xmlns:a16="http://schemas.microsoft.com/office/drawing/2014/main" id="{3F3D8BD1-BBAE-46AA-9900-8A1D331595F3}"/>
                    </a:ext>
                  </a:extLst>
                </p14:cNvPr>
                <p14:cNvContentPartPr/>
                <p14:nvPr/>
              </p14:nvContentPartPr>
              <p14:xfrm>
                <a:off x="703726" y="2854754"/>
                <a:ext cx="65520" cy="96480"/>
              </p14:xfrm>
            </p:contentPart>
          </mc:Choice>
          <mc:Fallback xmlns="">
            <p:pic>
              <p:nvPicPr>
                <p:cNvPr id="119" name="Freihand 118">
                  <a:extLst>
                    <a:ext uri="{FF2B5EF4-FFF2-40B4-BE49-F238E27FC236}">
                      <a16:creationId xmlns:a16="http://schemas.microsoft.com/office/drawing/2014/main" id="{3F3D8BD1-BBAE-46AA-9900-8A1D331595F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94726" y="2845754"/>
                  <a:ext cx="831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20" name="Freihand 119">
                  <a:extLst>
                    <a:ext uri="{FF2B5EF4-FFF2-40B4-BE49-F238E27FC236}">
                      <a16:creationId xmlns:a16="http://schemas.microsoft.com/office/drawing/2014/main" id="{DFF03F3E-285F-4644-A42E-ABF068AC6EE1}"/>
                    </a:ext>
                  </a:extLst>
                </p14:cNvPr>
                <p14:cNvContentPartPr/>
                <p14:nvPr/>
              </p14:nvContentPartPr>
              <p14:xfrm>
                <a:off x="811366" y="2846114"/>
                <a:ext cx="117720" cy="92880"/>
              </p14:xfrm>
            </p:contentPart>
          </mc:Choice>
          <mc:Fallback xmlns="">
            <p:pic>
              <p:nvPicPr>
                <p:cNvPr id="120" name="Freihand 119">
                  <a:extLst>
                    <a:ext uri="{FF2B5EF4-FFF2-40B4-BE49-F238E27FC236}">
                      <a16:creationId xmlns:a16="http://schemas.microsoft.com/office/drawing/2014/main" id="{DFF03F3E-285F-4644-A42E-ABF068AC6EE1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02366" y="2837114"/>
                  <a:ext cx="1353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21" name="Freihand 120">
                  <a:extLst>
                    <a:ext uri="{FF2B5EF4-FFF2-40B4-BE49-F238E27FC236}">
                      <a16:creationId xmlns:a16="http://schemas.microsoft.com/office/drawing/2014/main" id="{BBC6B6D4-9DFF-471A-B680-EF3BB9570A57}"/>
                    </a:ext>
                  </a:extLst>
                </p14:cNvPr>
                <p14:cNvContentPartPr/>
                <p14:nvPr/>
              </p14:nvContentPartPr>
              <p14:xfrm>
                <a:off x="981286" y="2748194"/>
                <a:ext cx="75960" cy="169200"/>
              </p14:xfrm>
            </p:contentPart>
          </mc:Choice>
          <mc:Fallback xmlns="">
            <p:pic>
              <p:nvPicPr>
                <p:cNvPr id="121" name="Freihand 120">
                  <a:extLst>
                    <a:ext uri="{FF2B5EF4-FFF2-40B4-BE49-F238E27FC236}">
                      <a16:creationId xmlns:a16="http://schemas.microsoft.com/office/drawing/2014/main" id="{BBC6B6D4-9DFF-471A-B680-EF3BB9570A5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72646" y="2739194"/>
                  <a:ext cx="936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22" name="Freihand 121">
                  <a:extLst>
                    <a:ext uri="{FF2B5EF4-FFF2-40B4-BE49-F238E27FC236}">
                      <a16:creationId xmlns:a16="http://schemas.microsoft.com/office/drawing/2014/main" id="{B9F60755-386B-4D12-B927-8E8F82F48A48}"/>
                    </a:ext>
                  </a:extLst>
                </p14:cNvPr>
                <p14:cNvContentPartPr/>
                <p14:nvPr/>
              </p14:nvContentPartPr>
              <p14:xfrm>
                <a:off x="1075966" y="2791394"/>
                <a:ext cx="109080" cy="83160"/>
              </p14:xfrm>
            </p:contentPart>
          </mc:Choice>
          <mc:Fallback xmlns="">
            <p:pic>
              <p:nvPicPr>
                <p:cNvPr id="122" name="Freihand 121">
                  <a:extLst>
                    <a:ext uri="{FF2B5EF4-FFF2-40B4-BE49-F238E27FC236}">
                      <a16:creationId xmlns:a16="http://schemas.microsoft.com/office/drawing/2014/main" id="{B9F60755-386B-4D12-B927-8E8F82F48A48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67326" y="2782394"/>
                  <a:ext cx="1267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23" name="Freihand 122">
                  <a:extLst>
                    <a:ext uri="{FF2B5EF4-FFF2-40B4-BE49-F238E27FC236}">
                      <a16:creationId xmlns:a16="http://schemas.microsoft.com/office/drawing/2014/main" id="{8A50D8EB-1B84-48C8-9DB0-C5E4EBDDCCFE}"/>
                    </a:ext>
                  </a:extLst>
                </p14:cNvPr>
                <p14:cNvContentPartPr/>
                <p14:nvPr/>
              </p14:nvContentPartPr>
              <p14:xfrm>
                <a:off x="1266046" y="2830274"/>
                <a:ext cx="88920" cy="14040"/>
              </p14:xfrm>
            </p:contentPart>
          </mc:Choice>
          <mc:Fallback xmlns="">
            <p:pic>
              <p:nvPicPr>
                <p:cNvPr id="123" name="Freihand 122">
                  <a:extLst>
                    <a:ext uri="{FF2B5EF4-FFF2-40B4-BE49-F238E27FC236}">
                      <a16:creationId xmlns:a16="http://schemas.microsoft.com/office/drawing/2014/main" id="{8A50D8EB-1B84-48C8-9DB0-C5E4EBDDCCF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257406" y="2821634"/>
                  <a:ext cx="1065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4" name="Freihand 123">
                  <a:extLst>
                    <a:ext uri="{FF2B5EF4-FFF2-40B4-BE49-F238E27FC236}">
                      <a16:creationId xmlns:a16="http://schemas.microsoft.com/office/drawing/2014/main" id="{8C0BA6B3-F1E1-45C7-8414-029758513BFB}"/>
                    </a:ext>
                  </a:extLst>
                </p14:cNvPr>
                <p14:cNvContentPartPr/>
                <p14:nvPr/>
              </p14:nvContentPartPr>
              <p14:xfrm>
                <a:off x="1247326" y="2889674"/>
                <a:ext cx="84960" cy="7200"/>
              </p14:xfrm>
            </p:contentPart>
          </mc:Choice>
          <mc:Fallback xmlns="">
            <p:pic>
              <p:nvPicPr>
                <p:cNvPr id="124" name="Freihand 123">
                  <a:extLst>
                    <a:ext uri="{FF2B5EF4-FFF2-40B4-BE49-F238E27FC236}">
                      <a16:creationId xmlns:a16="http://schemas.microsoft.com/office/drawing/2014/main" id="{8C0BA6B3-F1E1-45C7-8414-029758513BFB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238686" y="2881034"/>
                  <a:ext cx="1026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26" name="Freihand 125">
                  <a:extLst>
                    <a:ext uri="{FF2B5EF4-FFF2-40B4-BE49-F238E27FC236}">
                      <a16:creationId xmlns:a16="http://schemas.microsoft.com/office/drawing/2014/main" id="{B55207A3-A374-4015-A7A5-8FCB8E45BE54}"/>
                    </a:ext>
                  </a:extLst>
                </p14:cNvPr>
                <p14:cNvContentPartPr/>
                <p14:nvPr/>
              </p14:nvContentPartPr>
              <p14:xfrm>
                <a:off x="1382686" y="2843954"/>
                <a:ext cx="105120" cy="166320"/>
              </p14:xfrm>
            </p:contentPart>
          </mc:Choice>
          <mc:Fallback xmlns="">
            <p:pic>
              <p:nvPicPr>
                <p:cNvPr id="126" name="Freihand 125">
                  <a:extLst>
                    <a:ext uri="{FF2B5EF4-FFF2-40B4-BE49-F238E27FC236}">
                      <a16:creationId xmlns:a16="http://schemas.microsoft.com/office/drawing/2014/main" id="{B55207A3-A374-4015-A7A5-8FCB8E45BE5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373686" y="2835314"/>
                  <a:ext cx="1227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27" name="Freihand 126">
                  <a:extLst>
                    <a:ext uri="{FF2B5EF4-FFF2-40B4-BE49-F238E27FC236}">
                      <a16:creationId xmlns:a16="http://schemas.microsoft.com/office/drawing/2014/main" id="{493BD16E-3051-4973-ACD9-59CD33ADFCB6}"/>
                    </a:ext>
                  </a:extLst>
                </p14:cNvPr>
                <p14:cNvContentPartPr/>
                <p14:nvPr/>
              </p14:nvContentPartPr>
              <p14:xfrm>
                <a:off x="1448566" y="2760794"/>
                <a:ext cx="11880" cy="20520"/>
              </p14:xfrm>
            </p:contentPart>
          </mc:Choice>
          <mc:Fallback xmlns="">
            <p:pic>
              <p:nvPicPr>
                <p:cNvPr id="127" name="Freihand 126">
                  <a:extLst>
                    <a:ext uri="{FF2B5EF4-FFF2-40B4-BE49-F238E27FC236}">
                      <a16:creationId xmlns:a16="http://schemas.microsoft.com/office/drawing/2014/main" id="{493BD16E-3051-4973-ACD9-59CD33ADFCB6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439566" y="2751794"/>
                  <a:ext cx="29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8" name="Freihand 127">
                  <a:extLst>
                    <a:ext uri="{FF2B5EF4-FFF2-40B4-BE49-F238E27FC236}">
                      <a16:creationId xmlns:a16="http://schemas.microsoft.com/office/drawing/2014/main" id="{4351119A-0474-4D6F-B2EE-0DCBA2AAA047}"/>
                    </a:ext>
                  </a:extLst>
                </p14:cNvPr>
                <p14:cNvContentPartPr/>
                <p14:nvPr/>
              </p14:nvContentPartPr>
              <p14:xfrm>
                <a:off x="1522366" y="2820194"/>
                <a:ext cx="78120" cy="90000"/>
              </p14:xfrm>
            </p:contentPart>
          </mc:Choice>
          <mc:Fallback xmlns="">
            <p:pic>
              <p:nvPicPr>
                <p:cNvPr id="128" name="Freihand 127">
                  <a:extLst>
                    <a:ext uri="{FF2B5EF4-FFF2-40B4-BE49-F238E27FC236}">
                      <a16:creationId xmlns:a16="http://schemas.microsoft.com/office/drawing/2014/main" id="{4351119A-0474-4D6F-B2EE-0DCBA2AAA047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513366" y="2811554"/>
                  <a:ext cx="957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9" name="Freihand 128">
                  <a:extLst>
                    <a:ext uri="{FF2B5EF4-FFF2-40B4-BE49-F238E27FC236}">
                      <a16:creationId xmlns:a16="http://schemas.microsoft.com/office/drawing/2014/main" id="{41720971-78AC-4195-8AAB-16E1F6720A33}"/>
                    </a:ext>
                  </a:extLst>
                </p14:cNvPr>
                <p14:cNvContentPartPr/>
                <p14:nvPr/>
              </p14:nvContentPartPr>
              <p14:xfrm>
                <a:off x="1622806" y="2745314"/>
                <a:ext cx="132480" cy="150480"/>
              </p14:xfrm>
            </p:contentPart>
          </mc:Choice>
          <mc:Fallback xmlns="">
            <p:pic>
              <p:nvPicPr>
                <p:cNvPr id="129" name="Freihand 128">
                  <a:extLst>
                    <a:ext uri="{FF2B5EF4-FFF2-40B4-BE49-F238E27FC236}">
                      <a16:creationId xmlns:a16="http://schemas.microsoft.com/office/drawing/2014/main" id="{41720971-78AC-4195-8AAB-16E1F6720A3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614166" y="2736314"/>
                  <a:ext cx="1501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30" name="Freihand 129">
                  <a:extLst>
                    <a:ext uri="{FF2B5EF4-FFF2-40B4-BE49-F238E27FC236}">
                      <a16:creationId xmlns:a16="http://schemas.microsoft.com/office/drawing/2014/main" id="{65922FF0-F866-4C93-8622-23794B41788D}"/>
                    </a:ext>
                  </a:extLst>
                </p14:cNvPr>
                <p14:cNvContentPartPr/>
                <p14:nvPr/>
              </p14:nvContentPartPr>
              <p14:xfrm>
                <a:off x="1813246" y="2791754"/>
                <a:ext cx="34560" cy="70200"/>
              </p14:xfrm>
            </p:contentPart>
          </mc:Choice>
          <mc:Fallback xmlns="">
            <p:pic>
              <p:nvPicPr>
                <p:cNvPr id="130" name="Freihand 129">
                  <a:extLst>
                    <a:ext uri="{FF2B5EF4-FFF2-40B4-BE49-F238E27FC236}">
                      <a16:creationId xmlns:a16="http://schemas.microsoft.com/office/drawing/2014/main" id="{65922FF0-F866-4C93-8622-23794B41788D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804246" y="2782754"/>
                  <a:ext cx="522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31" name="Freihand 130">
                  <a:extLst>
                    <a:ext uri="{FF2B5EF4-FFF2-40B4-BE49-F238E27FC236}">
                      <a16:creationId xmlns:a16="http://schemas.microsoft.com/office/drawing/2014/main" id="{9E68722E-C85D-4E35-8A24-8CFD9120DFBC}"/>
                    </a:ext>
                  </a:extLst>
                </p14:cNvPr>
                <p14:cNvContentPartPr/>
                <p14:nvPr/>
              </p14:nvContentPartPr>
              <p14:xfrm>
                <a:off x="1801366" y="2750354"/>
                <a:ext cx="11880" cy="9000"/>
              </p14:xfrm>
            </p:contentPart>
          </mc:Choice>
          <mc:Fallback xmlns="">
            <p:pic>
              <p:nvPicPr>
                <p:cNvPr id="131" name="Freihand 130">
                  <a:extLst>
                    <a:ext uri="{FF2B5EF4-FFF2-40B4-BE49-F238E27FC236}">
                      <a16:creationId xmlns:a16="http://schemas.microsoft.com/office/drawing/2014/main" id="{9E68722E-C85D-4E35-8A24-8CFD9120DFBC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792726" y="2741354"/>
                  <a:ext cx="295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35" name="Freihand 134">
                  <a:extLst>
                    <a:ext uri="{FF2B5EF4-FFF2-40B4-BE49-F238E27FC236}">
                      <a16:creationId xmlns:a16="http://schemas.microsoft.com/office/drawing/2014/main" id="{951CC2CC-92D9-476B-9CE1-5B2B7537B5C1}"/>
                    </a:ext>
                  </a:extLst>
                </p14:cNvPr>
                <p14:cNvContentPartPr/>
                <p14:nvPr/>
              </p14:nvContentPartPr>
              <p14:xfrm>
                <a:off x="-491114" y="2972834"/>
                <a:ext cx="2510280" cy="127080"/>
              </p14:xfrm>
            </p:contentPart>
          </mc:Choice>
          <mc:Fallback xmlns="">
            <p:pic>
              <p:nvPicPr>
                <p:cNvPr id="135" name="Freihand 134">
                  <a:extLst>
                    <a:ext uri="{FF2B5EF4-FFF2-40B4-BE49-F238E27FC236}">
                      <a16:creationId xmlns:a16="http://schemas.microsoft.com/office/drawing/2014/main" id="{951CC2CC-92D9-476B-9CE1-5B2B7537B5C1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-500114" y="2963834"/>
                  <a:ext cx="252792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137" name="Freihand 136">
                <a:extLst>
                  <a:ext uri="{FF2B5EF4-FFF2-40B4-BE49-F238E27FC236}">
                    <a16:creationId xmlns:a16="http://schemas.microsoft.com/office/drawing/2014/main" id="{D8C6EDA1-9D22-4A5D-8081-CDDFFEECE85D}"/>
                  </a:ext>
                </a:extLst>
              </p14:cNvPr>
              <p14:cNvContentPartPr/>
              <p14:nvPr/>
            </p14:nvContentPartPr>
            <p14:xfrm>
              <a:off x="9429442" y="5154852"/>
              <a:ext cx="12600" cy="21960"/>
            </p14:xfrm>
          </p:contentPart>
        </mc:Choice>
        <mc:Fallback xmlns="">
          <p:pic>
            <p:nvPicPr>
              <p:cNvPr id="137" name="Freihand 136">
                <a:extLst>
                  <a:ext uri="{FF2B5EF4-FFF2-40B4-BE49-F238E27FC236}">
                    <a16:creationId xmlns:a16="http://schemas.microsoft.com/office/drawing/2014/main" id="{D8C6EDA1-9D22-4A5D-8081-CDDFFEECE85D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420442" y="5146212"/>
                <a:ext cx="30240" cy="3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Gruppieren 143">
            <a:extLst>
              <a:ext uri="{FF2B5EF4-FFF2-40B4-BE49-F238E27FC236}">
                <a16:creationId xmlns:a16="http://schemas.microsoft.com/office/drawing/2014/main" id="{7C5F0E5C-E43E-4097-8F1B-B36FABF81D7E}"/>
              </a:ext>
            </a:extLst>
          </p:cNvPr>
          <p:cNvGrpSpPr/>
          <p:nvPr/>
        </p:nvGrpSpPr>
        <p:grpSpPr>
          <a:xfrm>
            <a:off x="9500362" y="5157012"/>
            <a:ext cx="295200" cy="30960"/>
            <a:chOff x="-149834" y="3376394"/>
            <a:chExt cx="295200" cy="3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8" name="Freihand 137">
                  <a:extLst>
                    <a:ext uri="{FF2B5EF4-FFF2-40B4-BE49-F238E27FC236}">
                      <a16:creationId xmlns:a16="http://schemas.microsoft.com/office/drawing/2014/main" id="{BEE14759-E634-4132-8ACB-2236CD77F7FB}"/>
                    </a:ext>
                  </a:extLst>
                </p14:cNvPr>
                <p14:cNvContentPartPr/>
                <p14:nvPr/>
              </p14:nvContentPartPr>
              <p14:xfrm>
                <a:off x="-149834" y="3376394"/>
                <a:ext cx="90720" cy="12240"/>
              </p14:xfrm>
            </p:contentPart>
          </mc:Choice>
          <mc:Fallback xmlns="">
            <p:pic>
              <p:nvPicPr>
                <p:cNvPr id="138" name="Freihand 137">
                  <a:extLst>
                    <a:ext uri="{FF2B5EF4-FFF2-40B4-BE49-F238E27FC236}">
                      <a16:creationId xmlns:a16="http://schemas.microsoft.com/office/drawing/2014/main" id="{BEE14759-E634-4132-8ACB-2236CD77F7FB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-158474" y="3367754"/>
                  <a:ext cx="1083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9" name="Freihand 138">
                  <a:extLst>
                    <a:ext uri="{FF2B5EF4-FFF2-40B4-BE49-F238E27FC236}">
                      <a16:creationId xmlns:a16="http://schemas.microsoft.com/office/drawing/2014/main" id="{03966071-CF77-44EC-AE6C-EEB482D98F53}"/>
                    </a:ext>
                  </a:extLst>
                </p14:cNvPr>
                <p14:cNvContentPartPr/>
                <p14:nvPr/>
              </p14:nvContentPartPr>
              <p14:xfrm>
                <a:off x="9286" y="3378554"/>
                <a:ext cx="136080" cy="28800"/>
              </p14:xfrm>
            </p:contentPart>
          </mc:Choice>
          <mc:Fallback xmlns="">
            <p:pic>
              <p:nvPicPr>
                <p:cNvPr id="139" name="Freihand 138">
                  <a:extLst>
                    <a:ext uri="{FF2B5EF4-FFF2-40B4-BE49-F238E27FC236}">
                      <a16:creationId xmlns:a16="http://schemas.microsoft.com/office/drawing/2014/main" id="{03966071-CF77-44EC-AE6C-EEB482D98F53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46" y="3369914"/>
                  <a:ext cx="15372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uppieren 142">
            <a:extLst>
              <a:ext uri="{FF2B5EF4-FFF2-40B4-BE49-F238E27FC236}">
                <a16:creationId xmlns:a16="http://schemas.microsoft.com/office/drawing/2014/main" id="{5DF58C66-06A1-4993-BD20-128280CFEC8D}"/>
              </a:ext>
            </a:extLst>
          </p:cNvPr>
          <p:cNvGrpSpPr/>
          <p:nvPr/>
        </p:nvGrpSpPr>
        <p:grpSpPr>
          <a:xfrm>
            <a:off x="10550122" y="5091492"/>
            <a:ext cx="473760" cy="15480"/>
            <a:chOff x="899926" y="3310874"/>
            <a:chExt cx="473760" cy="1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40" name="Freihand 139">
                  <a:extLst>
                    <a:ext uri="{FF2B5EF4-FFF2-40B4-BE49-F238E27FC236}">
                      <a16:creationId xmlns:a16="http://schemas.microsoft.com/office/drawing/2014/main" id="{5049ABEA-6988-449E-A0AE-913F7D18FA39}"/>
                    </a:ext>
                  </a:extLst>
                </p14:cNvPr>
                <p14:cNvContentPartPr/>
                <p14:nvPr/>
              </p14:nvContentPartPr>
              <p14:xfrm>
                <a:off x="899926" y="3317714"/>
                <a:ext cx="9360" cy="4680"/>
              </p14:xfrm>
            </p:contentPart>
          </mc:Choice>
          <mc:Fallback xmlns="">
            <p:pic>
              <p:nvPicPr>
                <p:cNvPr id="140" name="Freihand 139">
                  <a:extLst>
                    <a:ext uri="{FF2B5EF4-FFF2-40B4-BE49-F238E27FC236}">
                      <a16:creationId xmlns:a16="http://schemas.microsoft.com/office/drawing/2014/main" id="{5049ABEA-6988-449E-A0AE-913F7D18FA3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90926" y="3308714"/>
                  <a:ext cx="270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41" name="Freihand 140">
                  <a:extLst>
                    <a:ext uri="{FF2B5EF4-FFF2-40B4-BE49-F238E27FC236}">
                      <a16:creationId xmlns:a16="http://schemas.microsoft.com/office/drawing/2014/main" id="{DB50B197-49B1-44CC-8EFD-2ED37A63A75E}"/>
                    </a:ext>
                  </a:extLst>
                </p14:cNvPr>
                <p14:cNvContentPartPr/>
                <p14:nvPr/>
              </p14:nvContentPartPr>
              <p14:xfrm>
                <a:off x="1025566" y="3310874"/>
                <a:ext cx="124560" cy="11160"/>
              </p14:xfrm>
            </p:contentPart>
          </mc:Choice>
          <mc:Fallback xmlns="">
            <p:pic>
              <p:nvPicPr>
                <p:cNvPr id="141" name="Freihand 140">
                  <a:extLst>
                    <a:ext uri="{FF2B5EF4-FFF2-40B4-BE49-F238E27FC236}">
                      <a16:creationId xmlns:a16="http://schemas.microsoft.com/office/drawing/2014/main" id="{DB50B197-49B1-44CC-8EFD-2ED37A63A75E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016926" y="3302234"/>
                  <a:ext cx="1422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42" name="Freihand 141">
                  <a:extLst>
                    <a:ext uri="{FF2B5EF4-FFF2-40B4-BE49-F238E27FC236}">
                      <a16:creationId xmlns:a16="http://schemas.microsoft.com/office/drawing/2014/main" id="{5AC2D382-9889-4CBC-8319-92E63B5A876F}"/>
                    </a:ext>
                  </a:extLst>
                </p14:cNvPr>
                <p14:cNvContentPartPr/>
                <p14:nvPr/>
              </p14:nvContentPartPr>
              <p14:xfrm>
                <a:off x="1243006" y="3317354"/>
                <a:ext cx="130680" cy="9000"/>
              </p14:xfrm>
            </p:contentPart>
          </mc:Choice>
          <mc:Fallback xmlns="">
            <p:pic>
              <p:nvPicPr>
                <p:cNvPr id="142" name="Freihand 141">
                  <a:extLst>
                    <a:ext uri="{FF2B5EF4-FFF2-40B4-BE49-F238E27FC236}">
                      <a16:creationId xmlns:a16="http://schemas.microsoft.com/office/drawing/2014/main" id="{5AC2D382-9889-4CBC-8319-92E63B5A876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234006" y="3308714"/>
                  <a:ext cx="148320" cy="26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6" name="Textfeld 105">
            <a:extLst>
              <a:ext uri="{FF2B5EF4-FFF2-40B4-BE49-F238E27FC236}">
                <a16:creationId xmlns:a16="http://schemas.microsoft.com/office/drawing/2014/main" id="{F6EF0A3E-A303-4467-979B-822EFEE8DF4D}"/>
              </a:ext>
            </a:extLst>
          </p:cNvPr>
          <p:cNvSpPr txBox="1"/>
          <p:nvPr/>
        </p:nvSpPr>
        <p:spPr>
          <a:xfrm>
            <a:off x="7017190" y="5493686"/>
            <a:ext cx="529469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>
                <a:solidFill>
                  <a:srgbClr val="00FF00"/>
                </a:solidFill>
              </a:rPr>
              <a:t>do </a:t>
            </a:r>
            <a:r>
              <a:rPr lang="de-DE" sz="3200" dirty="0" err="1">
                <a:solidFill>
                  <a:srgbClr val="00FF00"/>
                </a:solidFill>
              </a:rPr>
              <a:t>you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see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any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problems</a:t>
            </a:r>
            <a:r>
              <a:rPr lang="de-DE" sz="3200" dirty="0">
                <a:solidFill>
                  <a:srgbClr val="00FF00"/>
                </a:solidFill>
              </a:rPr>
              <a:t>?</a:t>
            </a:r>
            <a:endParaRPr lang="de-AT" sz="3200" dirty="0">
              <a:solidFill>
                <a:srgbClr val="00FF00"/>
              </a:solidFill>
            </a:endParaRP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FE239B8C-A7B0-4BC1-8FE7-6FC74D840D54}"/>
              </a:ext>
            </a:extLst>
          </p:cNvPr>
          <p:cNvSpPr txBox="1"/>
          <p:nvPr/>
        </p:nvSpPr>
        <p:spPr>
          <a:xfrm>
            <a:off x="3204100" y="4885216"/>
            <a:ext cx="39837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HTTP/1.1 200 OK</a:t>
            </a:r>
          </a:p>
          <a:p>
            <a:r>
              <a:rPr lang="de-DE" dirty="0">
                <a:latin typeface="+mj-lt"/>
              </a:rPr>
              <a:t>Set-Cookie: SESSID=n9ntoqopeu</a:t>
            </a:r>
          </a:p>
          <a:p>
            <a:r>
              <a:rPr lang="de-DE" dirty="0">
                <a:latin typeface="+mj-lt"/>
              </a:rPr>
              <a:t>...</a:t>
            </a: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&lt;</a:t>
            </a:r>
            <a:r>
              <a:rPr lang="de-DE" dirty="0" err="1">
                <a:latin typeface="+mj-lt"/>
              </a:rPr>
              <a:t>some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html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site</a:t>
            </a:r>
            <a:r>
              <a:rPr lang="de-DE" dirty="0">
                <a:latin typeface="+mj-lt"/>
              </a:rPr>
              <a:t>&gt;</a:t>
            </a:r>
            <a:endParaRPr lang="de-AT" dirty="0">
              <a:latin typeface="+mj-lt"/>
            </a:endParaRPr>
          </a:p>
        </p:txBody>
      </p:sp>
      <p:grpSp>
        <p:nvGrpSpPr>
          <p:cNvPr id="87" name="Gruppieren 86">
            <a:extLst>
              <a:ext uri="{FF2B5EF4-FFF2-40B4-BE49-F238E27FC236}">
                <a16:creationId xmlns:a16="http://schemas.microsoft.com/office/drawing/2014/main" id="{EB7CF9A6-2236-40B8-AF44-C75A06CA09AD}"/>
              </a:ext>
            </a:extLst>
          </p:cNvPr>
          <p:cNvGrpSpPr/>
          <p:nvPr/>
        </p:nvGrpSpPr>
        <p:grpSpPr>
          <a:xfrm>
            <a:off x="785539" y="3502682"/>
            <a:ext cx="2266560" cy="1233360"/>
            <a:chOff x="8755481" y="4747220"/>
            <a:chExt cx="2266560" cy="1233360"/>
          </a:xfrm>
        </p:grpSpPr>
        <p:grpSp>
          <p:nvGrpSpPr>
            <p:cNvPr id="88" name="Gruppieren 87">
              <a:extLst>
                <a:ext uri="{FF2B5EF4-FFF2-40B4-BE49-F238E27FC236}">
                  <a16:creationId xmlns:a16="http://schemas.microsoft.com/office/drawing/2014/main" id="{5B8D90CC-E8C7-4822-B0E7-003E53D120DB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160" name="Freihand 159">
                    <a:extLst>
                      <a:ext uri="{FF2B5EF4-FFF2-40B4-BE49-F238E27FC236}">
                        <a16:creationId xmlns:a16="http://schemas.microsoft.com/office/drawing/2014/main" id="{699954E8-4730-466D-BE9D-9016251895FE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161" name="Freihand 160">
                    <a:extLst>
                      <a:ext uri="{FF2B5EF4-FFF2-40B4-BE49-F238E27FC236}">
                        <a16:creationId xmlns:a16="http://schemas.microsoft.com/office/drawing/2014/main" id="{8E8E51E2-0933-402E-A462-9E9164B1F5C9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9">
                <p14:nvContentPartPr>
                  <p14:cNvPr id="162" name="Freihand 161">
                    <a:extLst>
                      <a:ext uri="{FF2B5EF4-FFF2-40B4-BE49-F238E27FC236}">
                        <a16:creationId xmlns:a16="http://schemas.microsoft.com/office/drawing/2014/main" id="{2CF5E7EF-3E81-4DE7-9052-DD30D02FEA6A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163" name="Freihand 162">
                    <a:extLst>
                      <a:ext uri="{FF2B5EF4-FFF2-40B4-BE49-F238E27FC236}">
                        <a16:creationId xmlns:a16="http://schemas.microsoft.com/office/drawing/2014/main" id="{2E9CF164-4EA6-48A6-8106-18A9E4898042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164" name="Freihand 163">
                    <a:extLst>
                      <a:ext uri="{FF2B5EF4-FFF2-40B4-BE49-F238E27FC236}">
                        <a16:creationId xmlns:a16="http://schemas.microsoft.com/office/drawing/2014/main" id="{4C891079-C3AD-410E-8B6C-19A420ABCA1E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9" name="Gruppieren 88">
              <a:extLst>
                <a:ext uri="{FF2B5EF4-FFF2-40B4-BE49-F238E27FC236}">
                  <a16:creationId xmlns:a16="http://schemas.microsoft.com/office/drawing/2014/main" id="{BBE477D9-51CA-45B3-8F2E-FE464289EEFC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2E132B61-601E-4F81-87A1-E941888620C5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FB2C304C-4792-4511-9C4B-58AF4E96ABAF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CC27C577-9FCC-41E4-B40F-536ACFC8F6C9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158" name="Freihand 157">
                    <a:extLst>
                      <a:ext uri="{FF2B5EF4-FFF2-40B4-BE49-F238E27FC236}">
                        <a16:creationId xmlns:a16="http://schemas.microsoft.com/office/drawing/2014/main" id="{0C8B753D-4E63-400C-98D2-B687B177E6BC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159" name="Freihand 158">
                    <a:extLst>
                      <a:ext uri="{FF2B5EF4-FFF2-40B4-BE49-F238E27FC236}">
                        <a16:creationId xmlns:a16="http://schemas.microsoft.com/office/drawing/2014/main" id="{47409D0A-99DF-4665-88E9-6A4E9AD56DFD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93" name="Freihand 92">
                  <a:extLst>
                    <a:ext uri="{FF2B5EF4-FFF2-40B4-BE49-F238E27FC236}">
                      <a16:creationId xmlns:a16="http://schemas.microsoft.com/office/drawing/2014/main" id="{4EEEA400-E8E7-4A8F-B7B2-E0E868A0D4DD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1" name="Freihand 110">
                  <a:extLst>
                    <a:ext uri="{FF2B5EF4-FFF2-40B4-BE49-F238E27FC236}">
                      <a16:creationId xmlns:a16="http://schemas.microsoft.com/office/drawing/2014/main" id="{12D353E9-2D7A-4B1D-9644-36F67953FE74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18" name="Freihand 117">
                  <a:extLst>
                    <a:ext uri="{FF2B5EF4-FFF2-40B4-BE49-F238E27FC236}">
                      <a16:creationId xmlns:a16="http://schemas.microsoft.com/office/drawing/2014/main" id="{A26D0A9B-8490-43F8-9843-62939A392095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5" name="Gruppieren 124">
              <a:extLst>
                <a:ext uri="{FF2B5EF4-FFF2-40B4-BE49-F238E27FC236}">
                  <a16:creationId xmlns:a16="http://schemas.microsoft.com/office/drawing/2014/main" id="{DCB9CB69-7D7F-45F1-95BC-8ED1AAE75138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0">
                <p14:nvContentPartPr>
                  <p14:cNvPr id="152" name="Freihand 151">
                    <a:extLst>
                      <a:ext uri="{FF2B5EF4-FFF2-40B4-BE49-F238E27FC236}">
                        <a16:creationId xmlns:a16="http://schemas.microsoft.com/office/drawing/2014/main" id="{20230DA3-69CA-40C1-99FE-1EBF21031B9A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1">
                <p14:nvContentPartPr>
                  <p14:cNvPr id="153" name="Freihand 152">
                    <a:extLst>
                      <a:ext uri="{FF2B5EF4-FFF2-40B4-BE49-F238E27FC236}">
                        <a16:creationId xmlns:a16="http://schemas.microsoft.com/office/drawing/2014/main" id="{D4BCD46B-F84F-45BB-A55B-27A37EC3D96D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2" name="Gruppieren 131">
              <a:extLst>
                <a:ext uri="{FF2B5EF4-FFF2-40B4-BE49-F238E27FC236}">
                  <a16:creationId xmlns:a16="http://schemas.microsoft.com/office/drawing/2014/main" id="{7FD10507-89E5-476F-80D8-8CDD65E85526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333E4B15-7209-4651-8230-ED2A581BB6B4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DA41C60A-A748-4F85-824F-8937FCF373F2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3" name="Freihand 132">
                  <a:extLst>
                    <a:ext uri="{FF2B5EF4-FFF2-40B4-BE49-F238E27FC236}">
                      <a16:creationId xmlns:a16="http://schemas.microsoft.com/office/drawing/2014/main" id="{29B1AACA-784C-4541-83CF-4054DDAD2230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4" name="Freihand 133">
                  <a:extLst>
                    <a:ext uri="{FF2B5EF4-FFF2-40B4-BE49-F238E27FC236}">
                      <a16:creationId xmlns:a16="http://schemas.microsoft.com/office/drawing/2014/main" id="{8BF1131D-AEFB-4B14-86BD-9B91FE0D8DCD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5" name="Gruppieren 144">
              <a:extLst>
                <a:ext uri="{FF2B5EF4-FFF2-40B4-BE49-F238E27FC236}">
                  <a16:creationId xmlns:a16="http://schemas.microsoft.com/office/drawing/2014/main" id="{4D58E608-ABB3-4228-BB24-18FD2E853D90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B50CEB6C-22C5-408B-A5F0-E3FA4B75FF2A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4FDEDEBC-6A62-443E-AA82-FC1D1D05E6FF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7E62A534-15CC-4C3A-AF64-1B61738E022C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149" name="Freihand 148">
                    <a:extLst>
                      <a:ext uri="{FF2B5EF4-FFF2-40B4-BE49-F238E27FC236}">
                        <a16:creationId xmlns:a16="http://schemas.microsoft.com/office/drawing/2014/main" id="{5DBB5AC6-DA3E-41BD-80C4-B725DD8B43DC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65" name="Gruppieren 164">
            <a:extLst>
              <a:ext uri="{FF2B5EF4-FFF2-40B4-BE49-F238E27FC236}">
                <a16:creationId xmlns:a16="http://schemas.microsoft.com/office/drawing/2014/main" id="{599920CC-7684-4455-AB47-896431B29355}"/>
              </a:ext>
            </a:extLst>
          </p:cNvPr>
          <p:cNvGrpSpPr/>
          <p:nvPr/>
        </p:nvGrpSpPr>
        <p:grpSpPr>
          <a:xfrm>
            <a:off x="6691805" y="3686280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5EEE5CFC-7550-42BE-A8A7-52C05AAE271F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DC188ED0-BF07-4C86-A83C-5084A1727FC1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87C7139B-8281-4AFE-B769-84915015BA13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69" name="Gruppieren 168">
              <a:extLst>
                <a:ext uri="{FF2B5EF4-FFF2-40B4-BE49-F238E27FC236}">
                  <a16:creationId xmlns:a16="http://schemas.microsoft.com/office/drawing/2014/main" id="{CA4EFEBF-82AF-40A9-9703-4B71674E1F35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170" name="Freihand 169">
                    <a:extLst>
                      <a:ext uri="{FF2B5EF4-FFF2-40B4-BE49-F238E27FC236}">
                        <a16:creationId xmlns:a16="http://schemas.microsoft.com/office/drawing/2014/main" id="{5F3F8B9A-7EB1-41FF-95AB-5BBF9D676220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171" name="Freihand 170">
                    <a:extLst>
                      <a:ext uri="{FF2B5EF4-FFF2-40B4-BE49-F238E27FC236}">
                        <a16:creationId xmlns:a16="http://schemas.microsoft.com/office/drawing/2014/main" id="{08E44830-A25C-4411-AC00-39AFDD7EB339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172" name="Freihand 171">
                    <a:extLst>
                      <a:ext uri="{FF2B5EF4-FFF2-40B4-BE49-F238E27FC236}">
                        <a16:creationId xmlns:a16="http://schemas.microsoft.com/office/drawing/2014/main" id="{396EE346-05C3-4D8D-AB73-2CE39E7EDF78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4">
                <p14:nvContentPartPr>
                  <p14:cNvPr id="173" name="Freihand 172">
                    <a:extLst>
                      <a:ext uri="{FF2B5EF4-FFF2-40B4-BE49-F238E27FC236}">
                        <a16:creationId xmlns:a16="http://schemas.microsoft.com/office/drawing/2014/main" id="{6200E678-4141-4B38-A2DB-2FDDA9E8EB4D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6">
                <p14:nvContentPartPr>
                  <p14:cNvPr id="174" name="Freihand 173">
                    <a:extLst>
                      <a:ext uri="{FF2B5EF4-FFF2-40B4-BE49-F238E27FC236}">
                        <a16:creationId xmlns:a16="http://schemas.microsoft.com/office/drawing/2014/main" id="{AC02402D-B41B-49DE-A1F2-BBAA87C79583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8">
                <p14:nvContentPartPr>
                  <p14:cNvPr id="175" name="Freihand 174">
                    <a:extLst>
                      <a:ext uri="{FF2B5EF4-FFF2-40B4-BE49-F238E27FC236}">
                        <a16:creationId xmlns:a16="http://schemas.microsoft.com/office/drawing/2014/main" id="{5E92C95A-0633-463A-B422-30BD9F131BF2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176" name="Freihand 175">
                    <a:extLst>
                      <a:ext uri="{FF2B5EF4-FFF2-40B4-BE49-F238E27FC236}">
                        <a16:creationId xmlns:a16="http://schemas.microsoft.com/office/drawing/2014/main" id="{F7A9B24F-1DFC-49DE-BBAB-F5A5196E429F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177" name="Freihand 176">
                    <a:extLst>
                      <a:ext uri="{FF2B5EF4-FFF2-40B4-BE49-F238E27FC236}">
                        <a16:creationId xmlns:a16="http://schemas.microsoft.com/office/drawing/2014/main" id="{B186494D-F4E1-4BD0-ADB2-A000061B60E1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178" name="Freihand 177">
                    <a:extLst>
                      <a:ext uri="{FF2B5EF4-FFF2-40B4-BE49-F238E27FC236}">
                        <a16:creationId xmlns:a16="http://schemas.microsoft.com/office/drawing/2014/main" id="{1584BA17-C72C-47C0-8447-991A253A397A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179" name="Freihand 178">
                    <a:extLst>
                      <a:ext uri="{FF2B5EF4-FFF2-40B4-BE49-F238E27FC236}">
                        <a16:creationId xmlns:a16="http://schemas.microsoft.com/office/drawing/2014/main" id="{560708C8-562E-4814-A470-F48AAAAB7868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180" name="Freihand 179">
                    <a:extLst>
                      <a:ext uri="{FF2B5EF4-FFF2-40B4-BE49-F238E27FC236}">
                        <a16:creationId xmlns:a16="http://schemas.microsoft.com/office/drawing/2014/main" id="{85347670-00CF-4585-A54D-9B2DD7457CE2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6F8B5DA-B4B1-6578-B1CA-107F4888CEFF}"/>
              </a:ext>
            </a:extLst>
          </p:cNvPr>
          <p:cNvCxnSpPr>
            <a:cxnSpLocks/>
          </p:cNvCxnSpPr>
          <p:nvPr/>
        </p:nvCxnSpPr>
        <p:spPr>
          <a:xfrm>
            <a:off x="285125" y="2565983"/>
            <a:ext cx="2734934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90C26616-DA3A-A1F3-D727-3D00EEE76FF8}"/>
              </a:ext>
            </a:extLst>
          </p:cNvPr>
          <p:cNvCxnSpPr>
            <a:cxnSpLocks/>
          </p:cNvCxnSpPr>
          <p:nvPr/>
        </p:nvCxnSpPr>
        <p:spPr>
          <a:xfrm>
            <a:off x="1519151" y="2565983"/>
            <a:ext cx="0" cy="60202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D4B0370A-63F5-EF11-C9A7-6AFD9DBD7C1B}"/>
              </a:ext>
            </a:extLst>
          </p:cNvPr>
          <p:cNvSpPr txBox="1"/>
          <p:nvPr/>
        </p:nvSpPr>
        <p:spPr>
          <a:xfrm>
            <a:off x="577422" y="2161746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Cookie Store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7F7297A-881E-1085-E6A2-ADF768AA2B0C}"/>
              </a:ext>
            </a:extLst>
          </p:cNvPr>
          <p:cNvSpPr txBox="1"/>
          <p:nvPr/>
        </p:nvSpPr>
        <p:spPr>
          <a:xfrm>
            <a:off x="258917" y="2600317"/>
            <a:ext cx="1204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</a:rPr>
              <a:t>lightside.me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86E23FC-AE86-B702-D9CA-603373837548}"/>
              </a:ext>
            </a:extLst>
          </p:cNvPr>
          <p:cNvSpPr txBox="1"/>
          <p:nvPr/>
        </p:nvSpPr>
        <p:spPr>
          <a:xfrm>
            <a:off x="1485517" y="2598899"/>
            <a:ext cx="1628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+mj-lt"/>
              </a:rPr>
              <a:t>SESSID=n9ntoqopeu</a:t>
            </a:r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288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0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30"/>
          <a:ext cx="11703699" cy="64528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22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Session Hijacking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375914">
                <a:tc>
                  <a:txBody>
                    <a:bodyPr/>
                    <a:lstStyle/>
                    <a:p>
                      <a:pPr algn="ctr"/>
                      <a:r>
                        <a:rPr lang="de-AT" sz="1600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Get victim‘s SID and hijack his session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7939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Guessable SID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MitM</a:t>
                      </a:r>
                      <a:r>
                        <a:rPr lang="en-US" sz="1600" dirty="0"/>
                        <a:t> at insecure channel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   </a:t>
                      </a:r>
                      <a:r>
                        <a:rPr lang="en-US" sz="1600" dirty="0" err="1"/>
                        <a:t>Firesheep</a:t>
                      </a:r>
                      <a:r>
                        <a:rPr lang="en-US" sz="1600" dirty="0"/>
                        <a:t> (2010)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SID in GET Parameter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   Logfiles, Browser history, Referrer header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Steal SID via XSS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   we will cover this later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25029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(Secure) Random generation with enough entropy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   bare min: &gt;= 64 bit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   recommended: &gt;= 128 bit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Invalidate SIDs after a defined idle time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HTTPS for whole communication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   not just login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Secure flag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   Set-Cookie: SID=&lt;ID&gt;; Secure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Send SID only in header or body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Pay close attention to our XSS lecture later ;-)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3759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A07:2021-Identification and Authentication </a:t>
                      </a:r>
                      <a:r>
                        <a:rPr lang="de-AT" sz="1600" dirty="0" err="1"/>
                        <a:t>Failures</a:t>
                      </a:r>
                      <a:endParaRPr lang="de-AT" sz="16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6122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„</a:t>
                      </a:r>
                      <a:r>
                        <a:rPr lang="de-AT" sz="1600" dirty="0" err="1"/>
                        <a:t>Identify</a:t>
                      </a:r>
                      <a:r>
                        <a:rPr lang="de-AT" sz="1600" dirty="0"/>
                        <a:t> sensitive </a:t>
                      </a:r>
                      <a:r>
                        <a:rPr lang="de-AT" sz="1600" dirty="0" err="1"/>
                        <a:t>data</a:t>
                      </a:r>
                      <a:r>
                        <a:rPr lang="de-AT" sz="1600" dirty="0"/>
                        <a:t> and </a:t>
                      </a:r>
                      <a:r>
                        <a:rPr lang="de-AT" sz="1600" dirty="0" err="1"/>
                        <a:t>how</a:t>
                      </a:r>
                      <a:r>
                        <a:rPr lang="de-AT" sz="1600" dirty="0"/>
                        <a:t> </a:t>
                      </a:r>
                      <a:r>
                        <a:rPr lang="de-AT" sz="1600" dirty="0" err="1"/>
                        <a:t>they</a:t>
                      </a:r>
                      <a:r>
                        <a:rPr lang="de-AT" sz="1600" dirty="0"/>
                        <a:t> </a:t>
                      </a:r>
                      <a:r>
                        <a:rPr lang="de-AT" sz="1600" dirty="0" err="1"/>
                        <a:t>should</a:t>
                      </a:r>
                      <a:r>
                        <a:rPr lang="de-AT" sz="1600" dirty="0"/>
                        <a:t> </a:t>
                      </a:r>
                      <a:r>
                        <a:rPr lang="de-AT" sz="1600" dirty="0" err="1"/>
                        <a:t>be</a:t>
                      </a:r>
                      <a:r>
                        <a:rPr lang="de-AT" sz="1600" dirty="0"/>
                        <a:t> </a:t>
                      </a:r>
                      <a:r>
                        <a:rPr lang="de-AT" sz="1600" dirty="0" err="1"/>
                        <a:t>handled</a:t>
                      </a:r>
                      <a:r>
                        <a:rPr lang="de-AT" sz="1600" dirty="0"/>
                        <a:t>.“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049720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Freihand 3">
                <a:extLst>
                  <a:ext uri="{FF2B5EF4-FFF2-40B4-BE49-F238E27FC236}">
                    <a16:creationId xmlns:a16="http://schemas.microsoft.com/office/drawing/2014/main" id="{3B89FD79-90A9-4235-B21D-8491F2630E96}"/>
                  </a:ext>
                </a:extLst>
              </p14:cNvPr>
              <p14:cNvContentPartPr/>
              <p14:nvPr/>
            </p14:nvContentPartPr>
            <p14:xfrm>
              <a:off x="7794607" y="2035848"/>
              <a:ext cx="39191" cy="887502"/>
            </p14:xfrm>
          </p:contentPart>
        </mc:Choice>
        <mc:Fallback xmlns="">
          <p:pic>
            <p:nvPicPr>
              <p:cNvPr id="4" name="Freihand 3">
                <a:extLst>
                  <a:ext uri="{FF2B5EF4-FFF2-40B4-BE49-F238E27FC236}">
                    <a16:creationId xmlns:a16="http://schemas.microsoft.com/office/drawing/2014/main" id="{3B89FD79-90A9-4235-B21D-8491F2630E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85618" y="2026843"/>
                <a:ext cx="56809" cy="9051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Freihand 4">
                <a:extLst>
                  <a:ext uri="{FF2B5EF4-FFF2-40B4-BE49-F238E27FC236}">
                    <a16:creationId xmlns:a16="http://schemas.microsoft.com/office/drawing/2014/main" id="{1B636ABB-1DFE-4980-BF2E-FEE71FC506AD}"/>
                  </a:ext>
                </a:extLst>
              </p14:cNvPr>
              <p14:cNvContentPartPr/>
              <p14:nvPr/>
            </p14:nvContentPartPr>
            <p14:xfrm>
              <a:off x="7810283" y="2013699"/>
              <a:ext cx="1524512" cy="852991"/>
            </p14:xfrm>
          </p:contentPart>
        </mc:Choice>
        <mc:Fallback xmlns="">
          <p:pic>
            <p:nvPicPr>
              <p:cNvPr id="5" name="Freihand 4">
                <a:extLst>
                  <a:ext uri="{FF2B5EF4-FFF2-40B4-BE49-F238E27FC236}">
                    <a16:creationId xmlns:a16="http://schemas.microsoft.com/office/drawing/2014/main" id="{1B636ABB-1DFE-4980-BF2E-FEE71FC506A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01281" y="2004694"/>
                <a:ext cx="1542155" cy="8706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0D3D11A7-E330-4CD5-85CF-997F61C7D476}"/>
                  </a:ext>
                </a:extLst>
              </p14:cNvPr>
              <p14:cNvContentPartPr/>
              <p14:nvPr/>
            </p14:nvContentPartPr>
            <p14:xfrm>
              <a:off x="7775991" y="2870811"/>
              <a:ext cx="1533330" cy="67992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0D3D11A7-E330-4CD5-85CF-997F61C7D47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66990" y="2861770"/>
                <a:ext cx="1550971" cy="85713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10317626-ACB0-42B4-9E40-558604E0D3B2}"/>
              </a:ext>
            </a:extLst>
          </p:cNvPr>
          <p:cNvGrpSpPr/>
          <p:nvPr/>
        </p:nvGrpSpPr>
        <p:grpSpPr>
          <a:xfrm>
            <a:off x="4045984" y="1721429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C1E9E5B0-81FD-4E84-879B-30AD3E61337C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0F9ECCA2-3E35-4A0B-AD1B-D54E26B0ECED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77F827EE-441E-4878-9806-3026D97DF75A}"/>
              </a:ext>
            </a:extLst>
          </p:cNvPr>
          <p:cNvGrpSpPr/>
          <p:nvPr/>
        </p:nvGrpSpPr>
        <p:grpSpPr>
          <a:xfrm>
            <a:off x="4150024" y="2672189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C8F4F47D-8A6E-45F5-B16E-ECC03401472E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96E2172A-F3F6-4475-8A52-A1EDE30AB5C1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61F68150-DFD2-429D-A998-2164C72A1EC6}"/>
              </a:ext>
            </a:extLst>
          </p:cNvPr>
          <p:cNvGrpSpPr/>
          <p:nvPr/>
        </p:nvGrpSpPr>
        <p:grpSpPr>
          <a:xfrm>
            <a:off x="7957726" y="2198114"/>
            <a:ext cx="1000800" cy="618120"/>
            <a:chOff x="7957726" y="2198114"/>
            <a:chExt cx="1000800" cy="61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9B77C134-501A-4F64-9396-C664982FEE23}"/>
                    </a:ext>
                  </a:extLst>
                </p14:cNvPr>
                <p14:cNvContentPartPr/>
                <p14:nvPr/>
              </p14:nvContentPartPr>
              <p14:xfrm>
                <a:off x="7957726" y="2212154"/>
                <a:ext cx="231120" cy="28476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9B77C134-501A-4F64-9396-C664982FEE2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949086" y="2203154"/>
                  <a:ext cx="2487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31A00EAD-AA74-4517-90D5-5E6AB2F6CBC2}"/>
                    </a:ext>
                  </a:extLst>
                </p14:cNvPr>
                <p14:cNvContentPartPr/>
                <p14:nvPr/>
              </p14:nvContentPartPr>
              <p14:xfrm>
                <a:off x="8260486" y="2311514"/>
                <a:ext cx="132480" cy="15876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31A00EAD-AA74-4517-90D5-5E6AB2F6CBC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251486" y="2302514"/>
                  <a:ext cx="1501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04B6D3A6-3CEB-463F-B784-C0E17FBB83A7}"/>
                    </a:ext>
                  </a:extLst>
                </p14:cNvPr>
                <p14:cNvContentPartPr/>
                <p14:nvPr/>
              </p14:nvContentPartPr>
              <p14:xfrm>
                <a:off x="8435086" y="2305754"/>
                <a:ext cx="151560" cy="11592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04B6D3A6-3CEB-463F-B784-C0E17FBB83A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426086" y="2297114"/>
                  <a:ext cx="1692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7" name="Freihand 26">
                  <a:extLst>
                    <a:ext uri="{FF2B5EF4-FFF2-40B4-BE49-F238E27FC236}">
                      <a16:creationId xmlns:a16="http://schemas.microsoft.com/office/drawing/2014/main" id="{C2A9EF62-461D-4222-A970-DECE96BD041C}"/>
                    </a:ext>
                  </a:extLst>
                </p14:cNvPr>
                <p14:cNvContentPartPr/>
                <p14:nvPr/>
              </p14:nvContentPartPr>
              <p14:xfrm>
                <a:off x="8578366" y="2198114"/>
                <a:ext cx="35280" cy="20808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C2A9EF62-461D-4222-A970-DECE96BD041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569726" y="2189474"/>
                  <a:ext cx="529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E13C50D5-0674-453A-B04F-8A71CBCC6868}"/>
                    </a:ext>
                  </a:extLst>
                </p14:cNvPr>
                <p14:cNvContentPartPr/>
                <p14:nvPr/>
              </p14:nvContentPartPr>
              <p14:xfrm>
                <a:off x="8687086" y="2286674"/>
                <a:ext cx="57960" cy="11628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E13C50D5-0674-453A-B04F-8A71CBCC686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678446" y="2278034"/>
                  <a:ext cx="756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BBBEFEE8-C083-43E7-BFD2-7BDE514E5A9C}"/>
                    </a:ext>
                  </a:extLst>
                </p14:cNvPr>
                <p14:cNvContentPartPr/>
                <p14:nvPr/>
              </p14:nvContentPartPr>
              <p14:xfrm>
                <a:off x="8691046" y="2202794"/>
                <a:ext cx="11880" cy="2196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BBBEFEE8-C083-43E7-BFD2-7BDE514E5A9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682406" y="2194154"/>
                  <a:ext cx="295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2EA720F7-6588-48F7-AB96-33320DE868FA}"/>
                    </a:ext>
                  </a:extLst>
                </p14:cNvPr>
                <p14:cNvContentPartPr/>
                <p14:nvPr/>
              </p14:nvContentPartPr>
              <p14:xfrm>
                <a:off x="8205766" y="2576474"/>
                <a:ext cx="166680" cy="23976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2EA720F7-6588-48F7-AB96-33320DE868F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197126" y="2567834"/>
                  <a:ext cx="1843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15AE1CB6-A504-45B2-8EBF-E8B46FFB77AD}"/>
                    </a:ext>
                  </a:extLst>
                </p14:cNvPr>
                <p14:cNvContentPartPr/>
                <p14:nvPr/>
              </p14:nvContentPartPr>
              <p14:xfrm>
                <a:off x="8431126" y="2652074"/>
                <a:ext cx="144000" cy="10620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15AE1CB6-A504-45B2-8EBF-E8B46FFB77A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422126" y="2643074"/>
                  <a:ext cx="1616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68B26E2A-230F-4A69-BEBB-3A0E373E76EF}"/>
                    </a:ext>
                  </a:extLst>
                </p14:cNvPr>
                <p14:cNvContentPartPr/>
                <p14:nvPr/>
              </p14:nvContentPartPr>
              <p14:xfrm>
                <a:off x="8613646" y="2650274"/>
                <a:ext cx="120960" cy="10044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68B26E2A-230F-4A69-BEBB-3A0E373E76E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604646" y="2641274"/>
                  <a:ext cx="1386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AF5037AE-DEB2-4FA4-9C45-BD983C419FBC}"/>
                    </a:ext>
                  </a:extLst>
                </p14:cNvPr>
                <p14:cNvContentPartPr/>
                <p14:nvPr/>
              </p14:nvContentPartPr>
              <p14:xfrm>
                <a:off x="8784286" y="2497634"/>
                <a:ext cx="17640" cy="21816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AF5037AE-DEB2-4FA4-9C45-BD983C419FB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775286" y="2488634"/>
                  <a:ext cx="352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C471BEE0-24FE-4729-A3E0-B48F8C1A4A64}"/>
                    </a:ext>
                  </a:extLst>
                </p14:cNvPr>
                <p14:cNvContentPartPr/>
                <p14:nvPr/>
              </p14:nvContentPartPr>
              <p14:xfrm>
                <a:off x="8827846" y="2583314"/>
                <a:ext cx="130680" cy="15048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C471BEE0-24FE-4729-A3E0-B48F8C1A4A6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819206" y="2574314"/>
                  <a:ext cx="14832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14384165-C66F-43C9-B6E9-A19F418C1787}"/>
              </a:ext>
            </a:extLst>
          </p:cNvPr>
          <p:cNvGrpSpPr/>
          <p:nvPr/>
        </p:nvGrpSpPr>
        <p:grpSpPr>
          <a:xfrm>
            <a:off x="4776766" y="1405754"/>
            <a:ext cx="1068120" cy="316440"/>
            <a:chOff x="4776766" y="1405754"/>
            <a:chExt cx="1068120" cy="31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1B7E7553-6352-4FB5-9196-3A65BAF8AA16}"/>
                    </a:ext>
                  </a:extLst>
                </p14:cNvPr>
                <p14:cNvContentPartPr/>
                <p14:nvPr/>
              </p14:nvContentPartPr>
              <p14:xfrm>
                <a:off x="4776766" y="1474874"/>
                <a:ext cx="159480" cy="20448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1B7E7553-6352-4FB5-9196-3A65BAF8AA1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768126" y="1465874"/>
                  <a:ext cx="1771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04893545-5F3F-4BFB-93AA-1644A2BFF743}"/>
                    </a:ext>
                  </a:extLst>
                </p14:cNvPr>
                <p14:cNvContentPartPr/>
                <p14:nvPr/>
              </p14:nvContentPartPr>
              <p14:xfrm>
                <a:off x="5060086" y="1623914"/>
                <a:ext cx="3600" cy="936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04893545-5F3F-4BFB-93AA-1644A2BFF74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051446" y="1615274"/>
                  <a:ext cx="212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4774137C-8DD3-4BDA-A5BC-CFE422CD76F1}"/>
                    </a:ext>
                  </a:extLst>
                </p14:cNvPr>
                <p14:cNvContentPartPr/>
                <p14:nvPr/>
              </p14:nvContentPartPr>
              <p14:xfrm>
                <a:off x="5165206" y="1445354"/>
                <a:ext cx="135720" cy="16668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4774137C-8DD3-4BDA-A5BC-CFE422CD76F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156206" y="1436354"/>
                  <a:ext cx="1533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2C09B1D7-BD5F-4972-B13B-BA590DB99082}"/>
                    </a:ext>
                  </a:extLst>
                </p14:cNvPr>
                <p14:cNvContentPartPr/>
                <p14:nvPr/>
              </p14:nvContentPartPr>
              <p14:xfrm>
                <a:off x="5347006" y="1508354"/>
                <a:ext cx="109080" cy="5724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2C09B1D7-BD5F-4972-B13B-BA590DB9908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338366" y="1499714"/>
                  <a:ext cx="1267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44" name="Freihand 43">
                  <a:extLst>
                    <a:ext uri="{FF2B5EF4-FFF2-40B4-BE49-F238E27FC236}">
                      <a16:creationId xmlns:a16="http://schemas.microsoft.com/office/drawing/2014/main" id="{140660D0-F1FD-4803-934B-CE5E70BFC396}"/>
                    </a:ext>
                  </a:extLst>
                </p14:cNvPr>
                <p14:cNvContentPartPr/>
                <p14:nvPr/>
              </p14:nvContentPartPr>
              <p14:xfrm>
                <a:off x="5397766" y="1469474"/>
                <a:ext cx="195120" cy="25272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140660D0-F1FD-4803-934B-CE5E70BFC39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388766" y="1460474"/>
                  <a:ext cx="2127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A9702536-9F93-461C-BCCC-B322C7C823AA}"/>
                    </a:ext>
                  </a:extLst>
                </p14:cNvPr>
                <p14:cNvContentPartPr/>
                <p14:nvPr/>
              </p14:nvContentPartPr>
              <p14:xfrm>
                <a:off x="5669206" y="1510874"/>
                <a:ext cx="31320" cy="9972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A9702536-9F93-461C-BCCC-B322C7C823A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660206" y="1502234"/>
                  <a:ext cx="489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1101E82A-FDA8-45C1-A083-3827F7258D74}"/>
                    </a:ext>
                  </a:extLst>
                </p14:cNvPr>
                <p14:cNvContentPartPr/>
                <p14:nvPr/>
              </p14:nvContentPartPr>
              <p14:xfrm>
                <a:off x="5696206" y="1405754"/>
                <a:ext cx="4320" cy="3780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1101E82A-FDA8-45C1-A083-3827F7258D7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687566" y="1396754"/>
                  <a:ext cx="21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47" name="Freihand 46">
                  <a:extLst>
                    <a:ext uri="{FF2B5EF4-FFF2-40B4-BE49-F238E27FC236}">
                      <a16:creationId xmlns:a16="http://schemas.microsoft.com/office/drawing/2014/main" id="{DFCE599D-212D-4E0D-97D8-6B7A8E243BD6}"/>
                    </a:ext>
                  </a:extLst>
                </p14:cNvPr>
                <p14:cNvContentPartPr/>
                <p14:nvPr/>
              </p14:nvContentPartPr>
              <p14:xfrm>
                <a:off x="5723566" y="1545794"/>
                <a:ext cx="121320" cy="8100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DFCE599D-212D-4E0D-97D8-6B7A8E243BD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714566" y="1536794"/>
                  <a:ext cx="138960" cy="9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6F9E3F6A-34E3-4932-B04B-993A8E2B6ECC}"/>
              </a:ext>
            </a:extLst>
          </p:cNvPr>
          <p:cNvGrpSpPr/>
          <p:nvPr/>
        </p:nvGrpSpPr>
        <p:grpSpPr>
          <a:xfrm>
            <a:off x="4263411" y="3180567"/>
            <a:ext cx="322200" cy="177840"/>
            <a:chOff x="5087086" y="3149594"/>
            <a:chExt cx="322200" cy="17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49" name="Freihand 48">
                  <a:extLst>
                    <a:ext uri="{FF2B5EF4-FFF2-40B4-BE49-F238E27FC236}">
                      <a16:creationId xmlns:a16="http://schemas.microsoft.com/office/drawing/2014/main" id="{6F32E9BC-44E9-4918-B815-7C8943D7AC8C}"/>
                    </a:ext>
                  </a:extLst>
                </p14:cNvPr>
                <p14:cNvContentPartPr/>
                <p14:nvPr/>
              </p14:nvContentPartPr>
              <p14:xfrm>
                <a:off x="5087086" y="3149594"/>
                <a:ext cx="176040" cy="168120"/>
              </p14:xfrm>
            </p:contentPart>
          </mc:Choice>
          <mc:Fallback xmlns="">
            <p:pic>
              <p:nvPicPr>
                <p:cNvPr id="49" name="Freihand 48">
                  <a:extLst>
                    <a:ext uri="{FF2B5EF4-FFF2-40B4-BE49-F238E27FC236}">
                      <a16:creationId xmlns:a16="http://schemas.microsoft.com/office/drawing/2014/main" id="{6F32E9BC-44E9-4918-B815-7C8943D7AC8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078446" y="3140594"/>
                  <a:ext cx="1936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109BA7A-7553-4FB6-84BB-B78DCE3D5B1A}"/>
                    </a:ext>
                  </a:extLst>
                </p14:cNvPr>
                <p14:cNvContentPartPr/>
                <p14:nvPr/>
              </p14:nvContentPartPr>
              <p14:xfrm>
                <a:off x="5393806" y="3324194"/>
                <a:ext cx="15480" cy="324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109BA7A-7553-4FB6-84BB-B78DCE3D5B1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384806" y="3315194"/>
                  <a:ext cx="33120" cy="2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EEC6A621-6B14-49D2-B835-C9B01C17172A}"/>
              </a:ext>
            </a:extLst>
          </p:cNvPr>
          <p:cNvGrpSpPr/>
          <p:nvPr/>
        </p:nvGrpSpPr>
        <p:grpSpPr>
          <a:xfrm>
            <a:off x="4725291" y="3164007"/>
            <a:ext cx="636120" cy="246600"/>
            <a:chOff x="5548966" y="3133034"/>
            <a:chExt cx="636120" cy="24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52" name="Freihand 51">
                  <a:extLst>
                    <a:ext uri="{FF2B5EF4-FFF2-40B4-BE49-F238E27FC236}">
                      <a16:creationId xmlns:a16="http://schemas.microsoft.com/office/drawing/2014/main" id="{C76FA8D6-942E-4671-848F-4A5D0C618235}"/>
                    </a:ext>
                  </a:extLst>
                </p14:cNvPr>
                <p14:cNvContentPartPr/>
                <p14:nvPr/>
              </p14:nvContentPartPr>
              <p14:xfrm>
                <a:off x="5548966" y="3133034"/>
                <a:ext cx="151560" cy="246600"/>
              </p14:xfrm>
            </p:contentPart>
          </mc:Choice>
          <mc:Fallback xmlns="">
            <p:pic>
              <p:nvPicPr>
                <p:cNvPr id="52" name="Freihand 51">
                  <a:extLst>
                    <a:ext uri="{FF2B5EF4-FFF2-40B4-BE49-F238E27FC236}">
                      <a16:creationId xmlns:a16="http://schemas.microsoft.com/office/drawing/2014/main" id="{C76FA8D6-942E-4671-848F-4A5D0C61823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539966" y="3124394"/>
                  <a:ext cx="1692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57DD3DBA-B179-4FC6-9403-68AE305E5419}"/>
                    </a:ext>
                  </a:extLst>
                </p14:cNvPr>
                <p14:cNvContentPartPr/>
                <p14:nvPr/>
              </p14:nvContentPartPr>
              <p14:xfrm>
                <a:off x="5765686" y="3244994"/>
                <a:ext cx="105480" cy="10188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57DD3DBA-B179-4FC6-9403-68AE305E541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757046" y="3236354"/>
                  <a:ext cx="1231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046654FB-2598-4542-BB62-AA4F06515ABB}"/>
                    </a:ext>
                  </a:extLst>
                </p14:cNvPr>
                <p14:cNvContentPartPr/>
                <p14:nvPr/>
              </p14:nvContentPartPr>
              <p14:xfrm>
                <a:off x="5898526" y="3143114"/>
                <a:ext cx="81000" cy="168120"/>
              </p14:xfrm>
            </p:contentPart>
          </mc:Choice>
          <mc:Fallback xmlns="">
            <p:pic>
              <p:nvPicPr>
                <p:cNvPr id="54" name="Freihand 53">
                  <a:extLst>
                    <a:ext uri="{FF2B5EF4-FFF2-40B4-BE49-F238E27FC236}">
                      <a16:creationId xmlns:a16="http://schemas.microsoft.com/office/drawing/2014/main" id="{046654FB-2598-4542-BB62-AA4F06515AB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889886" y="3134114"/>
                  <a:ext cx="986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55" name="Freihand 54">
                  <a:extLst>
                    <a:ext uri="{FF2B5EF4-FFF2-40B4-BE49-F238E27FC236}">
                      <a16:creationId xmlns:a16="http://schemas.microsoft.com/office/drawing/2014/main" id="{DA499653-FC02-4F7E-A213-5BC0AC663359}"/>
                    </a:ext>
                  </a:extLst>
                </p14:cNvPr>
                <p14:cNvContentPartPr/>
                <p14:nvPr/>
              </p14:nvContentPartPr>
              <p14:xfrm>
                <a:off x="6072766" y="3261194"/>
                <a:ext cx="112320" cy="1548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DA499653-FC02-4F7E-A213-5BC0AC66335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063766" y="3252194"/>
                  <a:ext cx="12996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C371B7EB-E82F-41B4-A9DA-A14E2194C23E}"/>
              </a:ext>
            </a:extLst>
          </p:cNvPr>
          <p:cNvGrpSpPr/>
          <p:nvPr/>
        </p:nvGrpSpPr>
        <p:grpSpPr>
          <a:xfrm>
            <a:off x="5506131" y="3147807"/>
            <a:ext cx="744120" cy="203040"/>
            <a:chOff x="6329806" y="3116834"/>
            <a:chExt cx="744120" cy="20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F9D30F6E-345E-4DB6-ABF8-FEFB6972F5A6}"/>
                    </a:ext>
                  </a:extLst>
                </p14:cNvPr>
                <p14:cNvContentPartPr/>
                <p14:nvPr/>
              </p14:nvContentPartPr>
              <p14:xfrm>
                <a:off x="6329806" y="3141314"/>
                <a:ext cx="220680" cy="17856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F9D30F6E-345E-4DB6-ABF8-FEFB6972F5A6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320806" y="3132314"/>
                  <a:ext cx="2383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57" name="Freihand 56">
                  <a:extLst>
                    <a:ext uri="{FF2B5EF4-FFF2-40B4-BE49-F238E27FC236}">
                      <a16:creationId xmlns:a16="http://schemas.microsoft.com/office/drawing/2014/main" id="{5D0BD1C6-A4F9-41DC-B4D3-C507A2525E14}"/>
                    </a:ext>
                  </a:extLst>
                </p14:cNvPr>
                <p14:cNvContentPartPr/>
                <p14:nvPr/>
              </p14:nvContentPartPr>
              <p14:xfrm>
                <a:off x="6565606" y="3210794"/>
                <a:ext cx="106920" cy="74160"/>
              </p14:xfrm>
            </p:contentPart>
          </mc:Choice>
          <mc:Fallback xmlns="">
            <p:pic>
              <p:nvPicPr>
                <p:cNvPr id="57" name="Freihand 56">
                  <a:extLst>
                    <a:ext uri="{FF2B5EF4-FFF2-40B4-BE49-F238E27FC236}">
                      <a16:creationId xmlns:a16="http://schemas.microsoft.com/office/drawing/2014/main" id="{5D0BD1C6-A4F9-41DC-B4D3-C507A2525E1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556606" y="3201794"/>
                  <a:ext cx="1245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5391F346-0810-4FCC-BD08-50EFF3FB3B51}"/>
                    </a:ext>
                  </a:extLst>
                </p14:cNvPr>
                <p14:cNvContentPartPr/>
                <p14:nvPr/>
              </p14:nvContentPartPr>
              <p14:xfrm>
                <a:off x="6696286" y="3116834"/>
                <a:ext cx="129240" cy="191160"/>
              </p14:xfrm>
            </p:contentPart>
          </mc:Choice>
          <mc:Fallback xmlns=""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5391F346-0810-4FCC-BD08-50EFF3FB3B5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687286" y="3107834"/>
                  <a:ext cx="1468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B9E7C279-776C-4D76-9968-4F70E6B55158}"/>
                    </a:ext>
                  </a:extLst>
                </p14:cNvPr>
                <p14:cNvContentPartPr/>
                <p14:nvPr/>
              </p14:nvContentPartPr>
              <p14:xfrm>
                <a:off x="6852166" y="3204314"/>
                <a:ext cx="15840" cy="8964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B9E7C279-776C-4D76-9968-4F70E6B5515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843526" y="3195314"/>
                  <a:ext cx="334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60" name="Freihand 59">
                  <a:extLst>
                    <a:ext uri="{FF2B5EF4-FFF2-40B4-BE49-F238E27FC236}">
                      <a16:creationId xmlns:a16="http://schemas.microsoft.com/office/drawing/2014/main" id="{B4F00A78-E803-43C9-B009-DEF444433A0D}"/>
                    </a:ext>
                  </a:extLst>
                </p14:cNvPr>
                <p14:cNvContentPartPr/>
                <p14:nvPr/>
              </p14:nvContentPartPr>
              <p14:xfrm>
                <a:off x="6840646" y="3129794"/>
                <a:ext cx="15840" cy="35280"/>
              </p14:xfrm>
            </p:contentPart>
          </mc:Choice>
          <mc:Fallback xmlns="">
            <p:pic>
              <p:nvPicPr>
                <p:cNvPr id="60" name="Freihand 59">
                  <a:extLst>
                    <a:ext uri="{FF2B5EF4-FFF2-40B4-BE49-F238E27FC236}">
                      <a16:creationId xmlns:a16="http://schemas.microsoft.com/office/drawing/2014/main" id="{B4F00A78-E803-43C9-B009-DEF444433A0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832006" y="3121154"/>
                  <a:ext cx="334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61" name="Freihand 60">
                  <a:extLst>
                    <a:ext uri="{FF2B5EF4-FFF2-40B4-BE49-F238E27FC236}">
                      <a16:creationId xmlns:a16="http://schemas.microsoft.com/office/drawing/2014/main" id="{3EF23484-F72C-4005-A018-EA4A90E12D67}"/>
                    </a:ext>
                  </a:extLst>
                </p14:cNvPr>
                <p14:cNvContentPartPr/>
                <p14:nvPr/>
              </p14:nvContentPartPr>
              <p14:xfrm>
                <a:off x="6949366" y="3179474"/>
                <a:ext cx="124560" cy="89640"/>
              </p14:xfrm>
            </p:contentPart>
          </mc:Choice>
          <mc:Fallback xmlns="">
            <p:pic>
              <p:nvPicPr>
                <p:cNvPr id="61" name="Freihand 60">
                  <a:extLst>
                    <a:ext uri="{FF2B5EF4-FFF2-40B4-BE49-F238E27FC236}">
                      <a16:creationId xmlns:a16="http://schemas.microsoft.com/office/drawing/2014/main" id="{3EF23484-F72C-4005-A018-EA4A90E12D6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940366" y="3170474"/>
                  <a:ext cx="142200" cy="10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15E0478F-A04B-4A59-A877-6F7CFC45715A}"/>
              </a:ext>
            </a:extLst>
          </p:cNvPr>
          <p:cNvGrpSpPr/>
          <p:nvPr/>
        </p:nvGrpSpPr>
        <p:grpSpPr>
          <a:xfrm>
            <a:off x="1758087" y="5113638"/>
            <a:ext cx="1185120" cy="755640"/>
            <a:chOff x="1716046" y="4377914"/>
            <a:chExt cx="1185120" cy="75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54EFC324-07C0-4154-AB81-1DA1DD2F1470}"/>
                    </a:ext>
                  </a:extLst>
                </p14:cNvPr>
                <p14:cNvContentPartPr/>
                <p14:nvPr/>
              </p14:nvContentPartPr>
              <p14:xfrm>
                <a:off x="1716046" y="4377914"/>
                <a:ext cx="120600" cy="755640"/>
              </p14:xfrm>
            </p:contentPart>
          </mc:Choice>
          <mc:Fallback xmlns="">
            <p:pic>
              <p:nvPicPr>
                <p:cNvPr id="64" name="Freihand 63">
                  <a:extLst>
                    <a:ext uri="{FF2B5EF4-FFF2-40B4-BE49-F238E27FC236}">
                      <a16:creationId xmlns:a16="http://schemas.microsoft.com/office/drawing/2014/main" id="{54EFC324-07C0-4154-AB81-1DA1DD2F1470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707406" y="4369274"/>
                  <a:ext cx="138240" cy="77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9D82206C-9CC1-43DE-85C7-5E182B993EDD}"/>
                    </a:ext>
                  </a:extLst>
                </p14:cNvPr>
                <p14:cNvContentPartPr/>
                <p14:nvPr/>
              </p14:nvContentPartPr>
              <p14:xfrm>
                <a:off x="1840246" y="4383314"/>
                <a:ext cx="1029600" cy="28800"/>
              </p14:xfrm>
            </p:contentPart>
          </mc:Choice>
          <mc:Fallback xmlns="">
            <p:pic>
              <p:nvPicPr>
                <p:cNvPr id="65" name="Freihand 64">
                  <a:extLst>
                    <a:ext uri="{FF2B5EF4-FFF2-40B4-BE49-F238E27FC236}">
                      <a16:creationId xmlns:a16="http://schemas.microsoft.com/office/drawing/2014/main" id="{9D82206C-9CC1-43DE-85C7-5E182B993ED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831246" y="4374674"/>
                  <a:ext cx="10472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ADBD0ED0-3011-4F53-9106-9E6BB9840AC6}"/>
                    </a:ext>
                  </a:extLst>
                </p14:cNvPr>
                <p14:cNvContentPartPr/>
                <p14:nvPr/>
              </p14:nvContentPartPr>
              <p14:xfrm>
                <a:off x="1743046" y="5028434"/>
                <a:ext cx="1133280" cy="83160"/>
              </p14:xfrm>
            </p:contentPart>
          </mc:Choice>
          <mc:Fallback xmlns="">
            <p:pic>
              <p:nvPicPr>
                <p:cNvPr id="66" name="Freihand 65">
                  <a:extLst>
                    <a:ext uri="{FF2B5EF4-FFF2-40B4-BE49-F238E27FC236}">
                      <a16:creationId xmlns:a16="http://schemas.microsoft.com/office/drawing/2014/main" id="{ADBD0ED0-3011-4F53-9106-9E6BB9840AC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734406" y="5019434"/>
                  <a:ext cx="11509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67" name="Freihand 66">
                  <a:extLst>
                    <a:ext uri="{FF2B5EF4-FFF2-40B4-BE49-F238E27FC236}">
                      <a16:creationId xmlns:a16="http://schemas.microsoft.com/office/drawing/2014/main" id="{5F700AEA-8086-498A-8F4C-7EC632E3E5DF}"/>
                    </a:ext>
                  </a:extLst>
                </p14:cNvPr>
                <p14:cNvContentPartPr/>
                <p14:nvPr/>
              </p14:nvContentPartPr>
              <p14:xfrm>
                <a:off x="2880646" y="4404194"/>
                <a:ext cx="20520" cy="619560"/>
              </p14:xfrm>
            </p:contentPart>
          </mc:Choice>
          <mc:Fallback xmlns="">
            <p:pic>
              <p:nvPicPr>
                <p:cNvPr id="67" name="Freihand 66">
                  <a:extLst>
                    <a:ext uri="{FF2B5EF4-FFF2-40B4-BE49-F238E27FC236}">
                      <a16:creationId xmlns:a16="http://schemas.microsoft.com/office/drawing/2014/main" id="{5F700AEA-8086-498A-8F4C-7EC632E3E5DF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871646" y="4395554"/>
                  <a:ext cx="38160" cy="63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28EA2AB5-3E40-44DE-9F82-6673F77F8A99}"/>
                    </a:ext>
                  </a:extLst>
                </p14:cNvPr>
                <p14:cNvContentPartPr/>
                <p14:nvPr/>
              </p14:nvContentPartPr>
              <p14:xfrm>
                <a:off x="1851766" y="4515434"/>
                <a:ext cx="120960" cy="218520"/>
              </p14:xfrm>
            </p:contentPart>
          </mc:Choice>
          <mc:Fallback xmlns="">
            <p:pic>
              <p:nvPicPr>
                <p:cNvPr id="69" name="Freihand 68">
                  <a:extLst>
                    <a:ext uri="{FF2B5EF4-FFF2-40B4-BE49-F238E27FC236}">
                      <a16:creationId xmlns:a16="http://schemas.microsoft.com/office/drawing/2014/main" id="{28EA2AB5-3E40-44DE-9F82-6673F77F8A9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842766" y="4506794"/>
                  <a:ext cx="1386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AE62AE84-99D5-47D0-A98B-EBC65787A8AA}"/>
                    </a:ext>
                  </a:extLst>
                </p14:cNvPr>
                <p14:cNvContentPartPr/>
                <p14:nvPr/>
              </p14:nvContentPartPr>
              <p14:xfrm>
                <a:off x="2030326" y="4602194"/>
                <a:ext cx="74160" cy="67680"/>
              </p14:xfrm>
            </p:contentPart>
          </mc:Choice>
          <mc:Fallback xmlns="">
            <p:pic>
              <p:nvPicPr>
                <p:cNvPr id="70" name="Freihand 69">
                  <a:extLst>
                    <a:ext uri="{FF2B5EF4-FFF2-40B4-BE49-F238E27FC236}">
                      <a16:creationId xmlns:a16="http://schemas.microsoft.com/office/drawing/2014/main" id="{AE62AE84-99D5-47D0-A98B-EBC65787A8A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021686" y="4593554"/>
                  <a:ext cx="918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71" name="Freihand 70">
                  <a:extLst>
                    <a:ext uri="{FF2B5EF4-FFF2-40B4-BE49-F238E27FC236}">
                      <a16:creationId xmlns:a16="http://schemas.microsoft.com/office/drawing/2014/main" id="{49821D3C-7913-41B3-B4FB-B8DE28A55246}"/>
                    </a:ext>
                  </a:extLst>
                </p14:cNvPr>
                <p14:cNvContentPartPr/>
                <p14:nvPr/>
              </p14:nvContentPartPr>
              <p14:xfrm>
                <a:off x="2092606" y="4605074"/>
                <a:ext cx="42840" cy="87840"/>
              </p14:xfrm>
            </p:contentPart>
          </mc:Choice>
          <mc:Fallback xmlns="">
            <p:pic>
              <p:nvPicPr>
                <p:cNvPr id="71" name="Freihand 70">
                  <a:extLst>
                    <a:ext uri="{FF2B5EF4-FFF2-40B4-BE49-F238E27FC236}">
                      <a16:creationId xmlns:a16="http://schemas.microsoft.com/office/drawing/2014/main" id="{49821D3C-7913-41B3-B4FB-B8DE28A5524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083606" y="4596074"/>
                  <a:ext cx="604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72" name="Freihand 71">
                  <a:extLst>
                    <a:ext uri="{FF2B5EF4-FFF2-40B4-BE49-F238E27FC236}">
                      <a16:creationId xmlns:a16="http://schemas.microsoft.com/office/drawing/2014/main" id="{DDA7943A-9A14-452F-A634-638724A9B6E8}"/>
                    </a:ext>
                  </a:extLst>
                </p14:cNvPr>
                <p14:cNvContentPartPr/>
                <p14:nvPr/>
              </p14:nvContentPartPr>
              <p14:xfrm>
                <a:off x="2154526" y="4533074"/>
                <a:ext cx="86040" cy="146520"/>
              </p14:xfrm>
            </p:contentPart>
          </mc:Choice>
          <mc:Fallback xmlns="">
            <p:pic>
              <p:nvPicPr>
                <p:cNvPr id="72" name="Freihand 71">
                  <a:extLst>
                    <a:ext uri="{FF2B5EF4-FFF2-40B4-BE49-F238E27FC236}">
                      <a16:creationId xmlns:a16="http://schemas.microsoft.com/office/drawing/2014/main" id="{DDA7943A-9A14-452F-A634-638724A9B6E8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145526" y="4524074"/>
                  <a:ext cx="1036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73" name="Freihand 72">
                  <a:extLst>
                    <a:ext uri="{FF2B5EF4-FFF2-40B4-BE49-F238E27FC236}">
                      <a16:creationId xmlns:a16="http://schemas.microsoft.com/office/drawing/2014/main" id="{B319A624-D687-4473-A6AC-7EB8D869E082}"/>
                    </a:ext>
                  </a:extLst>
                </p14:cNvPr>
                <p14:cNvContentPartPr/>
                <p14:nvPr/>
              </p14:nvContentPartPr>
              <p14:xfrm>
                <a:off x="2255326" y="4609394"/>
                <a:ext cx="34560" cy="85320"/>
              </p14:xfrm>
            </p:contentPart>
          </mc:Choice>
          <mc:Fallback xmlns="">
            <p:pic>
              <p:nvPicPr>
                <p:cNvPr id="73" name="Freihand 72">
                  <a:extLst>
                    <a:ext uri="{FF2B5EF4-FFF2-40B4-BE49-F238E27FC236}">
                      <a16:creationId xmlns:a16="http://schemas.microsoft.com/office/drawing/2014/main" id="{B319A624-D687-4473-A6AC-7EB8D869E08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246686" y="4600394"/>
                  <a:ext cx="522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27F98E54-A633-4CD8-880C-4FE86BB34A6B}"/>
                    </a:ext>
                  </a:extLst>
                </p14:cNvPr>
                <p14:cNvContentPartPr/>
                <p14:nvPr/>
              </p14:nvContentPartPr>
              <p14:xfrm>
                <a:off x="2239846" y="4533074"/>
                <a:ext cx="19800" cy="17640"/>
              </p14:xfrm>
            </p:contentPart>
          </mc:Choice>
          <mc:Fallback xmlns="">
            <p:pic>
              <p:nvPicPr>
                <p:cNvPr id="74" name="Freihand 73">
                  <a:extLst>
                    <a:ext uri="{FF2B5EF4-FFF2-40B4-BE49-F238E27FC236}">
                      <a16:creationId xmlns:a16="http://schemas.microsoft.com/office/drawing/2014/main" id="{27F98E54-A633-4CD8-880C-4FE86BB34A6B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231206" y="4524074"/>
                  <a:ext cx="374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75" name="Freihand 74">
                  <a:extLst>
                    <a:ext uri="{FF2B5EF4-FFF2-40B4-BE49-F238E27FC236}">
                      <a16:creationId xmlns:a16="http://schemas.microsoft.com/office/drawing/2014/main" id="{1089C929-83F0-4E26-8C5D-0A4B615A2FF0}"/>
                    </a:ext>
                  </a:extLst>
                </p14:cNvPr>
                <p14:cNvContentPartPr/>
                <p14:nvPr/>
              </p14:nvContentPartPr>
              <p14:xfrm>
                <a:off x="2337046" y="4600754"/>
                <a:ext cx="112680" cy="93240"/>
              </p14:xfrm>
            </p:contentPart>
          </mc:Choice>
          <mc:Fallback xmlns="">
            <p:pic>
              <p:nvPicPr>
                <p:cNvPr id="75" name="Freihand 74">
                  <a:extLst>
                    <a:ext uri="{FF2B5EF4-FFF2-40B4-BE49-F238E27FC236}">
                      <a16:creationId xmlns:a16="http://schemas.microsoft.com/office/drawing/2014/main" id="{1089C929-83F0-4E26-8C5D-0A4B615A2FF0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328046" y="4591754"/>
                  <a:ext cx="1303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76" name="Freihand 75">
                  <a:extLst>
                    <a:ext uri="{FF2B5EF4-FFF2-40B4-BE49-F238E27FC236}">
                      <a16:creationId xmlns:a16="http://schemas.microsoft.com/office/drawing/2014/main" id="{9239AF37-9248-44FF-9748-BFAA873F4E24}"/>
                    </a:ext>
                  </a:extLst>
                </p14:cNvPr>
                <p14:cNvContentPartPr/>
                <p14:nvPr/>
              </p14:nvContentPartPr>
              <p14:xfrm>
                <a:off x="2453326" y="4607234"/>
                <a:ext cx="24120" cy="76680"/>
              </p14:xfrm>
            </p:contentPart>
          </mc:Choice>
          <mc:Fallback xmlns="">
            <p:pic>
              <p:nvPicPr>
                <p:cNvPr id="76" name="Freihand 75">
                  <a:extLst>
                    <a:ext uri="{FF2B5EF4-FFF2-40B4-BE49-F238E27FC236}">
                      <a16:creationId xmlns:a16="http://schemas.microsoft.com/office/drawing/2014/main" id="{9239AF37-9248-44FF-9748-BFAA873F4E2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444326" y="4598234"/>
                  <a:ext cx="417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77" name="Freihand 76">
                  <a:extLst>
                    <a:ext uri="{FF2B5EF4-FFF2-40B4-BE49-F238E27FC236}">
                      <a16:creationId xmlns:a16="http://schemas.microsoft.com/office/drawing/2014/main" id="{090505E0-178F-4679-BBC9-256F70B33ED8}"/>
                    </a:ext>
                  </a:extLst>
                </p14:cNvPr>
                <p14:cNvContentPartPr/>
                <p14:nvPr/>
              </p14:nvContentPartPr>
              <p14:xfrm>
                <a:off x="2453326" y="4550354"/>
                <a:ext cx="11880" cy="28800"/>
              </p14:xfrm>
            </p:contentPart>
          </mc:Choice>
          <mc:Fallback xmlns="">
            <p:pic>
              <p:nvPicPr>
                <p:cNvPr id="77" name="Freihand 76">
                  <a:extLst>
                    <a:ext uri="{FF2B5EF4-FFF2-40B4-BE49-F238E27FC236}">
                      <a16:creationId xmlns:a16="http://schemas.microsoft.com/office/drawing/2014/main" id="{090505E0-178F-4679-BBC9-256F70B33ED8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444326" y="4541714"/>
                  <a:ext cx="295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78" name="Freihand 77">
                  <a:extLst>
                    <a:ext uri="{FF2B5EF4-FFF2-40B4-BE49-F238E27FC236}">
                      <a16:creationId xmlns:a16="http://schemas.microsoft.com/office/drawing/2014/main" id="{2EEF8914-6BB7-4426-8AEC-CB8BAF1A7E81}"/>
                    </a:ext>
                  </a:extLst>
                </p14:cNvPr>
                <p14:cNvContentPartPr/>
                <p14:nvPr/>
              </p14:nvContentPartPr>
              <p14:xfrm>
                <a:off x="2527126" y="4624514"/>
                <a:ext cx="104400" cy="70920"/>
              </p14:xfrm>
            </p:contentPart>
          </mc:Choice>
          <mc:Fallback xmlns="">
            <p:pic>
              <p:nvPicPr>
                <p:cNvPr id="78" name="Freihand 77">
                  <a:extLst>
                    <a:ext uri="{FF2B5EF4-FFF2-40B4-BE49-F238E27FC236}">
                      <a16:creationId xmlns:a16="http://schemas.microsoft.com/office/drawing/2014/main" id="{2EEF8914-6BB7-4426-8AEC-CB8BAF1A7E8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518126" y="4615874"/>
                  <a:ext cx="1220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79" name="Freihand 78">
                  <a:extLst>
                    <a:ext uri="{FF2B5EF4-FFF2-40B4-BE49-F238E27FC236}">
                      <a16:creationId xmlns:a16="http://schemas.microsoft.com/office/drawing/2014/main" id="{F650C465-6754-4311-91DE-C2D19C2EAF3F}"/>
                    </a:ext>
                  </a:extLst>
                </p14:cNvPr>
                <p14:cNvContentPartPr/>
                <p14:nvPr/>
              </p14:nvContentPartPr>
              <p14:xfrm>
                <a:off x="2643406" y="4618034"/>
                <a:ext cx="92520" cy="82080"/>
              </p14:xfrm>
            </p:contentPart>
          </mc:Choice>
          <mc:Fallback xmlns="">
            <p:pic>
              <p:nvPicPr>
                <p:cNvPr id="79" name="Freihand 78">
                  <a:extLst>
                    <a:ext uri="{FF2B5EF4-FFF2-40B4-BE49-F238E27FC236}">
                      <a16:creationId xmlns:a16="http://schemas.microsoft.com/office/drawing/2014/main" id="{F650C465-6754-4311-91DE-C2D19C2EAF3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634406" y="4609394"/>
                  <a:ext cx="1101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80" name="Freihand 79">
                  <a:extLst>
                    <a:ext uri="{FF2B5EF4-FFF2-40B4-BE49-F238E27FC236}">
                      <a16:creationId xmlns:a16="http://schemas.microsoft.com/office/drawing/2014/main" id="{B995EA15-1EBF-4B87-A652-7CEA9759EDA1}"/>
                    </a:ext>
                  </a:extLst>
                </p14:cNvPr>
                <p14:cNvContentPartPr/>
                <p14:nvPr/>
              </p14:nvContentPartPr>
              <p14:xfrm>
                <a:off x="2755726" y="4608314"/>
                <a:ext cx="54720" cy="114840"/>
              </p14:xfrm>
            </p:contentPart>
          </mc:Choice>
          <mc:Fallback xmlns="">
            <p:pic>
              <p:nvPicPr>
                <p:cNvPr id="80" name="Freihand 79">
                  <a:extLst>
                    <a:ext uri="{FF2B5EF4-FFF2-40B4-BE49-F238E27FC236}">
                      <a16:creationId xmlns:a16="http://schemas.microsoft.com/office/drawing/2014/main" id="{B995EA15-1EBF-4B87-A652-7CEA9759EDA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747086" y="4599674"/>
                  <a:ext cx="7236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DD13784B-9043-4A0E-912A-18C3587346AD}"/>
              </a:ext>
            </a:extLst>
          </p:cNvPr>
          <p:cNvGrpSpPr/>
          <p:nvPr/>
        </p:nvGrpSpPr>
        <p:grpSpPr>
          <a:xfrm>
            <a:off x="1998927" y="5567598"/>
            <a:ext cx="671400" cy="161280"/>
            <a:chOff x="1956886" y="4831874"/>
            <a:chExt cx="671400" cy="16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50219963-C737-43A4-89BD-7F1B1B39F109}"/>
                    </a:ext>
                  </a:extLst>
                </p14:cNvPr>
                <p14:cNvContentPartPr/>
                <p14:nvPr/>
              </p14:nvContentPartPr>
              <p14:xfrm>
                <a:off x="1956886" y="4831874"/>
                <a:ext cx="112680" cy="16128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50219963-C737-43A4-89BD-7F1B1B39F10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947886" y="4823234"/>
                  <a:ext cx="1303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83" name="Freihand 82">
                  <a:extLst>
                    <a:ext uri="{FF2B5EF4-FFF2-40B4-BE49-F238E27FC236}">
                      <a16:creationId xmlns:a16="http://schemas.microsoft.com/office/drawing/2014/main" id="{5A9D083F-3448-4722-9A3A-E9D0990CC4A0}"/>
                    </a:ext>
                  </a:extLst>
                </p14:cNvPr>
                <p14:cNvContentPartPr/>
                <p14:nvPr/>
              </p14:nvContentPartPr>
              <p14:xfrm>
                <a:off x="2076766" y="4873994"/>
                <a:ext cx="132480" cy="96840"/>
              </p14:xfrm>
            </p:contentPart>
          </mc:Choice>
          <mc:Fallback xmlns="">
            <p:pic>
              <p:nvPicPr>
                <p:cNvPr id="83" name="Freihand 82">
                  <a:extLst>
                    <a:ext uri="{FF2B5EF4-FFF2-40B4-BE49-F238E27FC236}">
                      <a16:creationId xmlns:a16="http://schemas.microsoft.com/office/drawing/2014/main" id="{5A9D083F-3448-4722-9A3A-E9D0990CC4A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068126" y="4865354"/>
                  <a:ext cx="1501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84" name="Freihand 83">
                  <a:extLst>
                    <a:ext uri="{FF2B5EF4-FFF2-40B4-BE49-F238E27FC236}">
                      <a16:creationId xmlns:a16="http://schemas.microsoft.com/office/drawing/2014/main" id="{8303133E-996F-4D8E-924B-C4F105E0013D}"/>
                    </a:ext>
                  </a:extLst>
                </p14:cNvPr>
                <p14:cNvContentPartPr/>
                <p14:nvPr/>
              </p14:nvContentPartPr>
              <p14:xfrm>
                <a:off x="2189446" y="4860314"/>
                <a:ext cx="70200" cy="76680"/>
              </p14:xfrm>
            </p:contentPart>
          </mc:Choice>
          <mc:Fallback xmlns="">
            <p:pic>
              <p:nvPicPr>
                <p:cNvPr id="84" name="Freihand 83">
                  <a:extLst>
                    <a:ext uri="{FF2B5EF4-FFF2-40B4-BE49-F238E27FC236}">
                      <a16:creationId xmlns:a16="http://schemas.microsoft.com/office/drawing/2014/main" id="{8303133E-996F-4D8E-924B-C4F105E0013D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180806" y="4851314"/>
                  <a:ext cx="878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85" name="Freihand 84">
                  <a:extLst>
                    <a:ext uri="{FF2B5EF4-FFF2-40B4-BE49-F238E27FC236}">
                      <a16:creationId xmlns:a16="http://schemas.microsoft.com/office/drawing/2014/main" id="{0524E01B-0ED6-43B6-9D83-6B51A9149A5F}"/>
                    </a:ext>
                  </a:extLst>
                </p14:cNvPr>
                <p14:cNvContentPartPr/>
                <p14:nvPr/>
              </p14:nvContentPartPr>
              <p14:xfrm>
                <a:off x="2317246" y="4886594"/>
                <a:ext cx="92880" cy="78840"/>
              </p14:xfrm>
            </p:contentPart>
          </mc:Choice>
          <mc:Fallback xmlns="">
            <p:pic>
              <p:nvPicPr>
                <p:cNvPr id="85" name="Freihand 84">
                  <a:extLst>
                    <a:ext uri="{FF2B5EF4-FFF2-40B4-BE49-F238E27FC236}">
                      <a16:creationId xmlns:a16="http://schemas.microsoft.com/office/drawing/2014/main" id="{0524E01B-0ED6-43B6-9D83-6B51A9149A5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308606" y="4877594"/>
                  <a:ext cx="1105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86" name="Freihand 85">
                  <a:extLst>
                    <a:ext uri="{FF2B5EF4-FFF2-40B4-BE49-F238E27FC236}">
                      <a16:creationId xmlns:a16="http://schemas.microsoft.com/office/drawing/2014/main" id="{D65ACF62-AF15-4D81-91F1-C0EF186559EB}"/>
                    </a:ext>
                  </a:extLst>
                </p14:cNvPr>
                <p14:cNvContentPartPr/>
                <p14:nvPr/>
              </p14:nvContentPartPr>
              <p14:xfrm>
                <a:off x="2422006" y="4901714"/>
                <a:ext cx="117000" cy="61560"/>
              </p14:xfrm>
            </p:contentPart>
          </mc:Choice>
          <mc:Fallback xmlns="">
            <p:pic>
              <p:nvPicPr>
                <p:cNvPr id="86" name="Freihand 85">
                  <a:extLst>
                    <a:ext uri="{FF2B5EF4-FFF2-40B4-BE49-F238E27FC236}">
                      <a16:creationId xmlns:a16="http://schemas.microsoft.com/office/drawing/2014/main" id="{D65ACF62-AF15-4D81-91F1-C0EF186559E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413366" y="4893074"/>
                  <a:ext cx="134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87" name="Freihand 86">
                  <a:extLst>
                    <a:ext uri="{FF2B5EF4-FFF2-40B4-BE49-F238E27FC236}">
                      <a16:creationId xmlns:a16="http://schemas.microsoft.com/office/drawing/2014/main" id="{E5961D41-3BE6-47F9-A68E-47108110B339}"/>
                    </a:ext>
                  </a:extLst>
                </p14:cNvPr>
                <p14:cNvContentPartPr/>
                <p14:nvPr/>
              </p14:nvContentPartPr>
              <p14:xfrm>
                <a:off x="2558086" y="4851674"/>
                <a:ext cx="70200" cy="76680"/>
              </p14:xfrm>
            </p:contentPart>
          </mc:Choice>
          <mc:Fallback xmlns="">
            <p:pic>
              <p:nvPicPr>
                <p:cNvPr id="87" name="Freihand 86">
                  <a:extLst>
                    <a:ext uri="{FF2B5EF4-FFF2-40B4-BE49-F238E27FC236}">
                      <a16:creationId xmlns:a16="http://schemas.microsoft.com/office/drawing/2014/main" id="{E5961D41-3BE6-47F9-A68E-47108110B339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549086" y="4842674"/>
                  <a:ext cx="8784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uppieren 135">
            <a:extLst>
              <a:ext uri="{FF2B5EF4-FFF2-40B4-BE49-F238E27FC236}">
                <a16:creationId xmlns:a16="http://schemas.microsoft.com/office/drawing/2014/main" id="{30DF316A-2945-43F9-BAD5-42E8AB79C906}"/>
              </a:ext>
            </a:extLst>
          </p:cNvPr>
          <p:cNvGrpSpPr/>
          <p:nvPr/>
        </p:nvGrpSpPr>
        <p:grpSpPr>
          <a:xfrm>
            <a:off x="1416807" y="5933718"/>
            <a:ext cx="2040840" cy="295560"/>
            <a:chOff x="1374766" y="5197994"/>
            <a:chExt cx="2040840" cy="29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89" name="Freihand 88">
                  <a:extLst>
                    <a:ext uri="{FF2B5EF4-FFF2-40B4-BE49-F238E27FC236}">
                      <a16:creationId xmlns:a16="http://schemas.microsoft.com/office/drawing/2014/main" id="{4FF2CE41-2909-4753-B78D-6EB28A10F371}"/>
                    </a:ext>
                  </a:extLst>
                </p14:cNvPr>
                <p14:cNvContentPartPr/>
                <p14:nvPr/>
              </p14:nvContentPartPr>
              <p14:xfrm>
                <a:off x="1374766" y="5248754"/>
                <a:ext cx="97920" cy="147600"/>
              </p14:xfrm>
            </p:contentPart>
          </mc:Choice>
          <mc:Fallback xmlns="">
            <p:pic>
              <p:nvPicPr>
                <p:cNvPr id="89" name="Freihand 88">
                  <a:extLst>
                    <a:ext uri="{FF2B5EF4-FFF2-40B4-BE49-F238E27FC236}">
                      <a16:creationId xmlns:a16="http://schemas.microsoft.com/office/drawing/2014/main" id="{4FF2CE41-2909-4753-B78D-6EB28A10F371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366126" y="5239754"/>
                  <a:ext cx="1155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90" name="Freihand 89">
                  <a:extLst>
                    <a:ext uri="{FF2B5EF4-FFF2-40B4-BE49-F238E27FC236}">
                      <a16:creationId xmlns:a16="http://schemas.microsoft.com/office/drawing/2014/main" id="{F86F027B-E284-4DD1-836A-4E02761FD793}"/>
                    </a:ext>
                  </a:extLst>
                </p14:cNvPr>
                <p14:cNvContentPartPr/>
                <p14:nvPr/>
              </p14:nvContentPartPr>
              <p14:xfrm>
                <a:off x="1495006" y="5288354"/>
                <a:ext cx="113760" cy="89640"/>
              </p14:xfrm>
            </p:contentPart>
          </mc:Choice>
          <mc:Fallback xmlns="">
            <p:pic>
              <p:nvPicPr>
                <p:cNvPr id="90" name="Freihand 89">
                  <a:extLst>
                    <a:ext uri="{FF2B5EF4-FFF2-40B4-BE49-F238E27FC236}">
                      <a16:creationId xmlns:a16="http://schemas.microsoft.com/office/drawing/2014/main" id="{F86F027B-E284-4DD1-836A-4E02761FD793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486366" y="5279354"/>
                  <a:ext cx="1314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91" name="Freihand 90">
                  <a:extLst>
                    <a:ext uri="{FF2B5EF4-FFF2-40B4-BE49-F238E27FC236}">
                      <a16:creationId xmlns:a16="http://schemas.microsoft.com/office/drawing/2014/main" id="{836BD693-415D-499D-A450-2B6FD591F548}"/>
                    </a:ext>
                  </a:extLst>
                </p14:cNvPr>
                <p14:cNvContentPartPr/>
                <p14:nvPr/>
              </p14:nvContentPartPr>
              <p14:xfrm>
                <a:off x="1638286" y="5305634"/>
                <a:ext cx="93960" cy="81720"/>
              </p14:xfrm>
            </p:contentPart>
          </mc:Choice>
          <mc:Fallback xmlns="">
            <p:pic>
              <p:nvPicPr>
                <p:cNvPr id="91" name="Freihand 90">
                  <a:extLst>
                    <a:ext uri="{FF2B5EF4-FFF2-40B4-BE49-F238E27FC236}">
                      <a16:creationId xmlns:a16="http://schemas.microsoft.com/office/drawing/2014/main" id="{836BD693-415D-499D-A450-2B6FD591F54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629646" y="5296994"/>
                  <a:ext cx="1116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92" name="Freihand 91">
                  <a:extLst>
                    <a:ext uri="{FF2B5EF4-FFF2-40B4-BE49-F238E27FC236}">
                      <a16:creationId xmlns:a16="http://schemas.microsoft.com/office/drawing/2014/main" id="{54C43965-1A95-4711-ACED-A310EF1D9EA4}"/>
                    </a:ext>
                  </a:extLst>
                </p14:cNvPr>
                <p14:cNvContentPartPr/>
                <p14:nvPr/>
              </p14:nvContentPartPr>
              <p14:xfrm>
                <a:off x="1817206" y="5388794"/>
                <a:ext cx="4320" cy="10800"/>
              </p14:xfrm>
            </p:contentPart>
          </mc:Choice>
          <mc:Fallback xmlns="">
            <p:pic>
              <p:nvPicPr>
                <p:cNvPr id="92" name="Freihand 91">
                  <a:extLst>
                    <a:ext uri="{FF2B5EF4-FFF2-40B4-BE49-F238E27FC236}">
                      <a16:creationId xmlns:a16="http://schemas.microsoft.com/office/drawing/2014/main" id="{54C43965-1A95-4711-ACED-A310EF1D9EA4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808206" y="5380154"/>
                  <a:ext cx="219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93" name="Freihand 92">
                  <a:extLst>
                    <a:ext uri="{FF2B5EF4-FFF2-40B4-BE49-F238E27FC236}">
                      <a16:creationId xmlns:a16="http://schemas.microsoft.com/office/drawing/2014/main" id="{CEF4A1D8-639E-4FC4-816C-B25A13D9B3FE}"/>
                    </a:ext>
                  </a:extLst>
                </p14:cNvPr>
                <p14:cNvContentPartPr/>
                <p14:nvPr/>
              </p14:nvContentPartPr>
              <p14:xfrm>
                <a:off x="1775806" y="5370794"/>
                <a:ext cx="18360" cy="22680"/>
              </p14:xfrm>
            </p:contentPart>
          </mc:Choice>
          <mc:Fallback xmlns="">
            <p:pic>
              <p:nvPicPr>
                <p:cNvPr id="93" name="Freihand 92">
                  <a:extLst>
                    <a:ext uri="{FF2B5EF4-FFF2-40B4-BE49-F238E27FC236}">
                      <a16:creationId xmlns:a16="http://schemas.microsoft.com/office/drawing/2014/main" id="{CEF4A1D8-639E-4FC4-816C-B25A13D9B3F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767166" y="5362154"/>
                  <a:ext cx="36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B56D6361-14AD-4BD0-B834-6D063E87B02F}"/>
                    </a:ext>
                  </a:extLst>
                </p14:cNvPr>
                <p14:cNvContentPartPr/>
                <p14:nvPr/>
              </p14:nvContentPartPr>
              <p14:xfrm>
                <a:off x="1858606" y="5198354"/>
                <a:ext cx="66960" cy="190080"/>
              </p14:xfrm>
            </p:contentPart>
          </mc:Choice>
          <mc:Fallback xmlns="">
            <p:pic>
              <p:nvPicPr>
                <p:cNvPr id="95" name="Freihand 94">
                  <a:extLst>
                    <a:ext uri="{FF2B5EF4-FFF2-40B4-BE49-F238E27FC236}">
                      <a16:creationId xmlns:a16="http://schemas.microsoft.com/office/drawing/2014/main" id="{B56D6361-14AD-4BD0-B834-6D063E87B02F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849606" y="5189714"/>
                  <a:ext cx="846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5" name="Freihand 114">
                  <a:extLst>
                    <a:ext uri="{FF2B5EF4-FFF2-40B4-BE49-F238E27FC236}">
                      <a16:creationId xmlns:a16="http://schemas.microsoft.com/office/drawing/2014/main" id="{D6A45718-4424-437D-BDC5-EC57B92A7461}"/>
                    </a:ext>
                  </a:extLst>
                </p14:cNvPr>
                <p14:cNvContentPartPr/>
                <p14:nvPr/>
              </p14:nvContentPartPr>
              <p14:xfrm>
                <a:off x="1983886" y="5296274"/>
                <a:ext cx="31320" cy="95040"/>
              </p14:xfrm>
            </p:contentPart>
          </mc:Choice>
          <mc:Fallback xmlns="">
            <p:pic>
              <p:nvPicPr>
                <p:cNvPr id="115" name="Freihand 114">
                  <a:extLst>
                    <a:ext uri="{FF2B5EF4-FFF2-40B4-BE49-F238E27FC236}">
                      <a16:creationId xmlns:a16="http://schemas.microsoft.com/office/drawing/2014/main" id="{D6A45718-4424-437D-BDC5-EC57B92A7461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974886" y="5287634"/>
                  <a:ext cx="489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6" name="Freihand 115">
                  <a:extLst>
                    <a:ext uri="{FF2B5EF4-FFF2-40B4-BE49-F238E27FC236}">
                      <a16:creationId xmlns:a16="http://schemas.microsoft.com/office/drawing/2014/main" id="{8B615E30-D810-4733-87BB-B7130CD532BD}"/>
                    </a:ext>
                  </a:extLst>
                </p14:cNvPr>
                <p14:cNvContentPartPr/>
                <p14:nvPr/>
              </p14:nvContentPartPr>
              <p14:xfrm>
                <a:off x="1999366" y="5204834"/>
                <a:ext cx="15840" cy="29160"/>
              </p14:xfrm>
            </p:contentPart>
          </mc:Choice>
          <mc:Fallback xmlns="">
            <p:pic>
              <p:nvPicPr>
                <p:cNvPr id="116" name="Freihand 115">
                  <a:extLst>
                    <a:ext uri="{FF2B5EF4-FFF2-40B4-BE49-F238E27FC236}">
                      <a16:creationId xmlns:a16="http://schemas.microsoft.com/office/drawing/2014/main" id="{8B615E30-D810-4733-87BB-B7130CD532B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990726" y="5195834"/>
                  <a:ext cx="334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8" name="Freihand 117">
                  <a:extLst>
                    <a:ext uri="{FF2B5EF4-FFF2-40B4-BE49-F238E27FC236}">
                      <a16:creationId xmlns:a16="http://schemas.microsoft.com/office/drawing/2014/main" id="{5FA20A1F-5544-42A7-BB6A-C78568C4BF3C}"/>
                    </a:ext>
                  </a:extLst>
                </p14:cNvPr>
                <p14:cNvContentPartPr/>
                <p14:nvPr/>
              </p14:nvContentPartPr>
              <p14:xfrm>
                <a:off x="2000086" y="5292314"/>
                <a:ext cx="127440" cy="201240"/>
              </p14:xfrm>
            </p:contentPart>
          </mc:Choice>
          <mc:Fallback xmlns="">
            <p:pic>
              <p:nvPicPr>
                <p:cNvPr id="118" name="Freihand 117">
                  <a:extLst>
                    <a:ext uri="{FF2B5EF4-FFF2-40B4-BE49-F238E27FC236}">
                      <a16:creationId xmlns:a16="http://schemas.microsoft.com/office/drawing/2014/main" id="{5FA20A1F-5544-42A7-BB6A-C78568C4BF3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991086" y="5283674"/>
                  <a:ext cx="1450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0" name="Freihand 119">
                  <a:extLst>
                    <a:ext uri="{FF2B5EF4-FFF2-40B4-BE49-F238E27FC236}">
                      <a16:creationId xmlns:a16="http://schemas.microsoft.com/office/drawing/2014/main" id="{5BA04287-39AB-4E3F-B533-5B0602685669}"/>
                    </a:ext>
                  </a:extLst>
                </p14:cNvPr>
                <p14:cNvContentPartPr/>
                <p14:nvPr/>
              </p14:nvContentPartPr>
              <p14:xfrm>
                <a:off x="2170006" y="5215274"/>
                <a:ext cx="109080" cy="190800"/>
              </p14:xfrm>
            </p:contentPart>
          </mc:Choice>
          <mc:Fallback xmlns="">
            <p:pic>
              <p:nvPicPr>
                <p:cNvPr id="120" name="Freihand 119">
                  <a:extLst>
                    <a:ext uri="{FF2B5EF4-FFF2-40B4-BE49-F238E27FC236}">
                      <a16:creationId xmlns:a16="http://schemas.microsoft.com/office/drawing/2014/main" id="{5BA04287-39AB-4E3F-B533-5B060268566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161366" y="5206634"/>
                  <a:ext cx="1267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1" name="Freihand 120">
                  <a:extLst>
                    <a:ext uri="{FF2B5EF4-FFF2-40B4-BE49-F238E27FC236}">
                      <a16:creationId xmlns:a16="http://schemas.microsoft.com/office/drawing/2014/main" id="{08947D92-A155-4260-A941-9D68BEB82139}"/>
                    </a:ext>
                  </a:extLst>
                </p14:cNvPr>
                <p14:cNvContentPartPr/>
                <p14:nvPr/>
              </p14:nvContentPartPr>
              <p14:xfrm>
                <a:off x="2247766" y="5197994"/>
                <a:ext cx="124560" cy="166680"/>
              </p14:xfrm>
            </p:contentPart>
          </mc:Choice>
          <mc:Fallback xmlns="">
            <p:pic>
              <p:nvPicPr>
                <p:cNvPr id="121" name="Freihand 120">
                  <a:extLst>
                    <a:ext uri="{FF2B5EF4-FFF2-40B4-BE49-F238E27FC236}">
                      <a16:creationId xmlns:a16="http://schemas.microsoft.com/office/drawing/2014/main" id="{08947D92-A155-4260-A941-9D68BEB8213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238766" y="5188994"/>
                  <a:ext cx="1422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2" name="Freihand 121">
                  <a:extLst>
                    <a:ext uri="{FF2B5EF4-FFF2-40B4-BE49-F238E27FC236}">
                      <a16:creationId xmlns:a16="http://schemas.microsoft.com/office/drawing/2014/main" id="{FF18D2A2-95B9-4B1C-A543-308BD20E7C28}"/>
                    </a:ext>
                  </a:extLst>
                </p14:cNvPr>
                <p14:cNvContentPartPr/>
                <p14:nvPr/>
              </p14:nvContentPartPr>
              <p14:xfrm>
                <a:off x="2364766" y="5253794"/>
                <a:ext cx="100440" cy="129240"/>
              </p14:xfrm>
            </p:contentPart>
          </mc:Choice>
          <mc:Fallback xmlns="">
            <p:pic>
              <p:nvPicPr>
                <p:cNvPr id="122" name="Freihand 121">
                  <a:extLst>
                    <a:ext uri="{FF2B5EF4-FFF2-40B4-BE49-F238E27FC236}">
                      <a16:creationId xmlns:a16="http://schemas.microsoft.com/office/drawing/2014/main" id="{FF18D2A2-95B9-4B1C-A543-308BD20E7C28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355766" y="5244794"/>
                  <a:ext cx="1180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3" name="Freihand 122">
                  <a:extLst>
                    <a:ext uri="{FF2B5EF4-FFF2-40B4-BE49-F238E27FC236}">
                      <a16:creationId xmlns:a16="http://schemas.microsoft.com/office/drawing/2014/main" id="{850A93D7-C4A1-4CE3-AD75-C625B628B5D0}"/>
                    </a:ext>
                  </a:extLst>
                </p14:cNvPr>
                <p14:cNvContentPartPr/>
                <p14:nvPr/>
              </p14:nvContentPartPr>
              <p14:xfrm>
                <a:off x="2492926" y="5295194"/>
                <a:ext cx="133560" cy="97920"/>
              </p14:xfrm>
            </p:contentPart>
          </mc:Choice>
          <mc:Fallback xmlns="">
            <p:pic>
              <p:nvPicPr>
                <p:cNvPr id="123" name="Freihand 122">
                  <a:extLst>
                    <a:ext uri="{FF2B5EF4-FFF2-40B4-BE49-F238E27FC236}">
                      <a16:creationId xmlns:a16="http://schemas.microsoft.com/office/drawing/2014/main" id="{850A93D7-C4A1-4CE3-AD75-C625B628B5D0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483926" y="5286554"/>
                  <a:ext cx="151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4" name="Freihand 123">
                  <a:extLst>
                    <a:ext uri="{FF2B5EF4-FFF2-40B4-BE49-F238E27FC236}">
                      <a16:creationId xmlns:a16="http://schemas.microsoft.com/office/drawing/2014/main" id="{387ECCF2-1850-4860-A61E-FD02C90221A7}"/>
                    </a:ext>
                  </a:extLst>
                </p14:cNvPr>
                <p14:cNvContentPartPr/>
                <p14:nvPr/>
              </p14:nvContentPartPr>
              <p14:xfrm>
                <a:off x="2635486" y="5198354"/>
                <a:ext cx="105120" cy="196200"/>
              </p14:xfrm>
            </p:contentPart>
          </mc:Choice>
          <mc:Fallback xmlns="">
            <p:pic>
              <p:nvPicPr>
                <p:cNvPr id="124" name="Freihand 123">
                  <a:extLst>
                    <a:ext uri="{FF2B5EF4-FFF2-40B4-BE49-F238E27FC236}">
                      <a16:creationId xmlns:a16="http://schemas.microsoft.com/office/drawing/2014/main" id="{387ECCF2-1850-4860-A61E-FD02C90221A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626846" y="5189714"/>
                  <a:ext cx="1227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5" name="Freihand 124">
                  <a:extLst>
                    <a:ext uri="{FF2B5EF4-FFF2-40B4-BE49-F238E27FC236}">
                      <a16:creationId xmlns:a16="http://schemas.microsoft.com/office/drawing/2014/main" id="{D1D55ECB-3385-44A0-9052-47B882AC7786}"/>
                    </a:ext>
                  </a:extLst>
                </p14:cNvPr>
                <p14:cNvContentPartPr/>
                <p14:nvPr/>
              </p14:nvContentPartPr>
              <p14:xfrm>
                <a:off x="2763646" y="5301314"/>
                <a:ext cx="128520" cy="105120"/>
              </p14:xfrm>
            </p:contentPart>
          </mc:Choice>
          <mc:Fallback xmlns="">
            <p:pic>
              <p:nvPicPr>
                <p:cNvPr id="125" name="Freihand 124">
                  <a:extLst>
                    <a:ext uri="{FF2B5EF4-FFF2-40B4-BE49-F238E27FC236}">
                      <a16:creationId xmlns:a16="http://schemas.microsoft.com/office/drawing/2014/main" id="{D1D55ECB-3385-44A0-9052-47B882AC778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754646" y="5292314"/>
                  <a:ext cx="1461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6" name="Freihand 125">
                  <a:extLst>
                    <a:ext uri="{FF2B5EF4-FFF2-40B4-BE49-F238E27FC236}">
                      <a16:creationId xmlns:a16="http://schemas.microsoft.com/office/drawing/2014/main" id="{8BBF62F7-A925-4422-893E-02D9D3610259}"/>
                    </a:ext>
                  </a:extLst>
                </p14:cNvPr>
                <p14:cNvContentPartPr/>
                <p14:nvPr/>
              </p14:nvContentPartPr>
              <p14:xfrm>
                <a:off x="2886766" y="5308154"/>
                <a:ext cx="59400" cy="77760"/>
              </p14:xfrm>
            </p:contentPart>
          </mc:Choice>
          <mc:Fallback xmlns="">
            <p:pic>
              <p:nvPicPr>
                <p:cNvPr id="126" name="Freihand 125">
                  <a:extLst>
                    <a:ext uri="{FF2B5EF4-FFF2-40B4-BE49-F238E27FC236}">
                      <a16:creationId xmlns:a16="http://schemas.microsoft.com/office/drawing/2014/main" id="{8BBF62F7-A925-4422-893E-02D9D3610259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878126" y="5299514"/>
                  <a:ext cx="770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7" name="Freihand 126">
                  <a:extLst>
                    <a:ext uri="{FF2B5EF4-FFF2-40B4-BE49-F238E27FC236}">
                      <a16:creationId xmlns:a16="http://schemas.microsoft.com/office/drawing/2014/main" id="{1843A85C-FC68-4285-ACDE-781391081C66}"/>
                    </a:ext>
                  </a:extLst>
                </p14:cNvPr>
                <p14:cNvContentPartPr/>
                <p14:nvPr/>
              </p14:nvContentPartPr>
              <p14:xfrm>
                <a:off x="2969206" y="5279714"/>
                <a:ext cx="59400" cy="101880"/>
              </p14:xfrm>
            </p:contentPart>
          </mc:Choice>
          <mc:Fallback xmlns="">
            <p:pic>
              <p:nvPicPr>
                <p:cNvPr id="127" name="Freihand 126">
                  <a:extLst>
                    <a:ext uri="{FF2B5EF4-FFF2-40B4-BE49-F238E27FC236}">
                      <a16:creationId xmlns:a16="http://schemas.microsoft.com/office/drawing/2014/main" id="{1843A85C-FC68-4285-ACDE-781391081C66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960206" y="5270714"/>
                  <a:ext cx="770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8" name="Freihand 127">
                  <a:extLst>
                    <a:ext uri="{FF2B5EF4-FFF2-40B4-BE49-F238E27FC236}">
                      <a16:creationId xmlns:a16="http://schemas.microsoft.com/office/drawing/2014/main" id="{768E2CC0-8862-4D57-BFCA-96CECBE21971}"/>
                    </a:ext>
                  </a:extLst>
                </p14:cNvPr>
                <p14:cNvContentPartPr/>
                <p14:nvPr/>
              </p14:nvContentPartPr>
              <p14:xfrm>
                <a:off x="3112846" y="5368634"/>
                <a:ext cx="360" cy="2520"/>
              </p14:xfrm>
            </p:contentPart>
          </mc:Choice>
          <mc:Fallback xmlns="">
            <p:pic>
              <p:nvPicPr>
                <p:cNvPr id="128" name="Freihand 127">
                  <a:extLst>
                    <a:ext uri="{FF2B5EF4-FFF2-40B4-BE49-F238E27FC236}">
                      <a16:creationId xmlns:a16="http://schemas.microsoft.com/office/drawing/2014/main" id="{768E2CC0-8862-4D57-BFCA-96CECBE21971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103846" y="5359994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0" name="Freihand 129">
                  <a:extLst>
                    <a:ext uri="{FF2B5EF4-FFF2-40B4-BE49-F238E27FC236}">
                      <a16:creationId xmlns:a16="http://schemas.microsoft.com/office/drawing/2014/main" id="{C7C0F742-8823-4E76-98AA-5C43F72E2B5A}"/>
                    </a:ext>
                  </a:extLst>
                </p14:cNvPr>
                <p14:cNvContentPartPr/>
                <p14:nvPr/>
              </p14:nvContentPartPr>
              <p14:xfrm>
                <a:off x="3159286" y="5300594"/>
                <a:ext cx="27000" cy="20520"/>
              </p14:xfrm>
            </p:contentPart>
          </mc:Choice>
          <mc:Fallback xmlns="">
            <p:pic>
              <p:nvPicPr>
                <p:cNvPr id="130" name="Freihand 129">
                  <a:extLst>
                    <a:ext uri="{FF2B5EF4-FFF2-40B4-BE49-F238E27FC236}">
                      <a16:creationId xmlns:a16="http://schemas.microsoft.com/office/drawing/2014/main" id="{C7C0F742-8823-4E76-98AA-5C43F72E2B5A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150286" y="5291594"/>
                  <a:ext cx="446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1" name="Freihand 130">
                  <a:extLst>
                    <a:ext uri="{FF2B5EF4-FFF2-40B4-BE49-F238E27FC236}">
                      <a16:creationId xmlns:a16="http://schemas.microsoft.com/office/drawing/2014/main" id="{A07EAB71-4A09-4989-99AC-495C4F73B489}"/>
                    </a:ext>
                  </a:extLst>
                </p14:cNvPr>
                <p14:cNvContentPartPr/>
                <p14:nvPr/>
              </p14:nvContentPartPr>
              <p14:xfrm>
                <a:off x="3116446" y="5300954"/>
                <a:ext cx="94320" cy="109440"/>
              </p14:xfrm>
            </p:contentPart>
          </mc:Choice>
          <mc:Fallback xmlns="">
            <p:pic>
              <p:nvPicPr>
                <p:cNvPr id="131" name="Freihand 130">
                  <a:extLst>
                    <a:ext uri="{FF2B5EF4-FFF2-40B4-BE49-F238E27FC236}">
                      <a16:creationId xmlns:a16="http://schemas.microsoft.com/office/drawing/2014/main" id="{A07EAB71-4A09-4989-99AC-495C4F73B489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107806" y="5292314"/>
                  <a:ext cx="1119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2" name="Freihand 131">
                  <a:extLst>
                    <a:ext uri="{FF2B5EF4-FFF2-40B4-BE49-F238E27FC236}">
                      <a16:creationId xmlns:a16="http://schemas.microsoft.com/office/drawing/2014/main" id="{19A5F662-94D2-461C-903D-454AC0372E97}"/>
                    </a:ext>
                  </a:extLst>
                </p14:cNvPr>
                <p14:cNvContentPartPr/>
                <p14:nvPr/>
              </p14:nvContentPartPr>
              <p14:xfrm>
                <a:off x="3260086" y="5286914"/>
                <a:ext cx="78120" cy="85320"/>
              </p14:xfrm>
            </p:contentPart>
          </mc:Choice>
          <mc:Fallback xmlns="">
            <p:pic>
              <p:nvPicPr>
                <p:cNvPr id="132" name="Freihand 131">
                  <a:extLst>
                    <a:ext uri="{FF2B5EF4-FFF2-40B4-BE49-F238E27FC236}">
                      <a16:creationId xmlns:a16="http://schemas.microsoft.com/office/drawing/2014/main" id="{19A5F662-94D2-461C-903D-454AC0372E97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251446" y="5278274"/>
                  <a:ext cx="957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3" name="Freihand 132">
                  <a:extLst>
                    <a:ext uri="{FF2B5EF4-FFF2-40B4-BE49-F238E27FC236}">
                      <a16:creationId xmlns:a16="http://schemas.microsoft.com/office/drawing/2014/main" id="{7E45F292-5A38-47D5-9C0B-7030FE86B298}"/>
                    </a:ext>
                  </a:extLst>
                </p14:cNvPr>
                <p14:cNvContentPartPr/>
                <p14:nvPr/>
              </p14:nvContentPartPr>
              <p14:xfrm>
                <a:off x="3328486" y="5296634"/>
                <a:ext cx="87120" cy="146880"/>
              </p14:xfrm>
            </p:contentPart>
          </mc:Choice>
          <mc:Fallback xmlns="">
            <p:pic>
              <p:nvPicPr>
                <p:cNvPr id="133" name="Freihand 132">
                  <a:extLst>
                    <a:ext uri="{FF2B5EF4-FFF2-40B4-BE49-F238E27FC236}">
                      <a16:creationId xmlns:a16="http://schemas.microsoft.com/office/drawing/2014/main" id="{7E45F292-5A38-47D5-9C0B-7030FE86B298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319486" y="5287994"/>
                  <a:ext cx="1047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5" name="Freihand 134">
                  <a:extLst>
                    <a:ext uri="{FF2B5EF4-FFF2-40B4-BE49-F238E27FC236}">
                      <a16:creationId xmlns:a16="http://schemas.microsoft.com/office/drawing/2014/main" id="{E9247E98-1811-4C94-9F4B-4076C41E5001}"/>
                    </a:ext>
                  </a:extLst>
                </p14:cNvPr>
                <p14:cNvContentPartPr/>
                <p14:nvPr/>
              </p14:nvContentPartPr>
              <p14:xfrm>
                <a:off x="3073606" y="5364314"/>
                <a:ext cx="4680" cy="15840"/>
              </p14:xfrm>
            </p:contentPart>
          </mc:Choice>
          <mc:Fallback xmlns="">
            <p:pic>
              <p:nvPicPr>
                <p:cNvPr id="135" name="Freihand 134">
                  <a:extLst>
                    <a:ext uri="{FF2B5EF4-FFF2-40B4-BE49-F238E27FC236}">
                      <a16:creationId xmlns:a16="http://schemas.microsoft.com/office/drawing/2014/main" id="{E9247E98-1811-4C94-9F4B-4076C41E500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064606" y="5355674"/>
                  <a:ext cx="2232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uppieren 139">
            <a:extLst>
              <a:ext uri="{FF2B5EF4-FFF2-40B4-BE49-F238E27FC236}">
                <a16:creationId xmlns:a16="http://schemas.microsoft.com/office/drawing/2014/main" id="{2D0B6B62-4A0E-432F-BD86-92252BCEAC1A}"/>
              </a:ext>
            </a:extLst>
          </p:cNvPr>
          <p:cNvGrpSpPr/>
          <p:nvPr/>
        </p:nvGrpSpPr>
        <p:grpSpPr>
          <a:xfrm>
            <a:off x="2005846" y="3254354"/>
            <a:ext cx="235080" cy="1743480"/>
            <a:chOff x="2005846" y="3254354"/>
            <a:chExt cx="235080" cy="174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8" name="Freihand 137">
                  <a:extLst>
                    <a:ext uri="{FF2B5EF4-FFF2-40B4-BE49-F238E27FC236}">
                      <a16:creationId xmlns:a16="http://schemas.microsoft.com/office/drawing/2014/main" id="{85C1AF78-4EF7-495E-AD25-EE1751BD1E7D}"/>
                    </a:ext>
                  </a:extLst>
                </p14:cNvPr>
                <p14:cNvContentPartPr/>
                <p14:nvPr/>
              </p14:nvContentPartPr>
              <p14:xfrm>
                <a:off x="2005846" y="3254354"/>
                <a:ext cx="179280" cy="1715400"/>
              </p14:xfrm>
            </p:contentPart>
          </mc:Choice>
          <mc:Fallback xmlns="">
            <p:pic>
              <p:nvPicPr>
                <p:cNvPr id="138" name="Freihand 137">
                  <a:extLst>
                    <a:ext uri="{FF2B5EF4-FFF2-40B4-BE49-F238E27FC236}">
                      <a16:creationId xmlns:a16="http://schemas.microsoft.com/office/drawing/2014/main" id="{85C1AF78-4EF7-495E-AD25-EE1751BD1E7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997206" y="3245354"/>
                  <a:ext cx="196920" cy="173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9" name="Freihand 138">
                  <a:extLst>
                    <a:ext uri="{FF2B5EF4-FFF2-40B4-BE49-F238E27FC236}">
                      <a16:creationId xmlns:a16="http://schemas.microsoft.com/office/drawing/2014/main" id="{77A7D4B9-9A8D-44A6-BE03-4128F779AA83}"/>
                    </a:ext>
                  </a:extLst>
                </p14:cNvPr>
                <p14:cNvContentPartPr/>
                <p14:nvPr/>
              </p14:nvContentPartPr>
              <p14:xfrm>
                <a:off x="2065606" y="4761674"/>
                <a:ext cx="175320" cy="236160"/>
              </p14:xfrm>
            </p:contentPart>
          </mc:Choice>
          <mc:Fallback xmlns="">
            <p:pic>
              <p:nvPicPr>
                <p:cNvPr id="139" name="Freihand 138">
                  <a:extLst>
                    <a:ext uri="{FF2B5EF4-FFF2-40B4-BE49-F238E27FC236}">
                      <a16:creationId xmlns:a16="http://schemas.microsoft.com/office/drawing/2014/main" id="{77A7D4B9-9A8D-44A6-BE03-4128F779AA8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056606" y="4752674"/>
                  <a:ext cx="192960" cy="25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uppieren 150">
            <a:extLst>
              <a:ext uri="{FF2B5EF4-FFF2-40B4-BE49-F238E27FC236}">
                <a16:creationId xmlns:a16="http://schemas.microsoft.com/office/drawing/2014/main" id="{9E61EAB1-DD10-40F7-9148-8927D7DA6A48}"/>
              </a:ext>
            </a:extLst>
          </p:cNvPr>
          <p:cNvGrpSpPr/>
          <p:nvPr/>
        </p:nvGrpSpPr>
        <p:grpSpPr>
          <a:xfrm>
            <a:off x="966166" y="3823874"/>
            <a:ext cx="870480" cy="304200"/>
            <a:chOff x="966166" y="3823874"/>
            <a:chExt cx="870480" cy="30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1" name="Freihand 140">
                  <a:extLst>
                    <a:ext uri="{FF2B5EF4-FFF2-40B4-BE49-F238E27FC236}">
                      <a16:creationId xmlns:a16="http://schemas.microsoft.com/office/drawing/2014/main" id="{3B6E8D9A-6B33-4E08-A5F3-038DF79D47F0}"/>
                    </a:ext>
                  </a:extLst>
                </p14:cNvPr>
                <p14:cNvContentPartPr/>
                <p14:nvPr/>
              </p14:nvContentPartPr>
              <p14:xfrm>
                <a:off x="966166" y="3906674"/>
                <a:ext cx="167040" cy="221400"/>
              </p14:xfrm>
            </p:contentPart>
          </mc:Choice>
          <mc:Fallback xmlns="">
            <p:pic>
              <p:nvPicPr>
                <p:cNvPr id="141" name="Freihand 140">
                  <a:extLst>
                    <a:ext uri="{FF2B5EF4-FFF2-40B4-BE49-F238E27FC236}">
                      <a16:creationId xmlns:a16="http://schemas.microsoft.com/office/drawing/2014/main" id="{3B6E8D9A-6B33-4E08-A5F3-038DF79D47F0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57526" y="3898034"/>
                  <a:ext cx="1846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2" name="Freihand 141">
                  <a:extLst>
                    <a:ext uri="{FF2B5EF4-FFF2-40B4-BE49-F238E27FC236}">
                      <a16:creationId xmlns:a16="http://schemas.microsoft.com/office/drawing/2014/main" id="{5863EC19-A147-4181-917B-6A9018FD93A5}"/>
                    </a:ext>
                  </a:extLst>
                </p14:cNvPr>
                <p14:cNvContentPartPr/>
                <p14:nvPr/>
              </p14:nvContentPartPr>
              <p14:xfrm>
                <a:off x="1246966" y="4094234"/>
                <a:ext cx="11880" cy="15480"/>
              </p14:xfrm>
            </p:contentPart>
          </mc:Choice>
          <mc:Fallback xmlns="">
            <p:pic>
              <p:nvPicPr>
                <p:cNvPr id="142" name="Freihand 141">
                  <a:extLst>
                    <a:ext uri="{FF2B5EF4-FFF2-40B4-BE49-F238E27FC236}">
                      <a16:creationId xmlns:a16="http://schemas.microsoft.com/office/drawing/2014/main" id="{5863EC19-A147-4181-917B-6A9018FD93A5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237966" y="4085594"/>
                  <a:ext cx="295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4" name="Freihand 143">
                  <a:extLst>
                    <a:ext uri="{FF2B5EF4-FFF2-40B4-BE49-F238E27FC236}">
                      <a16:creationId xmlns:a16="http://schemas.microsoft.com/office/drawing/2014/main" id="{C5D2D663-C446-4534-AC31-986A701A0E02}"/>
                    </a:ext>
                  </a:extLst>
                </p14:cNvPr>
                <p14:cNvContentPartPr/>
                <p14:nvPr/>
              </p14:nvContentPartPr>
              <p14:xfrm>
                <a:off x="1258126" y="3908114"/>
                <a:ext cx="120960" cy="157320"/>
              </p14:xfrm>
            </p:contentPart>
          </mc:Choice>
          <mc:Fallback xmlns="">
            <p:pic>
              <p:nvPicPr>
                <p:cNvPr id="144" name="Freihand 143">
                  <a:extLst>
                    <a:ext uri="{FF2B5EF4-FFF2-40B4-BE49-F238E27FC236}">
                      <a16:creationId xmlns:a16="http://schemas.microsoft.com/office/drawing/2014/main" id="{C5D2D663-C446-4534-AC31-986A701A0E02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249486" y="3899114"/>
                  <a:ext cx="1386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5" name="Freihand 144">
                  <a:extLst>
                    <a:ext uri="{FF2B5EF4-FFF2-40B4-BE49-F238E27FC236}">
                      <a16:creationId xmlns:a16="http://schemas.microsoft.com/office/drawing/2014/main" id="{02846267-FF5D-49B5-B85B-F791AA83414C}"/>
                    </a:ext>
                  </a:extLst>
                </p14:cNvPr>
                <p14:cNvContentPartPr/>
                <p14:nvPr/>
              </p14:nvContentPartPr>
              <p14:xfrm>
                <a:off x="1444606" y="3980834"/>
                <a:ext cx="38520" cy="58320"/>
              </p14:xfrm>
            </p:contentPart>
          </mc:Choice>
          <mc:Fallback xmlns="">
            <p:pic>
              <p:nvPicPr>
                <p:cNvPr id="145" name="Freihand 144">
                  <a:extLst>
                    <a:ext uri="{FF2B5EF4-FFF2-40B4-BE49-F238E27FC236}">
                      <a16:creationId xmlns:a16="http://schemas.microsoft.com/office/drawing/2014/main" id="{02846267-FF5D-49B5-B85B-F791AA83414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435966" y="3972194"/>
                  <a:ext cx="561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6" name="Freihand 145">
                  <a:extLst>
                    <a:ext uri="{FF2B5EF4-FFF2-40B4-BE49-F238E27FC236}">
                      <a16:creationId xmlns:a16="http://schemas.microsoft.com/office/drawing/2014/main" id="{BD4BDEBA-B77B-4DDD-8045-CAC549FD64FD}"/>
                    </a:ext>
                  </a:extLst>
                </p14:cNvPr>
                <p14:cNvContentPartPr/>
                <p14:nvPr/>
              </p14:nvContentPartPr>
              <p14:xfrm>
                <a:off x="1423006" y="3888314"/>
                <a:ext cx="18000" cy="32040"/>
              </p14:xfrm>
            </p:contentPart>
          </mc:Choice>
          <mc:Fallback xmlns="">
            <p:pic>
              <p:nvPicPr>
                <p:cNvPr id="146" name="Freihand 145">
                  <a:extLst>
                    <a:ext uri="{FF2B5EF4-FFF2-40B4-BE49-F238E27FC236}">
                      <a16:creationId xmlns:a16="http://schemas.microsoft.com/office/drawing/2014/main" id="{BD4BDEBA-B77B-4DDD-8045-CAC549FD64FD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414366" y="3879314"/>
                  <a:ext cx="356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7" name="Freihand 146">
                  <a:extLst>
                    <a:ext uri="{FF2B5EF4-FFF2-40B4-BE49-F238E27FC236}">
                      <a16:creationId xmlns:a16="http://schemas.microsoft.com/office/drawing/2014/main" id="{AA6B2AE9-3BB4-43E1-A65C-B2CF49ECFD36}"/>
                    </a:ext>
                  </a:extLst>
                </p14:cNvPr>
                <p14:cNvContentPartPr/>
                <p14:nvPr/>
              </p14:nvContentPartPr>
              <p14:xfrm>
                <a:off x="1533886" y="3926834"/>
                <a:ext cx="81720" cy="123120"/>
              </p14:xfrm>
            </p:contentPart>
          </mc:Choice>
          <mc:Fallback xmlns="">
            <p:pic>
              <p:nvPicPr>
                <p:cNvPr id="147" name="Freihand 146">
                  <a:extLst>
                    <a:ext uri="{FF2B5EF4-FFF2-40B4-BE49-F238E27FC236}">
                      <a16:creationId xmlns:a16="http://schemas.microsoft.com/office/drawing/2014/main" id="{AA6B2AE9-3BB4-43E1-A65C-B2CF49ECFD3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524886" y="3917834"/>
                  <a:ext cx="993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8" name="Freihand 147">
                  <a:extLst>
                    <a:ext uri="{FF2B5EF4-FFF2-40B4-BE49-F238E27FC236}">
                      <a16:creationId xmlns:a16="http://schemas.microsoft.com/office/drawing/2014/main" id="{B50CC7D1-3808-4FA5-9C88-5B2885B47334}"/>
                    </a:ext>
                  </a:extLst>
                </p14:cNvPr>
                <p14:cNvContentPartPr/>
                <p14:nvPr/>
              </p14:nvContentPartPr>
              <p14:xfrm>
                <a:off x="1650166" y="3963554"/>
                <a:ext cx="33840" cy="82800"/>
              </p14:xfrm>
            </p:contentPart>
          </mc:Choice>
          <mc:Fallback xmlns="">
            <p:pic>
              <p:nvPicPr>
                <p:cNvPr id="148" name="Freihand 147">
                  <a:extLst>
                    <a:ext uri="{FF2B5EF4-FFF2-40B4-BE49-F238E27FC236}">
                      <a16:creationId xmlns:a16="http://schemas.microsoft.com/office/drawing/2014/main" id="{B50CC7D1-3808-4FA5-9C88-5B2885B47334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641526" y="3954554"/>
                  <a:ext cx="514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9" name="Freihand 148">
                  <a:extLst>
                    <a:ext uri="{FF2B5EF4-FFF2-40B4-BE49-F238E27FC236}">
                      <a16:creationId xmlns:a16="http://schemas.microsoft.com/office/drawing/2014/main" id="{5565646D-8519-436B-8E1A-3E7348299FA9}"/>
                    </a:ext>
                  </a:extLst>
                </p14:cNvPr>
                <p14:cNvContentPartPr/>
                <p14:nvPr/>
              </p14:nvContentPartPr>
              <p14:xfrm>
                <a:off x="1650166" y="3887234"/>
                <a:ext cx="11880" cy="17640"/>
              </p14:xfrm>
            </p:contentPart>
          </mc:Choice>
          <mc:Fallback xmlns="">
            <p:pic>
              <p:nvPicPr>
                <p:cNvPr id="149" name="Freihand 148">
                  <a:extLst>
                    <a:ext uri="{FF2B5EF4-FFF2-40B4-BE49-F238E27FC236}">
                      <a16:creationId xmlns:a16="http://schemas.microsoft.com/office/drawing/2014/main" id="{5565646D-8519-436B-8E1A-3E7348299FA9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641526" y="3878234"/>
                  <a:ext cx="295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0" name="Freihand 149">
                  <a:extLst>
                    <a:ext uri="{FF2B5EF4-FFF2-40B4-BE49-F238E27FC236}">
                      <a16:creationId xmlns:a16="http://schemas.microsoft.com/office/drawing/2014/main" id="{22E4F472-0CE7-45B3-8DF2-BC192004A509}"/>
                    </a:ext>
                  </a:extLst>
                </p14:cNvPr>
                <p14:cNvContentPartPr/>
                <p14:nvPr/>
              </p14:nvContentPartPr>
              <p14:xfrm>
                <a:off x="1721446" y="3823874"/>
                <a:ext cx="115200" cy="182520"/>
              </p14:xfrm>
            </p:contentPart>
          </mc:Choice>
          <mc:Fallback xmlns="">
            <p:pic>
              <p:nvPicPr>
                <p:cNvPr id="150" name="Freihand 149">
                  <a:extLst>
                    <a:ext uri="{FF2B5EF4-FFF2-40B4-BE49-F238E27FC236}">
                      <a16:creationId xmlns:a16="http://schemas.microsoft.com/office/drawing/2014/main" id="{22E4F472-0CE7-45B3-8DF2-BC192004A509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712806" y="3814874"/>
                  <a:ext cx="132840" cy="20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155" name="Freihand 154">
                <a:extLst>
                  <a:ext uri="{FF2B5EF4-FFF2-40B4-BE49-F238E27FC236}">
                    <a16:creationId xmlns:a16="http://schemas.microsoft.com/office/drawing/2014/main" id="{AB6370B2-9512-4CCF-8CA0-BFC0188385D6}"/>
                  </a:ext>
                </a:extLst>
              </p14:cNvPr>
              <p14:cNvContentPartPr/>
              <p14:nvPr/>
            </p14:nvContentPartPr>
            <p14:xfrm>
              <a:off x="2744206" y="3243194"/>
              <a:ext cx="419400" cy="1739520"/>
            </p14:xfrm>
          </p:contentPart>
        </mc:Choice>
        <mc:Fallback xmlns="">
          <p:pic>
            <p:nvPicPr>
              <p:cNvPr id="155" name="Freihand 154">
                <a:extLst>
                  <a:ext uri="{FF2B5EF4-FFF2-40B4-BE49-F238E27FC236}">
                    <a16:creationId xmlns:a16="http://schemas.microsoft.com/office/drawing/2014/main" id="{AB6370B2-9512-4CCF-8CA0-BFC0188385D6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2735206" y="3234194"/>
                <a:ext cx="437040" cy="175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158" name="Freihand 157">
                <a:extLst>
                  <a:ext uri="{FF2B5EF4-FFF2-40B4-BE49-F238E27FC236}">
                    <a16:creationId xmlns:a16="http://schemas.microsoft.com/office/drawing/2014/main" id="{CED0456B-230C-4420-B6E8-922F780AD794}"/>
                  </a:ext>
                </a:extLst>
              </p14:cNvPr>
              <p14:cNvContentPartPr/>
              <p14:nvPr/>
            </p14:nvContentPartPr>
            <p14:xfrm>
              <a:off x="2951566" y="3116834"/>
              <a:ext cx="376200" cy="311040"/>
            </p14:xfrm>
          </p:contentPart>
        </mc:Choice>
        <mc:Fallback xmlns="">
          <p:pic>
            <p:nvPicPr>
              <p:cNvPr id="158" name="Freihand 157">
                <a:extLst>
                  <a:ext uri="{FF2B5EF4-FFF2-40B4-BE49-F238E27FC236}">
                    <a16:creationId xmlns:a16="http://schemas.microsoft.com/office/drawing/2014/main" id="{CED0456B-230C-4420-B6E8-922F780AD794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2942926" y="3107834"/>
                <a:ext cx="393840" cy="32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2" name="Gruppieren 161">
            <a:extLst>
              <a:ext uri="{FF2B5EF4-FFF2-40B4-BE49-F238E27FC236}">
                <a16:creationId xmlns:a16="http://schemas.microsoft.com/office/drawing/2014/main" id="{07F12AF6-114C-4289-B67F-F71226393E25}"/>
              </a:ext>
            </a:extLst>
          </p:cNvPr>
          <p:cNvGrpSpPr/>
          <p:nvPr/>
        </p:nvGrpSpPr>
        <p:grpSpPr>
          <a:xfrm>
            <a:off x="3248206" y="4057874"/>
            <a:ext cx="252360" cy="320760"/>
            <a:chOff x="3248206" y="4057874"/>
            <a:chExt cx="252360" cy="32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9" name="Freihand 158">
                  <a:extLst>
                    <a:ext uri="{FF2B5EF4-FFF2-40B4-BE49-F238E27FC236}">
                      <a16:creationId xmlns:a16="http://schemas.microsoft.com/office/drawing/2014/main" id="{4D8CA023-EAEA-4CE1-B656-AC850E822594}"/>
                    </a:ext>
                  </a:extLst>
                </p14:cNvPr>
                <p14:cNvContentPartPr/>
                <p14:nvPr/>
              </p14:nvContentPartPr>
              <p14:xfrm>
                <a:off x="3248206" y="4057874"/>
                <a:ext cx="151920" cy="218880"/>
              </p14:xfrm>
            </p:contentPart>
          </mc:Choice>
          <mc:Fallback xmlns="">
            <p:pic>
              <p:nvPicPr>
                <p:cNvPr id="159" name="Freihand 158">
                  <a:extLst>
                    <a:ext uri="{FF2B5EF4-FFF2-40B4-BE49-F238E27FC236}">
                      <a16:creationId xmlns:a16="http://schemas.microsoft.com/office/drawing/2014/main" id="{4D8CA023-EAEA-4CE1-B656-AC850E822594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239566" y="4048874"/>
                  <a:ext cx="1695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60" name="Freihand 159">
                  <a:extLst>
                    <a:ext uri="{FF2B5EF4-FFF2-40B4-BE49-F238E27FC236}">
                      <a16:creationId xmlns:a16="http://schemas.microsoft.com/office/drawing/2014/main" id="{E2B968EF-8882-4236-868D-E0879114E6EA}"/>
                    </a:ext>
                  </a:extLst>
                </p14:cNvPr>
                <p14:cNvContentPartPr/>
                <p14:nvPr/>
              </p14:nvContentPartPr>
              <p14:xfrm>
                <a:off x="3360886" y="4197914"/>
                <a:ext cx="24480" cy="180720"/>
              </p14:xfrm>
            </p:contentPart>
          </mc:Choice>
          <mc:Fallback xmlns="">
            <p:pic>
              <p:nvPicPr>
                <p:cNvPr id="160" name="Freihand 159">
                  <a:extLst>
                    <a:ext uri="{FF2B5EF4-FFF2-40B4-BE49-F238E27FC236}">
                      <a16:creationId xmlns:a16="http://schemas.microsoft.com/office/drawing/2014/main" id="{E2B968EF-8882-4236-868D-E0879114E6EA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352246" y="4188914"/>
                  <a:ext cx="421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61" name="Freihand 160">
                  <a:extLst>
                    <a:ext uri="{FF2B5EF4-FFF2-40B4-BE49-F238E27FC236}">
                      <a16:creationId xmlns:a16="http://schemas.microsoft.com/office/drawing/2014/main" id="{AA281726-2EC8-4A49-B088-DB29B0E1980F}"/>
                    </a:ext>
                  </a:extLst>
                </p14:cNvPr>
                <p14:cNvContentPartPr/>
                <p14:nvPr/>
              </p14:nvContentPartPr>
              <p14:xfrm>
                <a:off x="3493006" y="4319234"/>
                <a:ext cx="7560" cy="13320"/>
              </p14:xfrm>
            </p:contentPart>
          </mc:Choice>
          <mc:Fallback xmlns="">
            <p:pic>
              <p:nvPicPr>
                <p:cNvPr id="161" name="Freihand 160">
                  <a:extLst>
                    <a:ext uri="{FF2B5EF4-FFF2-40B4-BE49-F238E27FC236}">
                      <a16:creationId xmlns:a16="http://schemas.microsoft.com/office/drawing/2014/main" id="{AA281726-2EC8-4A49-B088-DB29B0E1980F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484006" y="4310234"/>
                  <a:ext cx="2520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uppieren 183">
            <a:extLst>
              <a:ext uri="{FF2B5EF4-FFF2-40B4-BE49-F238E27FC236}">
                <a16:creationId xmlns:a16="http://schemas.microsoft.com/office/drawing/2014/main" id="{8DEF9086-9456-4388-878C-0330E3D87475}"/>
              </a:ext>
            </a:extLst>
          </p:cNvPr>
          <p:cNvGrpSpPr/>
          <p:nvPr/>
        </p:nvGrpSpPr>
        <p:grpSpPr>
          <a:xfrm>
            <a:off x="7712926" y="3064274"/>
            <a:ext cx="2394360" cy="336600"/>
            <a:chOff x="7712926" y="3064274"/>
            <a:chExt cx="2394360" cy="33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6E841AF4-679B-4BC9-A3F7-3B2919E3759E}"/>
                    </a:ext>
                  </a:extLst>
                </p14:cNvPr>
                <p14:cNvContentPartPr/>
                <p14:nvPr/>
              </p14:nvContentPartPr>
              <p14:xfrm>
                <a:off x="7712926" y="3102794"/>
                <a:ext cx="136080" cy="21528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6E841AF4-679B-4BC9-A3F7-3B2919E3759E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703926" y="3093794"/>
                  <a:ext cx="1537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3CAF0C32-9D17-4DC5-A34F-F8747754AC33}"/>
                    </a:ext>
                  </a:extLst>
                </p14:cNvPr>
                <p14:cNvContentPartPr/>
                <p14:nvPr/>
              </p14:nvContentPartPr>
              <p14:xfrm>
                <a:off x="7899766" y="3158234"/>
                <a:ext cx="164880" cy="139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3CAF0C32-9D17-4DC5-A34F-F8747754AC33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890766" y="3149234"/>
                  <a:ext cx="1825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896A33D5-0C15-4AF3-9153-D9B1FDD29E90}"/>
                    </a:ext>
                  </a:extLst>
                </p14:cNvPr>
                <p14:cNvContentPartPr/>
                <p14:nvPr/>
              </p14:nvContentPartPr>
              <p14:xfrm>
                <a:off x="8101366" y="3166874"/>
                <a:ext cx="144000" cy="10116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896A33D5-0C15-4AF3-9153-D9B1FDD29E90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092726" y="3158234"/>
                  <a:ext cx="1616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17B58243-6AC6-40B4-8740-424808DAC682}"/>
                    </a:ext>
                  </a:extLst>
                </p14:cNvPr>
                <p14:cNvContentPartPr/>
                <p14:nvPr/>
              </p14:nvContentPartPr>
              <p14:xfrm>
                <a:off x="8303326" y="3282794"/>
                <a:ext cx="11880" cy="1548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17B58243-6AC6-40B4-8740-424808DAC682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294326" y="3273794"/>
                  <a:ext cx="295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95FCB5A5-7713-4BEB-B908-24879247BD34}"/>
                    </a:ext>
                  </a:extLst>
                </p14:cNvPr>
                <p14:cNvContentPartPr/>
                <p14:nvPr/>
              </p14:nvContentPartPr>
              <p14:xfrm>
                <a:off x="8318086" y="3186674"/>
                <a:ext cx="113760" cy="2142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95FCB5A5-7713-4BEB-B908-24879247BD34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309446" y="3177674"/>
                  <a:ext cx="1314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9E3BCD4A-F1D3-46D9-BAA5-C11EC5ADF9DB}"/>
                    </a:ext>
                  </a:extLst>
                </p14:cNvPr>
                <p14:cNvContentPartPr/>
                <p14:nvPr/>
              </p14:nvContentPartPr>
              <p14:xfrm>
                <a:off x="8399806" y="3088394"/>
                <a:ext cx="12240" cy="2844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9E3BCD4A-F1D3-46D9-BAA5-C11EC5ADF9DB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391166" y="3079754"/>
                  <a:ext cx="298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69" name="Freihand 168">
                  <a:extLst>
                    <a:ext uri="{FF2B5EF4-FFF2-40B4-BE49-F238E27FC236}">
                      <a16:creationId xmlns:a16="http://schemas.microsoft.com/office/drawing/2014/main" id="{03F8078D-B0A7-4F65-A316-C8F9F5FBE0A5}"/>
                    </a:ext>
                  </a:extLst>
                </p14:cNvPr>
                <p14:cNvContentPartPr/>
                <p14:nvPr/>
              </p14:nvContentPartPr>
              <p14:xfrm>
                <a:off x="8489446" y="3187754"/>
                <a:ext cx="105120" cy="102600"/>
              </p14:xfrm>
            </p:contentPart>
          </mc:Choice>
          <mc:Fallback xmlns="">
            <p:pic>
              <p:nvPicPr>
                <p:cNvPr id="169" name="Freihand 168">
                  <a:extLst>
                    <a:ext uri="{FF2B5EF4-FFF2-40B4-BE49-F238E27FC236}">
                      <a16:creationId xmlns:a16="http://schemas.microsoft.com/office/drawing/2014/main" id="{03F8078D-B0A7-4F65-A316-C8F9F5FBE0A5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480446" y="3179114"/>
                  <a:ext cx="1227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43319B62-1BC1-4B83-8FC6-DCA55C45AC51}"/>
                    </a:ext>
                  </a:extLst>
                </p14:cNvPr>
                <p14:cNvContentPartPr/>
                <p14:nvPr/>
              </p14:nvContentPartPr>
              <p14:xfrm>
                <a:off x="8613646" y="3112514"/>
                <a:ext cx="116640" cy="16632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43319B62-1BC1-4B83-8FC6-DCA55C45AC51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604646" y="3103514"/>
                  <a:ext cx="1342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B80EC775-21C7-4A4F-8085-931A57E7288C}"/>
                    </a:ext>
                  </a:extLst>
                </p14:cNvPr>
                <p14:cNvContentPartPr/>
                <p14:nvPr/>
              </p14:nvContentPartPr>
              <p14:xfrm>
                <a:off x="8776366" y="3199634"/>
                <a:ext cx="19800" cy="87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B80EC775-21C7-4A4F-8085-931A57E7288C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8767726" y="3190994"/>
                  <a:ext cx="374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092AB958-F683-4694-AC98-680AB134521C}"/>
                    </a:ext>
                  </a:extLst>
                </p14:cNvPr>
                <p14:cNvContentPartPr/>
                <p14:nvPr/>
              </p14:nvContentPartPr>
              <p14:xfrm>
                <a:off x="8780326" y="3134114"/>
                <a:ext cx="432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092AB958-F683-4694-AC98-680AB134521C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771326" y="3125474"/>
                  <a:ext cx="21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73" name="Freihand 172">
                  <a:extLst>
                    <a:ext uri="{FF2B5EF4-FFF2-40B4-BE49-F238E27FC236}">
                      <a16:creationId xmlns:a16="http://schemas.microsoft.com/office/drawing/2014/main" id="{95B4A1E6-FBF0-42D2-B5DA-A966F5C0656D}"/>
                    </a:ext>
                  </a:extLst>
                </p14:cNvPr>
                <p14:cNvContentPartPr/>
                <p14:nvPr/>
              </p14:nvContentPartPr>
              <p14:xfrm>
                <a:off x="8854126" y="3075434"/>
                <a:ext cx="127440" cy="222840"/>
              </p14:xfrm>
            </p:contentPart>
          </mc:Choice>
          <mc:Fallback xmlns="">
            <p:pic>
              <p:nvPicPr>
                <p:cNvPr id="173" name="Freihand 172">
                  <a:extLst>
                    <a:ext uri="{FF2B5EF4-FFF2-40B4-BE49-F238E27FC236}">
                      <a16:creationId xmlns:a16="http://schemas.microsoft.com/office/drawing/2014/main" id="{95B4A1E6-FBF0-42D2-B5DA-A966F5C0656D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845126" y="3066434"/>
                  <a:ext cx="1450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9BF23A4F-1361-497E-B2B0-02FC80E73CDD}"/>
                    </a:ext>
                  </a:extLst>
                </p14:cNvPr>
                <p14:cNvContentPartPr/>
                <p14:nvPr/>
              </p14:nvContentPartPr>
              <p14:xfrm>
                <a:off x="9051406" y="3178034"/>
                <a:ext cx="109440" cy="8352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9BF23A4F-1361-497E-B2B0-02FC80E73CDD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9042766" y="3169034"/>
                  <a:ext cx="1270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C5887FA-0F67-411D-AF40-866A13CEA2EF}"/>
                    </a:ext>
                  </a:extLst>
                </p14:cNvPr>
                <p14:cNvContentPartPr/>
                <p14:nvPr/>
              </p14:nvContentPartPr>
              <p14:xfrm>
                <a:off x="9202246" y="3173714"/>
                <a:ext cx="79560" cy="100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C5887FA-0F67-411D-AF40-866A13CEA2EF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193246" y="3164714"/>
                  <a:ext cx="972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A234A197-293B-4CB8-A81D-BDA749D0A150}"/>
                    </a:ext>
                  </a:extLst>
                </p14:cNvPr>
                <p14:cNvContentPartPr/>
                <p14:nvPr/>
              </p14:nvContentPartPr>
              <p14:xfrm>
                <a:off x="9311686" y="3064274"/>
                <a:ext cx="147600" cy="21204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A234A197-293B-4CB8-A81D-BDA749D0A150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303046" y="3055634"/>
                  <a:ext cx="1652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77" name="Freihand 176">
                  <a:extLst>
                    <a:ext uri="{FF2B5EF4-FFF2-40B4-BE49-F238E27FC236}">
                      <a16:creationId xmlns:a16="http://schemas.microsoft.com/office/drawing/2014/main" id="{0DA9C0A7-6637-4C29-ABC1-F0DB6F7B28FF}"/>
                    </a:ext>
                  </a:extLst>
                </p14:cNvPr>
                <p14:cNvContentPartPr/>
                <p14:nvPr/>
              </p14:nvContentPartPr>
              <p14:xfrm>
                <a:off x="9509686" y="3235994"/>
                <a:ext cx="2880" cy="3600"/>
              </p14:xfrm>
            </p:contentPart>
          </mc:Choice>
          <mc:Fallback xmlns="">
            <p:pic>
              <p:nvPicPr>
                <p:cNvPr id="177" name="Freihand 176">
                  <a:extLst>
                    <a:ext uri="{FF2B5EF4-FFF2-40B4-BE49-F238E27FC236}">
                      <a16:creationId xmlns:a16="http://schemas.microsoft.com/office/drawing/2014/main" id="{0DA9C0A7-6637-4C29-ABC1-F0DB6F7B28FF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500686" y="3226994"/>
                  <a:ext cx="205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D4F58904-E917-44B5-BDB5-99F3321D7E02}"/>
                    </a:ext>
                  </a:extLst>
                </p14:cNvPr>
                <p14:cNvContentPartPr/>
                <p14:nvPr/>
              </p14:nvContentPartPr>
              <p14:xfrm>
                <a:off x="9594646" y="3145634"/>
                <a:ext cx="117000" cy="13176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D4F58904-E917-44B5-BDB5-99F3321D7E0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585646" y="3136994"/>
                  <a:ext cx="134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4D2CAA58-38D7-4876-8092-47425588B83A}"/>
                    </a:ext>
                  </a:extLst>
                </p14:cNvPr>
                <p14:cNvContentPartPr/>
                <p14:nvPr/>
              </p14:nvContentPartPr>
              <p14:xfrm>
                <a:off x="9712006" y="3190994"/>
                <a:ext cx="111960" cy="6156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4D2CAA58-38D7-4876-8092-47425588B83A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9703006" y="3181994"/>
                  <a:ext cx="1296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81" name="Freihand 180">
                  <a:extLst>
                    <a:ext uri="{FF2B5EF4-FFF2-40B4-BE49-F238E27FC236}">
                      <a16:creationId xmlns:a16="http://schemas.microsoft.com/office/drawing/2014/main" id="{6BF0F08B-4213-4AD7-82DE-DDF5DAAE8BDA}"/>
                    </a:ext>
                  </a:extLst>
                </p14:cNvPr>
                <p14:cNvContentPartPr/>
                <p14:nvPr/>
              </p14:nvContentPartPr>
              <p14:xfrm>
                <a:off x="9870406" y="3152114"/>
                <a:ext cx="236880" cy="114840"/>
              </p14:xfrm>
            </p:contentPart>
          </mc:Choice>
          <mc:Fallback xmlns="">
            <p:pic>
              <p:nvPicPr>
                <p:cNvPr id="181" name="Freihand 180">
                  <a:extLst>
                    <a:ext uri="{FF2B5EF4-FFF2-40B4-BE49-F238E27FC236}">
                      <a16:creationId xmlns:a16="http://schemas.microsoft.com/office/drawing/2014/main" id="{6BF0F08B-4213-4AD7-82DE-DDF5DAAE8BDA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9861406" y="3143114"/>
                  <a:ext cx="2545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83" name="Freihand 182">
                  <a:extLst>
                    <a:ext uri="{FF2B5EF4-FFF2-40B4-BE49-F238E27FC236}">
                      <a16:creationId xmlns:a16="http://schemas.microsoft.com/office/drawing/2014/main" id="{34B83D32-3EDA-4E59-9FFB-764F4A6078E3}"/>
                    </a:ext>
                  </a:extLst>
                </p14:cNvPr>
                <p14:cNvContentPartPr/>
                <p14:nvPr/>
              </p14:nvContentPartPr>
              <p14:xfrm>
                <a:off x="9358126" y="3162554"/>
                <a:ext cx="60840" cy="56160"/>
              </p14:xfrm>
            </p:contentPart>
          </mc:Choice>
          <mc:Fallback xmlns="">
            <p:pic>
              <p:nvPicPr>
                <p:cNvPr id="183" name="Freihand 182">
                  <a:extLst>
                    <a:ext uri="{FF2B5EF4-FFF2-40B4-BE49-F238E27FC236}">
                      <a16:creationId xmlns:a16="http://schemas.microsoft.com/office/drawing/2014/main" id="{34B83D32-3EDA-4E59-9FFB-764F4A6078E3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9349486" y="3153914"/>
                  <a:ext cx="78480" cy="7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185" name="Freihand 184">
                <a:extLst>
                  <a:ext uri="{FF2B5EF4-FFF2-40B4-BE49-F238E27FC236}">
                    <a16:creationId xmlns:a16="http://schemas.microsoft.com/office/drawing/2014/main" id="{E401CF7D-3064-4876-AC41-C4B98D995B6A}"/>
                  </a:ext>
                </a:extLst>
              </p14:cNvPr>
              <p14:cNvContentPartPr/>
              <p14:nvPr/>
            </p14:nvContentPartPr>
            <p14:xfrm>
              <a:off x="565708" y="850679"/>
              <a:ext cx="4320" cy="2520"/>
            </p14:xfrm>
          </p:contentPart>
        </mc:Choice>
        <mc:Fallback xmlns="">
          <p:pic>
            <p:nvPicPr>
              <p:cNvPr id="185" name="Freihand 184">
                <a:extLst>
                  <a:ext uri="{FF2B5EF4-FFF2-40B4-BE49-F238E27FC236}">
                    <a16:creationId xmlns:a16="http://schemas.microsoft.com/office/drawing/2014/main" id="{E401CF7D-3064-4876-AC41-C4B98D995B6A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557068" y="842039"/>
                <a:ext cx="21960" cy="2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9" name="Gruppieren 198">
            <a:extLst>
              <a:ext uri="{FF2B5EF4-FFF2-40B4-BE49-F238E27FC236}">
                <a16:creationId xmlns:a16="http://schemas.microsoft.com/office/drawing/2014/main" id="{CE344199-230A-434B-A445-AAE0B6D42BEC}"/>
              </a:ext>
            </a:extLst>
          </p:cNvPr>
          <p:cNvGrpSpPr/>
          <p:nvPr/>
        </p:nvGrpSpPr>
        <p:grpSpPr>
          <a:xfrm>
            <a:off x="1845868" y="924839"/>
            <a:ext cx="877320" cy="251640"/>
            <a:chOff x="2014846" y="535274"/>
            <a:chExt cx="87732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93" name="Freihand 192">
                  <a:extLst>
                    <a:ext uri="{FF2B5EF4-FFF2-40B4-BE49-F238E27FC236}">
                      <a16:creationId xmlns:a16="http://schemas.microsoft.com/office/drawing/2014/main" id="{B0AED03D-E5E1-45AC-AAB2-5C963FDF5219}"/>
                    </a:ext>
                  </a:extLst>
                </p14:cNvPr>
                <p14:cNvContentPartPr/>
                <p14:nvPr/>
              </p14:nvContentPartPr>
              <p14:xfrm>
                <a:off x="2014846" y="549314"/>
                <a:ext cx="128520" cy="237600"/>
              </p14:xfrm>
            </p:contentPart>
          </mc:Choice>
          <mc:Fallback xmlns="">
            <p:pic>
              <p:nvPicPr>
                <p:cNvPr id="193" name="Freihand 192">
                  <a:extLst>
                    <a:ext uri="{FF2B5EF4-FFF2-40B4-BE49-F238E27FC236}">
                      <a16:creationId xmlns:a16="http://schemas.microsoft.com/office/drawing/2014/main" id="{B0AED03D-E5E1-45AC-AAB2-5C963FDF521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005846" y="540674"/>
                  <a:ext cx="1461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4" name="Freihand 193">
                  <a:extLst>
                    <a:ext uri="{FF2B5EF4-FFF2-40B4-BE49-F238E27FC236}">
                      <a16:creationId xmlns:a16="http://schemas.microsoft.com/office/drawing/2014/main" id="{355CF75D-4C33-49F3-A694-17DF23381D56}"/>
                    </a:ext>
                  </a:extLst>
                </p14:cNvPr>
                <p14:cNvContentPartPr/>
                <p14:nvPr/>
              </p14:nvContentPartPr>
              <p14:xfrm>
                <a:off x="2247046" y="535274"/>
                <a:ext cx="12600" cy="220680"/>
              </p14:xfrm>
            </p:contentPart>
          </mc:Choice>
          <mc:Fallback xmlns="">
            <p:pic>
              <p:nvPicPr>
                <p:cNvPr id="194" name="Freihand 193">
                  <a:extLst>
                    <a:ext uri="{FF2B5EF4-FFF2-40B4-BE49-F238E27FC236}">
                      <a16:creationId xmlns:a16="http://schemas.microsoft.com/office/drawing/2014/main" id="{355CF75D-4C33-49F3-A694-17DF23381D5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238406" y="526634"/>
                  <a:ext cx="302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5" name="Freihand 194">
                  <a:extLst>
                    <a:ext uri="{FF2B5EF4-FFF2-40B4-BE49-F238E27FC236}">
                      <a16:creationId xmlns:a16="http://schemas.microsoft.com/office/drawing/2014/main" id="{58D169A3-78C2-4B99-A8B9-177EBB55004D}"/>
                    </a:ext>
                  </a:extLst>
                </p14:cNvPr>
                <p14:cNvContentPartPr/>
                <p14:nvPr/>
              </p14:nvContentPartPr>
              <p14:xfrm>
                <a:off x="2181526" y="626354"/>
                <a:ext cx="97200" cy="22680"/>
              </p14:xfrm>
            </p:contentPart>
          </mc:Choice>
          <mc:Fallback xmlns="">
            <p:pic>
              <p:nvPicPr>
                <p:cNvPr id="195" name="Freihand 194">
                  <a:extLst>
                    <a:ext uri="{FF2B5EF4-FFF2-40B4-BE49-F238E27FC236}">
                      <a16:creationId xmlns:a16="http://schemas.microsoft.com/office/drawing/2014/main" id="{58D169A3-78C2-4B99-A8B9-177EBB55004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172886" y="617714"/>
                  <a:ext cx="1148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6" name="Freihand 195">
                  <a:extLst>
                    <a:ext uri="{FF2B5EF4-FFF2-40B4-BE49-F238E27FC236}">
                      <a16:creationId xmlns:a16="http://schemas.microsoft.com/office/drawing/2014/main" id="{289EC716-2C96-4F08-AA2F-DABE78C0C160}"/>
                    </a:ext>
                  </a:extLst>
                </p14:cNvPr>
                <p14:cNvContentPartPr/>
                <p14:nvPr/>
              </p14:nvContentPartPr>
              <p14:xfrm>
                <a:off x="2317606" y="645434"/>
                <a:ext cx="141120" cy="87480"/>
              </p14:xfrm>
            </p:contentPart>
          </mc:Choice>
          <mc:Fallback xmlns="">
            <p:pic>
              <p:nvPicPr>
                <p:cNvPr id="196" name="Freihand 195">
                  <a:extLst>
                    <a:ext uri="{FF2B5EF4-FFF2-40B4-BE49-F238E27FC236}">
                      <a16:creationId xmlns:a16="http://schemas.microsoft.com/office/drawing/2014/main" id="{289EC716-2C96-4F08-AA2F-DABE78C0C16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308606" y="636794"/>
                  <a:ext cx="1587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B6291A9D-0A07-42D4-A29E-49AB7A93F439}"/>
                    </a:ext>
                  </a:extLst>
                </p14:cNvPr>
                <p14:cNvContentPartPr/>
                <p14:nvPr/>
              </p14:nvContentPartPr>
              <p14:xfrm>
                <a:off x="2514166" y="638954"/>
                <a:ext cx="98640" cy="936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B6291A9D-0A07-42D4-A29E-49AB7A93F43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505166" y="629954"/>
                  <a:ext cx="1162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783F26C5-47A6-4A1B-8E73-CF3DB02F1D0B}"/>
                    </a:ext>
                  </a:extLst>
                </p14:cNvPr>
                <p14:cNvContentPartPr/>
                <p14:nvPr/>
              </p14:nvContentPartPr>
              <p14:xfrm>
                <a:off x="2636926" y="643274"/>
                <a:ext cx="255240" cy="13032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783F26C5-47A6-4A1B-8E73-CF3DB02F1D0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627926" y="634274"/>
                  <a:ext cx="272880" cy="14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201" name="Freihand 200">
                <a:extLst>
                  <a:ext uri="{FF2B5EF4-FFF2-40B4-BE49-F238E27FC236}">
                    <a16:creationId xmlns:a16="http://schemas.microsoft.com/office/drawing/2014/main" id="{D491E393-26C3-47CB-A643-89D163CE592B}"/>
                  </a:ext>
                </a:extLst>
              </p14:cNvPr>
              <p14:cNvContentPartPr/>
              <p14:nvPr/>
            </p14:nvContentPartPr>
            <p14:xfrm>
              <a:off x="515308" y="1301759"/>
              <a:ext cx="2296800" cy="126000"/>
            </p14:xfrm>
          </p:contentPart>
        </mc:Choice>
        <mc:Fallback xmlns="">
          <p:pic>
            <p:nvPicPr>
              <p:cNvPr id="201" name="Freihand 200">
                <a:extLst>
                  <a:ext uri="{FF2B5EF4-FFF2-40B4-BE49-F238E27FC236}">
                    <a16:creationId xmlns:a16="http://schemas.microsoft.com/office/drawing/2014/main" id="{D491E393-26C3-47CB-A643-89D163CE592B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506668" y="1292759"/>
                <a:ext cx="231444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202" name="Freihand 201">
                <a:extLst>
                  <a:ext uri="{FF2B5EF4-FFF2-40B4-BE49-F238E27FC236}">
                    <a16:creationId xmlns:a16="http://schemas.microsoft.com/office/drawing/2014/main" id="{129EC4CB-931C-4DDB-8A40-3BC9B4F0EA28}"/>
                  </a:ext>
                </a:extLst>
              </p14:cNvPr>
              <p14:cNvContentPartPr/>
              <p14:nvPr/>
            </p14:nvContentPartPr>
            <p14:xfrm>
              <a:off x="1616548" y="1363679"/>
              <a:ext cx="25200" cy="855720"/>
            </p14:xfrm>
          </p:contentPart>
        </mc:Choice>
        <mc:Fallback xmlns="">
          <p:pic>
            <p:nvPicPr>
              <p:cNvPr id="202" name="Freihand 201">
                <a:extLst>
                  <a:ext uri="{FF2B5EF4-FFF2-40B4-BE49-F238E27FC236}">
                    <a16:creationId xmlns:a16="http://schemas.microsoft.com/office/drawing/2014/main" id="{129EC4CB-931C-4DDB-8A40-3BC9B4F0EA28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1607548" y="1354679"/>
                <a:ext cx="42840" cy="87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9" name="Gruppieren 248">
            <a:extLst>
              <a:ext uri="{FF2B5EF4-FFF2-40B4-BE49-F238E27FC236}">
                <a16:creationId xmlns:a16="http://schemas.microsoft.com/office/drawing/2014/main" id="{A3511473-37B1-4E30-8A35-21EAEB44B30A}"/>
              </a:ext>
            </a:extLst>
          </p:cNvPr>
          <p:cNvGrpSpPr/>
          <p:nvPr/>
        </p:nvGrpSpPr>
        <p:grpSpPr>
          <a:xfrm>
            <a:off x="165292" y="1536629"/>
            <a:ext cx="1304280" cy="274320"/>
            <a:chOff x="187126" y="1178594"/>
            <a:chExt cx="130428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25" name="Freihand 224">
                  <a:extLst>
                    <a:ext uri="{FF2B5EF4-FFF2-40B4-BE49-F238E27FC236}">
                      <a16:creationId xmlns:a16="http://schemas.microsoft.com/office/drawing/2014/main" id="{0D8378CA-9749-40D4-847F-8FEC14BA368C}"/>
                    </a:ext>
                  </a:extLst>
                </p14:cNvPr>
                <p14:cNvContentPartPr/>
                <p14:nvPr/>
              </p14:nvContentPartPr>
              <p14:xfrm>
                <a:off x="187126" y="1279754"/>
                <a:ext cx="78480" cy="173160"/>
              </p14:xfrm>
            </p:contentPart>
          </mc:Choice>
          <mc:Fallback xmlns="">
            <p:pic>
              <p:nvPicPr>
                <p:cNvPr id="225" name="Freihand 224">
                  <a:extLst>
                    <a:ext uri="{FF2B5EF4-FFF2-40B4-BE49-F238E27FC236}">
                      <a16:creationId xmlns:a16="http://schemas.microsoft.com/office/drawing/2014/main" id="{0D8378CA-9749-40D4-847F-8FEC14BA368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78486" y="1271114"/>
                  <a:ext cx="961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26" name="Freihand 225">
                  <a:extLst>
                    <a:ext uri="{FF2B5EF4-FFF2-40B4-BE49-F238E27FC236}">
                      <a16:creationId xmlns:a16="http://schemas.microsoft.com/office/drawing/2014/main" id="{888749DA-1E62-40A3-9203-77C17B5F1CAF}"/>
                    </a:ext>
                  </a:extLst>
                </p14:cNvPr>
                <p14:cNvContentPartPr/>
                <p14:nvPr/>
              </p14:nvContentPartPr>
              <p14:xfrm>
                <a:off x="272086" y="1205234"/>
                <a:ext cx="5040" cy="28800"/>
              </p14:xfrm>
            </p:contentPart>
          </mc:Choice>
          <mc:Fallback xmlns="">
            <p:pic>
              <p:nvPicPr>
                <p:cNvPr id="226" name="Freihand 225">
                  <a:extLst>
                    <a:ext uri="{FF2B5EF4-FFF2-40B4-BE49-F238E27FC236}">
                      <a16:creationId xmlns:a16="http://schemas.microsoft.com/office/drawing/2014/main" id="{888749DA-1E62-40A3-9203-77C17B5F1CA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63446" y="1196594"/>
                  <a:ext cx="226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27" name="Freihand 226">
                  <a:extLst>
                    <a:ext uri="{FF2B5EF4-FFF2-40B4-BE49-F238E27FC236}">
                      <a16:creationId xmlns:a16="http://schemas.microsoft.com/office/drawing/2014/main" id="{3945C384-41E2-458E-B9A2-1659464758D5}"/>
                    </a:ext>
                  </a:extLst>
                </p14:cNvPr>
                <p14:cNvContentPartPr/>
                <p14:nvPr/>
              </p14:nvContentPartPr>
              <p14:xfrm>
                <a:off x="294766" y="1286234"/>
                <a:ext cx="106920" cy="100440"/>
              </p14:xfrm>
            </p:contentPart>
          </mc:Choice>
          <mc:Fallback xmlns="">
            <p:pic>
              <p:nvPicPr>
                <p:cNvPr id="227" name="Freihand 226">
                  <a:extLst>
                    <a:ext uri="{FF2B5EF4-FFF2-40B4-BE49-F238E27FC236}">
                      <a16:creationId xmlns:a16="http://schemas.microsoft.com/office/drawing/2014/main" id="{3945C384-41E2-458E-B9A2-1659464758D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85766" y="1277234"/>
                  <a:ext cx="1245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30" name="Freihand 229">
                  <a:extLst>
                    <a:ext uri="{FF2B5EF4-FFF2-40B4-BE49-F238E27FC236}">
                      <a16:creationId xmlns:a16="http://schemas.microsoft.com/office/drawing/2014/main" id="{BDFBEDBF-9EF7-4722-823F-1FDAAA96051D}"/>
                    </a:ext>
                  </a:extLst>
                </p14:cNvPr>
                <p14:cNvContentPartPr/>
                <p14:nvPr/>
              </p14:nvContentPartPr>
              <p14:xfrm>
                <a:off x="424366" y="1304954"/>
                <a:ext cx="97920" cy="83520"/>
              </p14:xfrm>
            </p:contentPart>
          </mc:Choice>
          <mc:Fallback xmlns="">
            <p:pic>
              <p:nvPicPr>
                <p:cNvPr id="230" name="Freihand 229">
                  <a:extLst>
                    <a:ext uri="{FF2B5EF4-FFF2-40B4-BE49-F238E27FC236}">
                      <a16:creationId xmlns:a16="http://schemas.microsoft.com/office/drawing/2014/main" id="{BDFBEDBF-9EF7-4722-823F-1FDAAA96051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15726" y="1296314"/>
                  <a:ext cx="1155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31" name="Freihand 230">
                  <a:extLst>
                    <a:ext uri="{FF2B5EF4-FFF2-40B4-BE49-F238E27FC236}">
                      <a16:creationId xmlns:a16="http://schemas.microsoft.com/office/drawing/2014/main" id="{C5FC5A70-1F7B-4A12-B789-80CA17E8A3BC}"/>
                    </a:ext>
                  </a:extLst>
                </p14:cNvPr>
                <p14:cNvContentPartPr/>
                <p14:nvPr/>
              </p14:nvContentPartPr>
              <p14:xfrm>
                <a:off x="525166" y="1205234"/>
                <a:ext cx="74160" cy="177120"/>
              </p14:xfrm>
            </p:contentPart>
          </mc:Choice>
          <mc:Fallback xmlns="">
            <p:pic>
              <p:nvPicPr>
                <p:cNvPr id="231" name="Freihand 230">
                  <a:extLst>
                    <a:ext uri="{FF2B5EF4-FFF2-40B4-BE49-F238E27FC236}">
                      <a16:creationId xmlns:a16="http://schemas.microsoft.com/office/drawing/2014/main" id="{C5FC5A70-1F7B-4A12-B789-80CA17E8A3B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16526" y="1196594"/>
                  <a:ext cx="918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32" name="Freihand 231">
                  <a:extLst>
                    <a:ext uri="{FF2B5EF4-FFF2-40B4-BE49-F238E27FC236}">
                      <a16:creationId xmlns:a16="http://schemas.microsoft.com/office/drawing/2014/main" id="{E51F0181-2E21-49C8-86F1-9318C1121C55}"/>
                    </a:ext>
                  </a:extLst>
                </p14:cNvPr>
                <p14:cNvContentPartPr/>
                <p14:nvPr/>
              </p14:nvContentPartPr>
              <p14:xfrm>
                <a:off x="602926" y="1309634"/>
                <a:ext cx="30960" cy="72360"/>
              </p14:xfrm>
            </p:contentPart>
          </mc:Choice>
          <mc:Fallback xmlns="">
            <p:pic>
              <p:nvPicPr>
                <p:cNvPr id="232" name="Freihand 231">
                  <a:extLst>
                    <a:ext uri="{FF2B5EF4-FFF2-40B4-BE49-F238E27FC236}">
                      <a16:creationId xmlns:a16="http://schemas.microsoft.com/office/drawing/2014/main" id="{E51F0181-2E21-49C8-86F1-9318C1121C5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93926" y="1300994"/>
                  <a:ext cx="486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33" name="Freihand 232">
                  <a:extLst>
                    <a:ext uri="{FF2B5EF4-FFF2-40B4-BE49-F238E27FC236}">
                      <a16:creationId xmlns:a16="http://schemas.microsoft.com/office/drawing/2014/main" id="{BD14B980-01BC-451D-9873-40E6A6668850}"/>
                    </a:ext>
                  </a:extLst>
                </p14:cNvPr>
                <p14:cNvContentPartPr/>
                <p14:nvPr/>
              </p14:nvContentPartPr>
              <p14:xfrm>
                <a:off x="598966" y="1255634"/>
                <a:ext cx="5400" cy="28800"/>
              </p14:xfrm>
            </p:contentPart>
          </mc:Choice>
          <mc:Fallback xmlns="">
            <p:pic>
              <p:nvPicPr>
                <p:cNvPr id="233" name="Freihand 232">
                  <a:extLst>
                    <a:ext uri="{FF2B5EF4-FFF2-40B4-BE49-F238E27FC236}">
                      <a16:creationId xmlns:a16="http://schemas.microsoft.com/office/drawing/2014/main" id="{BD14B980-01BC-451D-9873-40E6A666885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90326" y="1246634"/>
                  <a:ext cx="23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34" name="Freihand 233">
                  <a:extLst>
                    <a:ext uri="{FF2B5EF4-FFF2-40B4-BE49-F238E27FC236}">
                      <a16:creationId xmlns:a16="http://schemas.microsoft.com/office/drawing/2014/main" id="{CF1F1FE5-FDB5-448C-90AF-1556B9425710}"/>
                    </a:ext>
                  </a:extLst>
                </p14:cNvPr>
                <p14:cNvContentPartPr/>
                <p14:nvPr/>
              </p14:nvContentPartPr>
              <p14:xfrm>
                <a:off x="637846" y="1229354"/>
                <a:ext cx="98640" cy="156960"/>
              </p14:xfrm>
            </p:contentPart>
          </mc:Choice>
          <mc:Fallback xmlns="">
            <p:pic>
              <p:nvPicPr>
                <p:cNvPr id="234" name="Freihand 233">
                  <a:extLst>
                    <a:ext uri="{FF2B5EF4-FFF2-40B4-BE49-F238E27FC236}">
                      <a16:creationId xmlns:a16="http://schemas.microsoft.com/office/drawing/2014/main" id="{CF1F1FE5-FDB5-448C-90AF-1556B942571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28846" y="1220354"/>
                  <a:ext cx="1162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A4CADF44-D8A6-40F3-98FB-94BD22856734}"/>
                    </a:ext>
                  </a:extLst>
                </p14:cNvPr>
                <p14:cNvContentPartPr/>
                <p14:nvPr/>
              </p14:nvContentPartPr>
              <p14:xfrm>
                <a:off x="754126" y="1266434"/>
                <a:ext cx="118440" cy="9432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A4CADF44-D8A6-40F3-98FB-94BD2285673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45126" y="1257434"/>
                  <a:ext cx="1360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BBA392E6-9037-4828-B6EC-6A58FBCE6A7E}"/>
                    </a:ext>
                  </a:extLst>
                </p14:cNvPr>
                <p14:cNvContentPartPr/>
                <p14:nvPr/>
              </p14:nvContentPartPr>
              <p14:xfrm>
                <a:off x="879046" y="1282274"/>
                <a:ext cx="81000" cy="9576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BBA392E6-9037-4828-B6EC-6A58FBCE6A7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70046" y="1273274"/>
                  <a:ext cx="986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39" name="Freihand 238">
                  <a:extLst>
                    <a:ext uri="{FF2B5EF4-FFF2-40B4-BE49-F238E27FC236}">
                      <a16:creationId xmlns:a16="http://schemas.microsoft.com/office/drawing/2014/main" id="{F3D2621A-11A1-4404-A508-26024A85A667}"/>
                    </a:ext>
                  </a:extLst>
                </p14:cNvPr>
                <p14:cNvContentPartPr/>
                <p14:nvPr/>
              </p14:nvContentPartPr>
              <p14:xfrm>
                <a:off x="957886" y="1178594"/>
                <a:ext cx="60480" cy="199440"/>
              </p14:xfrm>
            </p:contentPart>
          </mc:Choice>
          <mc:Fallback xmlns="">
            <p:pic>
              <p:nvPicPr>
                <p:cNvPr id="239" name="Freihand 238">
                  <a:extLst>
                    <a:ext uri="{FF2B5EF4-FFF2-40B4-BE49-F238E27FC236}">
                      <a16:creationId xmlns:a16="http://schemas.microsoft.com/office/drawing/2014/main" id="{F3D2621A-11A1-4404-A508-26024A85A66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49246" y="1169954"/>
                  <a:ext cx="781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4CC7E0D5-AAC6-4B8F-B99B-7B651C7A8E37}"/>
                    </a:ext>
                  </a:extLst>
                </p14:cNvPr>
                <p14:cNvContentPartPr/>
                <p14:nvPr/>
              </p14:nvContentPartPr>
              <p14:xfrm>
                <a:off x="972646" y="1290194"/>
                <a:ext cx="79560" cy="8892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4CC7E0D5-AAC6-4B8F-B99B-7B651C7A8E3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64006" y="1281194"/>
                  <a:ext cx="972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41" name="Freihand 240">
                  <a:extLst>
                    <a:ext uri="{FF2B5EF4-FFF2-40B4-BE49-F238E27FC236}">
                      <a16:creationId xmlns:a16="http://schemas.microsoft.com/office/drawing/2014/main" id="{5F9F4C06-EE5E-4E23-9A73-1836FE538F61}"/>
                    </a:ext>
                  </a:extLst>
                </p14:cNvPr>
                <p14:cNvContentPartPr/>
                <p14:nvPr/>
              </p14:nvContentPartPr>
              <p14:xfrm>
                <a:off x="1127446" y="1349234"/>
                <a:ext cx="7200" cy="10440"/>
              </p14:xfrm>
            </p:contentPart>
          </mc:Choice>
          <mc:Fallback xmlns="">
            <p:pic>
              <p:nvPicPr>
                <p:cNvPr id="241" name="Freihand 240">
                  <a:extLst>
                    <a:ext uri="{FF2B5EF4-FFF2-40B4-BE49-F238E27FC236}">
                      <a16:creationId xmlns:a16="http://schemas.microsoft.com/office/drawing/2014/main" id="{5F9F4C06-EE5E-4E23-9A73-1836FE538F6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18446" y="1340594"/>
                  <a:ext cx="248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42" name="Freihand 241">
                  <a:extLst>
                    <a:ext uri="{FF2B5EF4-FFF2-40B4-BE49-F238E27FC236}">
                      <a16:creationId xmlns:a16="http://schemas.microsoft.com/office/drawing/2014/main" id="{2CC147F2-828E-4B8C-92A1-9F42BB81C242}"/>
                    </a:ext>
                  </a:extLst>
                </p14:cNvPr>
                <p14:cNvContentPartPr/>
                <p14:nvPr/>
              </p14:nvContentPartPr>
              <p14:xfrm>
                <a:off x="1141126" y="1255634"/>
                <a:ext cx="113760" cy="113760"/>
              </p14:xfrm>
            </p:contentPart>
          </mc:Choice>
          <mc:Fallback xmlns="">
            <p:pic>
              <p:nvPicPr>
                <p:cNvPr id="242" name="Freihand 241">
                  <a:extLst>
                    <a:ext uri="{FF2B5EF4-FFF2-40B4-BE49-F238E27FC236}">
                      <a16:creationId xmlns:a16="http://schemas.microsoft.com/office/drawing/2014/main" id="{2CC147F2-828E-4B8C-92A1-9F42BB81C24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32486" y="1246634"/>
                  <a:ext cx="1314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43" name="Freihand 242">
                  <a:extLst>
                    <a:ext uri="{FF2B5EF4-FFF2-40B4-BE49-F238E27FC236}">
                      <a16:creationId xmlns:a16="http://schemas.microsoft.com/office/drawing/2014/main" id="{9F8FBED4-F001-4CEF-93E6-37E637CC3F37}"/>
                    </a:ext>
                  </a:extLst>
                </p14:cNvPr>
                <p14:cNvContentPartPr/>
                <p14:nvPr/>
              </p14:nvContentPartPr>
              <p14:xfrm>
                <a:off x="1251286" y="1258154"/>
                <a:ext cx="86040" cy="70560"/>
              </p14:xfrm>
            </p:contentPart>
          </mc:Choice>
          <mc:Fallback xmlns="">
            <p:pic>
              <p:nvPicPr>
                <p:cNvPr id="243" name="Freihand 242">
                  <a:extLst>
                    <a:ext uri="{FF2B5EF4-FFF2-40B4-BE49-F238E27FC236}">
                      <a16:creationId xmlns:a16="http://schemas.microsoft.com/office/drawing/2014/main" id="{9F8FBED4-F001-4CEF-93E6-37E637CC3F3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242646" y="1249154"/>
                  <a:ext cx="1036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44" name="Freihand 243">
                  <a:extLst>
                    <a:ext uri="{FF2B5EF4-FFF2-40B4-BE49-F238E27FC236}">
                      <a16:creationId xmlns:a16="http://schemas.microsoft.com/office/drawing/2014/main" id="{930CF89D-A9C4-4CF1-A5DC-2837D36C5A04}"/>
                    </a:ext>
                  </a:extLst>
                </p14:cNvPr>
                <p14:cNvContentPartPr/>
                <p14:nvPr/>
              </p14:nvContentPartPr>
              <p14:xfrm>
                <a:off x="1351006" y="1255634"/>
                <a:ext cx="140400" cy="96480"/>
              </p14:xfrm>
            </p:contentPart>
          </mc:Choice>
          <mc:Fallback xmlns="">
            <p:pic>
              <p:nvPicPr>
                <p:cNvPr id="244" name="Freihand 243">
                  <a:extLst>
                    <a:ext uri="{FF2B5EF4-FFF2-40B4-BE49-F238E27FC236}">
                      <a16:creationId xmlns:a16="http://schemas.microsoft.com/office/drawing/2014/main" id="{930CF89D-A9C4-4CF1-A5DC-2837D36C5A0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342366" y="1246634"/>
                  <a:ext cx="1580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48" name="Freihand 247">
                  <a:extLst>
                    <a:ext uri="{FF2B5EF4-FFF2-40B4-BE49-F238E27FC236}">
                      <a16:creationId xmlns:a16="http://schemas.microsoft.com/office/drawing/2014/main" id="{EA140E98-3B81-4929-AF80-236B27ABF2A0}"/>
                    </a:ext>
                  </a:extLst>
                </p14:cNvPr>
                <p14:cNvContentPartPr/>
                <p14:nvPr/>
              </p14:nvContentPartPr>
              <p14:xfrm>
                <a:off x="1075966" y="1369034"/>
                <a:ext cx="16560" cy="19800"/>
              </p14:xfrm>
            </p:contentPart>
          </mc:Choice>
          <mc:Fallback xmlns="">
            <p:pic>
              <p:nvPicPr>
                <p:cNvPr id="248" name="Freihand 247">
                  <a:extLst>
                    <a:ext uri="{FF2B5EF4-FFF2-40B4-BE49-F238E27FC236}">
                      <a16:creationId xmlns:a16="http://schemas.microsoft.com/office/drawing/2014/main" id="{EA140E98-3B81-4929-AF80-236B27ABF2A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67326" y="1360034"/>
                  <a:ext cx="3420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uppieren 281">
            <a:extLst>
              <a:ext uri="{FF2B5EF4-FFF2-40B4-BE49-F238E27FC236}">
                <a16:creationId xmlns:a16="http://schemas.microsoft.com/office/drawing/2014/main" id="{6BB11AD6-E9E4-4596-9F56-8B5B80FC266B}"/>
              </a:ext>
            </a:extLst>
          </p:cNvPr>
          <p:cNvGrpSpPr/>
          <p:nvPr/>
        </p:nvGrpSpPr>
        <p:grpSpPr>
          <a:xfrm>
            <a:off x="1725628" y="1443959"/>
            <a:ext cx="1144800" cy="257760"/>
            <a:chOff x="1894606" y="1054394"/>
            <a:chExt cx="1144800" cy="25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68" name="Freihand 267">
                  <a:extLst>
                    <a:ext uri="{FF2B5EF4-FFF2-40B4-BE49-F238E27FC236}">
                      <a16:creationId xmlns:a16="http://schemas.microsoft.com/office/drawing/2014/main" id="{A6713724-A43D-4AC8-9B4E-C3C2662F9555}"/>
                    </a:ext>
                  </a:extLst>
                </p14:cNvPr>
                <p14:cNvContentPartPr/>
                <p14:nvPr/>
              </p14:nvContentPartPr>
              <p14:xfrm>
                <a:off x="1894606" y="1115594"/>
                <a:ext cx="162000" cy="196560"/>
              </p14:xfrm>
            </p:contentPart>
          </mc:Choice>
          <mc:Fallback xmlns="">
            <p:pic>
              <p:nvPicPr>
                <p:cNvPr id="268" name="Freihand 267">
                  <a:extLst>
                    <a:ext uri="{FF2B5EF4-FFF2-40B4-BE49-F238E27FC236}">
                      <a16:creationId xmlns:a16="http://schemas.microsoft.com/office/drawing/2014/main" id="{A6713724-A43D-4AC8-9B4E-C3C2662F955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885606" y="1106594"/>
                  <a:ext cx="1796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69" name="Freihand 268">
                  <a:extLst>
                    <a:ext uri="{FF2B5EF4-FFF2-40B4-BE49-F238E27FC236}">
                      <a16:creationId xmlns:a16="http://schemas.microsoft.com/office/drawing/2014/main" id="{EB21332A-9D89-4674-9E19-7051ED180FE2}"/>
                    </a:ext>
                  </a:extLst>
                </p14:cNvPr>
                <p14:cNvContentPartPr/>
                <p14:nvPr/>
              </p14:nvContentPartPr>
              <p14:xfrm>
                <a:off x="2119246" y="1148714"/>
                <a:ext cx="19800" cy="142200"/>
              </p14:xfrm>
            </p:contentPart>
          </mc:Choice>
          <mc:Fallback xmlns="">
            <p:pic>
              <p:nvPicPr>
                <p:cNvPr id="269" name="Freihand 268">
                  <a:extLst>
                    <a:ext uri="{FF2B5EF4-FFF2-40B4-BE49-F238E27FC236}">
                      <a16:creationId xmlns:a16="http://schemas.microsoft.com/office/drawing/2014/main" id="{EB21332A-9D89-4674-9E19-7051ED180FE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110246" y="1139714"/>
                  <a:ext cx="374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70" name="Freihand 269">
                  <a:extLst>
                    <a:ext uri="{FF2B5EF4-FFF2-40B4-BE49-F238E27FC236}">
                      <a16:creationId xmlns:a16="http://schemas.microsoft.com/office/drawing/2014/main" id="{1DD7312D-6DE2-4419-AA75-053E647CFFF8}"/>
                    </a:ext>
                  </a:extLst>
                </p14:cNvPr>
                <p14:cNvContentPartPr/>
                <p14:nvPr/>
              </p14:nvContentPartPr>
              <p14:xfrm>
                <a:off x="2177926" y="1108394"/>
                <a:ext cx="121680" cy="172080"/>
              </p14:xfrm>
            </p:contentPart>
          </mc:Choice>
          <mc:Fallback xmlns="">
            <p:pic>
              <p:nvPicPr>
                <p:cNvPr id="270" name="Freihand 269">
                  <a:extLst>
                    <a:ext uri="{FF2B5EF4-FFF2-40B4-BE49-F238E27FC236}">
                      <a16:creationId xmlns:a16="http://schemas.microsoft.com/office/drawing/2014/main" id="{1DD7312D-6DE2-4419-AA75-053E647CFFF8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168926" y="1099394"/>
                  <a:ext cx="1393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72" name="Freihand 271">
                  <a:extLst>
                    <a:ext uri="{FF2B5EF4-FFF2-40B4-BE49-F238E27FC236}">
                      <a16:creationId xmlns:a16="http://schemas.microsoft.com/office/drawing/2014/main" id="{C092077A-E70D-4705-8293-C0EF65E45837}"/>
                    </a:ext>
                  </a:extLst>
                </p14:cNvPr>
                <p14:cNvContentPartPr/>
                <p14:nvPr/>
              </p14:nvContentPartPr>
              <p14:xfrm>
                <a:off x="2360086" y="1144034"/>
                <a:ext cx="123840" cy="23400"/>
              </p14:xfrm>
            </p:contentPart>
          </mc:Choice>
          <mc:Fallback xmlns="">
            <p:pic>
              <p:nvPicPr>
                <p:cNvPr id="272" name="Freihand 271">
                  <a:extLst>
                    <a:ext uri="{FF2B5EF4-FFF2-40B4-BE49-F238E27FC236}">
                      <a16:creationId xmlns:a16="http://schemas.microsoft.com/office/drawing/2014/main" id="{C092077A-E70D-4705-8293-C0EF65E4583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351446" y="1135034"/>
                  <a:ext cx="1414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73" name="Freihand 272">
                  <a:extLst>
                    <a:ext uri="{FF2B5EF4-FFF2-40B4-BE49-F238E27FC236}">
                      <a16:creationId xmlns:a16="http://schemas.microsoft.com/office/drawing/2014/main" id="{104780FB-D2DF-437D-8D97-1E6C0CDE1863}"/>
                    </a:ext>
                  </a:extLst>
                </p14:cNvPr>
                <p14:cNvContentPartPr/>
                <p14:nvPr/>
              </p14:nvContentPartPr>
              <p14:xfrm>
                <a:off x="2360806" y="1185794"/>
                <a:ext cx="84960" cy="13320"/>
              </p14:xfrm>
            </p:contentPart>
          </mc:Choice>
          <mc:Fallback xmlns="">
            <p:pic>
              <p:nvPicPr>
                <p:cNvPr id="273" name="Freihand 272">
                  <a:extLst>
                    <a:ext uri="{FF2B5EF4-FFF2-40B4-BE49-F238E27FC236}">
                      <a16:creationId xmlns:a16="http://schemas.microsoft.com/office/drawing/2014/main" id="{104780FB-D2DF-437D-8D97-1E6C0CDE186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351806" y="1176794"/>
                  <a:ext cx="1026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75" name="Freihand 274">
                  <a:extLst>
                    <a:ext uri="{FF2B5EF4-FFF2-40B4-BE49-F238E27FC236}">
                      <a16:creationId xmlns:a16="http://schemas.microsoft.com/office/drawing/2014/main" id="{1C51E78D-01C5-422D-B0C1-4262FC93DE45}"/>
                    </a:ext>
                  </a:extLst>
                </p14:cNvPr>
                <p14:cNvContentPartPr/>
                <p14:nvPr/>
              </p14:nvContentPartPr>
              <p14:xfrm>
                <a:off x="2535046" y="1153034"/>
                <a:ext cx="127800" cy="132480"/>
              </p14:xfrm>
            </p:contentPart>
          </mc:Choice>
          <mc:Fallback xmlns="">
            <p:pic>
              <p:nvPicPr>
                <p:cNvPr id="275" name="Freihand 274">
                  <a:extLst>
                    <a:ext uri="{FF2B5EF4-FFF2-40B4-BE49-F238E27FC236}">
                      <a16:creationId xmlns:a16="http://schemas.microsoft.com/office/drawing/2014/main" id="{1C51E78D-01C5-422D-B0C1-4262FC93DE4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526406" y="1144034"/>
                  <a:ext cx="1454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76" name="Freihand 275">
                  <a:extLst>
                    <a:ext uri="{FF2B5EF4-FFF2-40B4-BE49-F238E27FC236}">
                      <a16:creationId xmlns:a16="http://schemas.microsoft.com/office/drawing/2014/main" id="{A74756D5-4D09-4286-856B-CC4CCCCF47A6}"/>
                    </a:ext>
                  </a:extLst>
                </p14:cNvPr>
                <p14:cNvContentPartPr/>
                <p14:nvPr/>
              </p14:nvContentPartPr>
              <p14:xfrm>
                <a:off x="2538646" y="1167434"/>
                <a:ext cx="109080" cy="84240"/>
              </p14:xfrm>
            </p:contentPart>
          </mc:Choice>
          <mc:Fallback xmlns="">
            <p:pic>
              <p:nvPicPr>
                <p:cNvPr id="276" name="Freihand 275">
                  <a:extLst>
                    <a:ext uri="{FF2B5EF4-FFF2-40B4-BE49-F238E27FC236}">
                      <a16:creationId xmlns:a16="http://schemas.microsoft.com/office/drawing/2014/main" id="{A74756D5-4D09-4286-856B-CC4CCCCF47A6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529646" y="1158794"/>
                  <a:ext cx="1267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77" name="Freihand 276">
                  <a:extLst>
                    <a:ext uri="{FF2B5EF4-FFF2-40B4-BE49-F238E27FC236}">
                      <a16:creationId xmlns:a16="http://schemas.microsoft.com/office/drawing/2014/main" id="{462FC35F-213E-4404-932E-860B74E1FD68}"/>
                    </a:ext>
                  </a:extLst>
                </p14:cNvPr>
                <p14:cNvContentPartPr/>
                <p14:nvPr/>
              </p14:nvContentPartPr>
              <p14:xfrm>
                <a:off x="2685886" y="1096154"/>
                <a:ext cx="140040" cy="146160"/>
              </p14:xfrm>
            </p:contentPart>
          </mc:Choice>
          <mc:Fallback xmlns="">
            <p:pic>
              <p:nvPicPr>
                <p:cNvPr id="277" name="Freihand 276">
                  <a:extLst>
                    <a:ext uri="{FF2B5EF4-FFF2-40B4-BE49-F238E27FC236}">
                      <a16:creationId xmlns:a16="http://schemas.microsoft.com/office/drawing/2014/main" id="{462FC35F-213E-4404-932E-860B74E1FD6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676886" y="1087514"/>
                  <a:ext cx="1576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78" name="Freihand 277">
                  <a:extLst>
                    <a:ext uri="{FF2B5EF4-FFF2-40B4-BE49-F238E27FC236}">
                      <a16:creationId xmlns:a16="http://schemas.microsoft.com/office/drawing/2014/main" id="{6F3A3AAF-F315-448B-9802-24240ECE0287}"/>
                    </a:ext>
                  </a:extLst>
                </p14:cNvPr>
                <p14:cNvContentPartPr/>
                <p14:nvPr/>
              </p14:nvContentPartPr>
              <p14:xfrm>
                <a:off x="2697766" y="1124594"/>
                <a:ext cx="104400" cy="109080"/>
              </p14:xfrm>
            </p:contentPart>
          </mc:Choice>
          <mc:Fallback xmlns="">
            <p:pic>
              <p:nvPicPr>
                <p:cNvPr id="278" name="Freihand 277">
                  <a:extLst>
                    <a:ext uri="{FF2B5EF4-FFF2-40B4-BE49-F238E27FC236}">
                      <a16:creationId xmlns:a16="http://schemas.microsoft.com/office/drawing/2014/main" id="{6F3A3AAF-F315-448B-9802-24240ECE028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688766" y="1115594"/>
                  <a:ext cx="1220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79" name="Freihand 278">
                  <a:extLst>
                    <a:ext uri="{FF2B5EF4-FFF2-40B4-BE49-F238E27FC236}">
                      <a16:creationId xmlns:a16="http://schemas.microsoft.com/office/drawing/2014/main" id="{ED40C909-4185-4E94-B14B-F2AC03196F3A}"/>
                    </a:ext>
                  </a:extLst>
                </p14:cNvPr>
                <p14:cNvContentPartPr/>
                <p14:nvPr/>
              </p14:nvContentPartPr>
              <p14:xfrm>
                <a:off x="2790646" y="1101194"/>
                <a:ext cx="137520" cy="138960"/>
              </p14:xfrm>
            </p:contentPart>
          </mc:Choice>
          <mc:Fallback xmlns="">
            <p:pic>
              <p:nvPicPr>
                <p:cNvPr id="279" name="Freihand 278">
                  <a:extLst>
                    <a:ext uri="{FF2B5EF4-FFF2-40B4-BE49-F238E27FC236}">
                      <a16:creationId xmlns:a16="http://schemas.microsoft.com/office/drawing/2014/main" id="{ED40C909-4185-4E94-B14B-F2AC03196F3A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782006" y="1092194"/>
                  <a:ext cx="1551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80" name="Freihand 279">
                  <a:extLst>
                    <a:ext uri="{FF2B5EF4-FFF2-40B4-BE49-F238E27FC236}">
                      <a16:creationId xmlns:a16="http://schemas.microsoft.com/office/drawing/2014/main" id="{58061080-6E55-4AFA-BD25-4929DDACB77D}"/>
                    </a:ext>
                  </a:extLst>
                </p14:cNvPr>
                <p14:cNvContentPartPr/>
                <p14:nvPr/>
              </p14:nvContentPartPr>
              <p14:xfrm>
                <a:off x="2910886" y="1054394"/>
                <a:ext cx="128520" cy="150120"/>
              </p14:xfrm>
            </p:contentPart>
          </mc:Choice>
          <mc:Fallback xmlns="">
            <p:pic>
              <p:nvPicPr>
                <p:cNvPr id="280" name="Freihand 279">
                  <a:extLst>
                    <a:ext uri="{FF2B5EF4-FFF2-40B4-BE49-F238E27FC236}">
                      <a16:creationId xmlns:a16="http://schemas.microsoft.com/office/drawing/2014/main" id="{58061080-6E55-4AFA-BD25-4929DDACB77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902246" y="1045754"/>
                  <a:ext cx="1461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81" name="Freihand 280">
                  <a:extLst>
                    <a:ext uri="{FF2B5EF4-FFF2-40B4-BE49-F238E27FC236}">
                      <a16:creationId xmlns:a16="http://schemas.microsoft.com/office/drawing/2014/main" id="{F0574E17-161D-469A-83AF-8B1EA0087BE1}"/>
                    </a:ext>
                  </a:extLst>
                </p14:cNvPr>
                <p14:cNvContentPartPr/>
                <p14:nvPr/>
              </p14:nvContentPartPr>
              <p14:xfrm>
                <a:off x="2906206" y="1090034"/>
                <a:ext cx="129240" cy="101880"/>
              </p14:xfrm>
            </p:contentPart>
          </mc:Choice>
          <mc:Fallback xmlns="">
            <p:pic>
              <p:nvPicPr>
                <p:cNvPr id="281" name="Freihand 280">
                  <a:extLst>
                    <a:ext uri="{FF2B5EF4-FFF2-40B4-BE49-F238E27FC236}">
                      <a16:creationId xmlns:a16="http://schemas.microsoft.com/office/drawing/2014/main" id="{F0574E17-161D-469A-83AF-8B1EA0087BE1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897566" y="1081034"/>
                  <a:ext cx="146880" cy="11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uppieren 288">
            <a:extLst>
              <a:ext uri="{FF2B5EF4-FFF2-40B4-BE49-F238E27FC236}">
                <a16:creationId xmlns:a16="http://schemas.microsoft.com/office/drawing/2014/main" id="{6FF094F0-215E-47AF-AAE7-05AEF028C837}"/>
              </a:ext>
            </a:extLst>
          </p:cNvPr>
          <p:cNvGrpSpPr/>
          <p:nvPr/>
        </p:nvGrpSpPr>
        <p:grpSpPr>
          <a:xfrm>
            <a:off x="6433846" y="3106394"/>
            <a:ext cx="512640" cy="243360"/>
            <a:chOff x="6433846" y="3106394"/>
            <a:chExt cx="512640" cy="24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83" name="Freihand 282">
                  <a:extLst>
                    <a:ext uri="{FF2B5EF4-FFF2-40B4-BE49-F238E27FC236}">
                      <a16:creationId xmlns:a16="http://schemas.microsoft.com/office/drawing/2014/main" id="{BBF08CF6-FF1A-49AF-A0B7-243F01D94877}"/>
                    </a:ext>
                  </a:extLst>
                </p14:cNvPr>
                <p14:cNvContentPartPr/>
                <p14:nvPr/>
              </p14:nvContentPartPr>
              <p14:xfrm>
                <a:off x="6433846" y="3106394"/>
                <a:ext cx="189720" cy="243360"/>
              </p14:xfrm>
            </p:contentPart>
          </mc:Choice>
          <mc:Fallback xmlns="">
            <p:pic>
              <p:nvPicPr>
                <p:cNvPr id="283" name="Freihand 282">
                  <a:extLst>
                    <a:ext uri="{FF2B5EF4-FFF2-40B4-BE49-F238E27FC236}">
                      <a16:creationId xmlns:a16="http://schemas.microsoft.com/office/drawing/2014/main" id="{BBF08CF6-FF1A-49AF-A0B7-243F01D94877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425206" y="3097394"/>
                  <a:ext cx="2073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84" name="Freihand 283">
                  <a:extLst>
                    <a:ext uri="{FF2B5EF4-FFF2-40B4-BE49-F238E27FC236}">
                      <a16:creationId xmlns:a16="http://schemas.microsoft.com/office/drawing/2014/main" id="{53506BE7-1748-477E-A283-72C28974AA37}"/>
                    </a:ext>
                  </a:extLst>
                </p14:cNvPr>
                <p14:cNvContentPartPr/>
                <p14:nvPr/>
              </p14:nvContentPartPr>
              <p14:xfrm>
                <a:off x="6680446" y="3151754"/>
                <a:ext cx="33480" cy="162000"/>
              </p14:xfrm>
            </p:contentPart>
          </mc:Choice>
          <mc:Fallback xmlns="">
            <p:pic>
              <p:nvPicPr>
                <p:cNvPr id="284" name="Freihand 283">
                  <a:extLst>
                    <a:ext uri="{FF2B5EF4-FFF2-40B4-BE49-F238E27FC236}">
                      <a16:creationId xmlns:a16="http://schemas.microsoft.com/office/drawing/2014/main" id="{53506BE7-1748-477E-A283-72C28974AA37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671806" y="3142754"/>
                  <a:ext cx="511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85" name="Freihand 284">
                  <a:extLst>
                    <a:ext uri="{FF2B5EF4-FFF2-40B4-BE49-F238E27FC236}">
                      <a16:creationId xmlns:a16="http://schemas.microsoft.com/office/drawing/2014/main" id="{D63E43D0-51E5-444B-8393-D91965D0422C}"/>
                    </a:ext>
                  </a:extLst>
                </p14:cNvPr>
                <p14:cNvContentPartPr/>
                <p14:nvPr/>
              </p14:nvContentPartPr>
              <p14:xfrm>
                <a:off x="6805726" y="3140954"/>
                <a:ext cx="39240" cy="159480"/>
              </p14:xfrm>
            </p:contentPart>
          </mc:Choice>
          <mc:Fallback xmlns="">
            <p:pic>
              <p:nvPicPr>
                <p:cNvPr id="285" name="Freihand 284">
                  <a:extLst>
                    <a:ext uri="{FF2B5EF4-FFF2-40B4-BE49-F238E27FC236}">
                      <a16:creationId xmlns:a16="http://schemas.microsoft.com/office/drawing/2014/main" id="{D63E43D0-51E5-444B-8393-D91965D0422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797086" y="3131954"/>
                  <a:ext cx="568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88" name="Freihand 287">
                  <a:extLst>
                    <a:ext uri="{FF2B5EF4-FFF2-40B4-BE49-F238E27FC236}">
                      <a16:creationId xmlns:a16="http://schemas.microsoft.com/office/drawing/2014/main" id="{38C81CB2-EF09-43BF-9630-F823EEA76291}"/>
                    </a:ext>
                  </a:extLst>
                </p14:cNvPr>
                <p14:cNvContentPartPr/>
                <p14:nvPr/>
              </p14:nvContentPartPr>
              <p14:xfrm>
                <a:off x="6775126" y="3110354"/>
                <a:ext cx="171360" cy="218160"/>
              </p14:xfrm>
            </p:contentPart>
          </mc:Choice>
          <mc:Fallback xmlns="">
            <p:pic>
              <p:nvPicPr>
                <p:cNvPr id="288" name="Freihand 287">
                  <a:extLst>
                    <a:ext uri="{FF2B5EF4-FFF2-40B4-BE49-F238E27FC236}">
                      <a16:creationId xmlns:a16="http://schemas.microsoft.com/office/drawing/2014/main" id="{38C81CB2-EF09-43BF-9630-F823EEA76291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766126" y="3101354"/>
                  <a:ext cx="189000" cy="23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" name="Gruppieren 306">
            <a:extLst>
              <a:ext uri="{FF2B5EF4-FFF2-40B4-BE49-F238E27FC236}">
                <a16:creationId xmlns:a16="http://schemas.microsoft.com/office/drawing/2014/main" id="{A91D0F48-9129-420E-8528-DCD0C39F6436}"/>
              </a:ext>
            </a:extLst>
          </p:cNvPr>
          <p:cNvGrpSpPr/>
          <p:nvPr/>
        </p:nvGrpSpPr>
        <p:grpSpPr>
          <a:xfrm>
            <a:off x="545766" y="980244"/>
            <a:ext cx="1051200" cy="301680"/>
            <a:chOff x="587806" y="1032794"/>
            <a:chExt cx="1051200" cy="30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99" name="Freihand 298">
                  <a:extLst>
                    <a:ext uri="{FF2B5EF4-FFF2-40B4-BE49-F238E27FC236}">
                      <a16:creationId xmlns:a16="http://schemas.microsoft.com/office/drawing/2014/main" id="{0CC70860-EF4C-413C-BD74-FFB5EA3A5EEE}"/>
                    </a:ext>
                  </a:extLst>
                </p14:cNvPr>
                <p14:cNvContentPartPr/>
                <p14:nvPr/>
              </p14:nvContentPartPr>
              <p14:xfrm>
                <a:off x="587806" y="1063034"/>
                <a:ext cx="244440" cy="255600"/>
              </p14:xfrm>
            </p:contentPart>
          </mc:Choice>
          <mc:Fallback xmlns="">
            <p:pic>
              <p:nvPicPr>
                <p:cNvPr id="299" name="Freihand 298">
                  <a:extLst>
                    <a:ext uri="{FF2B5EF4-FFF2-40B4-BE49-F238E27FC236}">
                      <a16:creationId xmlns:a16="http://schemas.microsoft.com/office/drawing/2014/main" id="{0CC70860-EF4C-413C-BD74-FFB5EA3A5EEE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78806" y="1054034"/>
                  <a:ext cx="2620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300" name="Freihand 299">
                  <a:extLst>
                    <a:ext uri="{FF2B5EF4-FFF2-40B4-BE49-F238E27FC236}">
                      <a16:creationId xmlns:a16="http://schemas.microsoft.com/office/drawing/2014/main" id="{A9C5B938-A5BD-48C7-BD17-001D459E9B5B}"/>
                    </a:ext>
                  </a:extLst>
                </p14:cNvPr>
                <p14:cNvContentPartPr/>
                <p14:nvPr/>
              </p14:nvContentPartPr>
              <p14:xfrm>
                <a:off x="816046" y="1211714"/>
                <a:ext cx="144000" cy="122760"/>
              </p14:xfrm>
            </p:contentPart>
          </mc:Choice>
          <mc:Fallback xmlns="">
            <p:pic>
              <p:nvPicPr>
                <p:cNvPr id="300" name="Freihand 299">
                  <a:extLst>
                    <a:ext uri="{FF2B5EF4-FFF2-40B4-BE49-F238E27FC236}">
                      <a16:creationId xmlns:a16="http://schemas.microsoft.com/office/drawing/2014/main" id="{A9C5B938-A5BD-48C7-BD17-001D459E9B5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07406" y="1203074"/>
                  <a:ext cx="1616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301" name="Freihand 300">
                  <a:extLst>
                    <a:ext uri="{FF2B5EF4-FFF2-40B4-BE49-F238E27FC236}">
                      <a16:creationId xmlns:a16="http://schemas.microsoft.com/office/drawing/2014/main" id="{2B49DB1B-E331-48F4-8DD6-16E902DDABA4}"/>
                    </a:ext>
                  </a:extLst>
                </p14:cNvPr>
                <p14:cNvContentPartPr/>
                <p14:nvPr/>
              </p14:nvContentPartPr>
              <p14:xfrm>
                <a:off x="978406" y="1199834"/>
                <a:ext cx="164520" cy="95760"/>
              </p14:xfrm>
            </p:contentPart>
          </mc:Choice>
          <mc:Fallback xmlns="">
            <p:pic>
              <p:nvPicPr>
                <p:cNvPr id="301" name="Freihand 300">
                  <a:extLst>
                    <a:ext uri="{FF2B5EF4-FFF2-40B4-BE49-F238E27FC236}">
                      <a16:creationId xmlns:a16="http://schemas.microsoft.com/office/drawing/2014/main" id="{2B49DB1B-E331-48F4-8DD6-16E902DDABA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69406" y="1190834"/>
                  <a:ext cx="1821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302" name="Freihand 301">
                  <a:extLst>
                    <a:ext uri="{FF2B5EF4-FFF2-40B4-BE49-F238E27FC236}">
                      <a16:creationId xmlns:a16="http://schemas.microsoft.com/office/drawing/2014/main" id="{9F1AECE7-2362-4A1B-967A-55443544D7ED}"/>
                    </a:ext>
                  </a:extLst>
                </p14:cNvPr>
                <p14:cNvContentPartPr/>
                <p14:nvPr/>
              </p14:nvContentPartPr>
              <p14:xfrm>
                <a:off x="1149766" y="1032794"/>
                <a:ext cx="213840" cy="277920"/>
              </p14:xfrm>
            </p:contentPart>
          </mc:Choice>
          <mc:Fallback xmlns="">
            <p:pic>
              <p:nvPicPr>
                <p:cNvPr id="302" name="Freihand 301">
                  <a:extLst>
                    <a:ext uri="{FF2B5EF4-FFF2-40B4-BE49-F238E27FC236}">
                      <a16:creationId xmlns:a16="http://schemas.microsoft.com/office/drawing/2014/main" id="{9F1AECE7-2362-4A1B-967A-55443544D7E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140766" y="1024154"/>
                  <a:ext cx="2314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303" name="Freihand 302">
                  <a:extLst>
                    <a:ext uri="{FF2B5EF4-FFF2-40B4-BE49-F238E27FC236}">
                      <a16:creationId xmlns:a16="http://schemas.microsoft.com/office/drawing/2014/main" id="{4450646E-5B9C-4609-845F-A3731DABA574}"/>
                    </a:ext>
                  </a:extLst>
                </p14:cNvPr>
                <p14:cNvContentPartPr/>
                <p14:nvPr/>
              </p14:nvContentPartPr>
              <p14:xfrm>
                <a:off x="1339846" y="1165994"/>
                <a:ext cx="42480" cy="115560"/>
              </p14:xfrm>
            </p:contentPart>
          </mc:Choice>
          <mc:Fallback xmlns="">
            <p:pic>
              <p:nvPicPr>
                <p:cNvPr id="303" name="Freihand 302">
                  <a:extLst>
                    <a:ext uri="{FF2B5EF4-FFF2-40B4-BE49-F238E27FC236}">
                      <a16:creationId xmlns:a16="http://schemas.microsoft.com/office/drawing/2014/main" id="{4450646E-5B9C-4609-845F-A3731DABA57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331206" y="1157354"/>
                  <a:ext cx="601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04" name="Freihand 303">
                  <a:extLst>
                    <a:ext uri="{FF2B5EF4-FFF2-40B4-BE49-F238E27FC236}">
                      <a16:creationId xmlns:a16="http://schemas.microsoft.com/office/drawing/2014/main" id="{C8089B00-AC25-4386-A088-709096B22068}"/>
                    </a:ext>
                  </a:extLst>
                </p14:cNvPr>
                <p14:cNvContentPartPr/>
                <p14:nvPr/>
              </p14:nvContentPartPr>
              <p14:xfrm>
                <a:off x="1308886" y="1096154"/>
                <a:ext cx="8280" cy="6840"/>
              </p14:xfrm>
            </p:contentPart>
          </mc:Choice>
          <mc:Fallback xmlns="">
            <p:pic>
              <p:nvPicPr>
                <p:cNvPr id="304" name="Freihand 303">
                  <a:extLst>
                    <a:ext uri="{FF2B5EF4-FFF2-40B4-BE49-F238E27FC236}">
                      <a16:creationId xmlns:a16="http://schemas.microsoft.com/office/drawing/2014/main" id="{C8089B00-AC25-4386-A088-709096B2206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299886" y="1087514"/>
                  <a:ext cx="259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05" name="Freihand 304">
                  <a:extLst>
                    <a:ext uri="{FF2B5EF4-FFF2-40B4-BE49-F238E27FC236}">
                      <a16:creationId xmlns:a16="http://schemas.microsoft.com/office/drawing/2014/main" id="{88BBAD52-25A3-48DF-B419-54762A41F8FC}"/>
                    </a:ext>
                  </a:extLst>
                </p14:cNvPr>
                <p14:cNvContentPartPr/>
                <p14:nvPr/>
              </p14:nvContentPartPr>
              <p14:xfrm>
                <a:off x="1418686" y="1142234"/>
                <a:ext cx="220320" cy="111240"/>
              </p14:xfrm>
            </p:contentPart>
          </mc:Choice>
          <mc:Fallback xmlns="">
            <p:pic>
              <p:nvPicPr>
                <p:cNvPr id="305" name="Freihand 304">
                  <a:extLst>
                    <a:ext uri="{FF2B5EF4-FFF2-40B4-BE49-F238E27FC236}">
                      <a16:creationId xmlns:a16="http://schemas.microsoft.com/office/drawing/2014/main" id="{88BBAD52-25A3-48DF-B419-54762A41F8FC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410046" y="1133234"/>
                  <a:ext cx="2379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06" name="Freihand 305">
                  <a:extLst>
                    <a:ext uri="{FF2B5EF4-FFF2-40B4-BE49-F238E27FC236}">
                      <a16:creationId xmlns:a16="http://schemas.microsoft.com/office/drawing/2014/main" id="{1536A6B0-B13D-47E2-8542-38B912691D26}"/>
                    </a:ext>
                  </a:extLst>
                </p14:cNvPr>
                <p14:cNvContentPartPr/>
                <p14:nvPr/>
              </p14:nvContentPartPr>
              <p14:xfrm>
                <a:off x="1292686" y="1100474"/>
                <a:ext cx="36360" cy="15480"/>
              </p14:xfrm>
            </p:contentPart>
          </mc:Choice>
          <mc:Fallback xmlns="">
            <p:pic>
              <p:nvPicPr>
                <p:cNvPr id="306" name="Freihand 305">
                  <a:extLst>
                    <a:ext uri="{FF2B5EF4-FFF2-40B4-BE49-F238E27FC236}">
                      <a16:creationId xmlns:a16="http://schemas.microsoft.com/office/drawing/2014/main" id="{1536A6B0-B13D-47E2-8542-38B912691D2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283686" y="1091834"/>
                  <a:ext cx="54000" cy="33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09" name="Textfeld 308">
            <a:extLst>
              <a:ext uri="{FF2B5EF4-FFF2-40B4-BE49-F238E27FC236}">
                <a16:creationId xmlns:a16="http://schemas.microsoft.com/office/drawing/2014/main" id="{AD0A407E-F448-44DF-B453-BFE32D475BBD}"/>
              </a:ext>
            </a:extLst>
          </p:cNvPr>
          <p:cNvSpPr txBox="1"/>
          <p:nvPr/>
        </p:nvSpPr>
        <p:spPr>
          <a:xfrm>
            <a:off x="3670024" y="4090270"/>
            <a:ext cx="740298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HTTP/1.1 200 OK</a:t>
            </a:r>
          </a:p>
          <a:p>
            <a:r>
              <a:rPr lang="de-DE" dirty="0">
                <a:latin typeface="+mj-lt"/>
              </a:rPr>
              <a:t>...</a:t>
            </a:r>
          </a:p>
          <a:p>
            <a:r>
              <a:rPr lang="de-DE" dirty="0">
                <a:latin typeface="+mj-lt"/>
              </a:rPr>
              <a:t>&lt;</a:t>
            </a:r>
            <a:r>
              <a:rPr lang="de-DE" dirty="0" err="1">
                <a:latin typeface="+mj-lt"/>
              </a:rPr>
              <a:t>html</a:t>
            </a:r>
            <a:r>
              <a:rPr lang="de-DE" dirty="0">
                <a:latin typeface="+mj-lt"/>
              </a:rPr>
              <a:t>&gt;</a:t>
            </a:r>
          </a:p>
          <a:p>
            <a:r>
              <a:rPr lang="de-DE" dirty="0">
                <a:latin typeface="+mj-lt"/>
              </a:rPr>
              <a:t>   &lt;</a:t>
            </a:r>
            <a:r>
              <a:rPr lang="de-DE" dirty="0" err="1">
                <a:latin typeface="+mj-lt"/>
              </a:rPr>
              <a:t>img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src</a:t>
            </a:r>
            <a:r>
              <a:rPr lang="de-DE" dirty="0">
                <a:latin typeface="+mj-lt"/>
              </a:rPr>
              <a:t>='https://www.jedibank.com/transfer?from=luke&amp;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     </a:t>
            </a:r>
            <a:r>
              <a:rPr lang="de-DE" dirty="0" err="1">
                <a:latin typeface="+mj-lt"/>
              </a:rPr>
              <a:t>to</a:t>
            </a:r>
            <a:r>
              <a:rPr lang="de-DE" dirty="0">
                <a:latin typeface="+mj-lt"/>
              </a:rPr>
              <a:t>=vader&amp;amount=3000'/&gt;</a:t>
            </a:r>
          </a:p>
          <a:p>
            <a:r>
              <a:rPr lang="de-DE" dirty="0">
                <a:latin typeface="+mj-lt"/>
              </a:rPr>
              <a:t>&lt;/</a:t>
            </a:r>
            <a:r>
              <a:rPr lang="de-DE" dirty="0" err="1">
                <a:latin typeface="+mj-lt"/>
              </a:rPr>
              <a:t>html</a:t>
            </a:r>
            <a:r>
              <a:rPr lang="de-DE" dirty="0">
                <a:latin typeface="+mj-lt"/>
              </a:rPr>
              <a:t>&gt;</a:t>
            </a:r>
            <a:endParaRPr lang="de-AT" dirty="0">
              <a:latin typeface="+mj-lt"/>
            </a:endParaRPr>
          </a:p>
        </p:txBody>
      </p:sp>
      <p:sp>
        <p:nvSpPr>
          <p:cNvPr id="310" name="Textfeld 309">
            <a:extLst>
              <a:ext uri="{FF2B5EF4-FFF2-40B4-BE49-F238E27FC236}">
                <a16:creationId xmlns:a16="http://schemas.microsoft.com/office/drawing/2014/main" id="{8B54F97C-EE40-40B0-B3A8-8934181D2E2A}"/>
              </a:ext>
            </a:extLst>
          </p:cNvPr>
          <p:cNvSpPr txBox="1"/>
          <p:nvPr/>
        </p:nvSpPr>
        <p:spPr>
          <a:xfrm>
            <a:off x="4132095" y="386903"/>
            <a:ext cx="71616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 err="1">
                <a:solidFill>
                  <a:srgbClr val="00FF00"/>
                </a:solidFill>
              </a:rPr>
              <a:t>what</a:t>
            </a:r>
            <a:r>
              <a:rPr lang="de-DE" sz="3200" dirty="0">
                <a:solidFill>
                  <a:srgbClr val="00FF00"/>
                </a:solidFill>
              </a:rPr>
              <a:t> will </a:t>
            </a:r>
            <a:r>
              <a:rPr lang="de-DE" sz="3200" dirty="0" err="1">
                <a:solidFill>
                  <a:srgbClr val="00FF00"/>
                </a:solidFill>
              </a:rPr>
              <a:t>the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user‘s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browser</a:t>
            </a:r>
            <a:r>
              <a:rPr lang="de-DE" sz="3200" dirty="0">
                <a:solidFill>
                  <a:srgbClr val="00FF00"/>
                </a:solidFill>
              </a:rPr>
              <a:t> do?</a:t>
            </a:r>
            <a:endParaRPr lang="de-AT" sz="3200" dirty="0">
              <a:solidFill>
                <a:srgbClr val="00FF00"/>
              </a:solidFill>
            </a:endParaRPr>
          </a:p>
        </p:txBody>
      </p:sp>
      <p:grpSp>
        <p:nvGrpSpPr>
          <p:cNvPr id="192" name="Gruppieren 191">
            <a:extLst>
              <a:ext uri="{FF2B5EF4-FFF2-40B4-BE49-F238E27FC236}">
                <a16:creationId xmlns:a16="http://schemas.microsoft.com/office/drawing/2014/main" id="{20149D5B-F17D-40D6-9577-C2EB9AAC5247}"/>
              </a:ext>
            </a:extLst>
          </p:cNvPr>
          <p:cNvGrpSpPr/>
          <p:nvPr/>
        </p:nvGrpSpPr>
        <p:grpSpPr>
          <a:xfrm>
            <a:off x="1806064" y="1852334"/>
            <a:ext cx="2266560" cy="1233360"/>
            <a:chOff x="8755481" y="4747220"/>
            <a:chExt cx="2266560" cy="1233360"/>
          </a:xfrm>
        </p:grpSpPr>
        <p:grpSp>
          <p:nvGrpSpPr>
            <p:cNvPr id="200" name="Gruppieren 199">
              <a:extLst>
                <a:ext uri="{FF2B5EF4-FFF2-40B4-BE49-F238E27FC236}">
                  <a16:creationId xmlns:a16="http://schemas.microsoft.com/office/drawing/2014/main" id="{D0F3D377-A783-4F41-9CF3-7855949A4300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86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2E2C2073-9C10-4340-9B63-1B1FC9FDF319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7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B1D6EF28-F8BB-4F8F-B4A2-6BFFFC81BADD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388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9">
                <p14:nvContentPartPr>
                  <p14:cNvPr id="235" name="Freihand 234">
                    <a:extLst>
                      <a:ext uri="{FF2B5EF4-FFF2-40B4-BE49-F238E27FC236}">
                        <a16:creationId xmlns:a16="http://schemas.microsoft.com/office/drawing/2014/main" id="{3E05A08B-4A1B-47C6-AC98-6DD86F9E619A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390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1">
                <p14:nvContentPartPr>
                  <p14:cNvPr id="238" name="Freihand 237">
                    <a:extLst>
                      <a:ext uri="{FF2B5EF4-FFF2-40B4-BE49-F238E27FC236}">
                        <a16:creationId xmlns:a16="http://schemas.microsoft.com/office/drawing/2014/main" id="{E1CDD231-7E15-48FA-B58C-26CC8B3E7F5C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392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3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EFB4A7DF-D5B0-45DE-9CEC-9D411FEBFF4D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3" name="Gruppieren 202">
              <a:extLst>
                <a:ext uri="{FF2B5EF4-FFF2-40B4-BE49-F238E27FC236}">
                  <a16:creationId xmlns:a16="http://schemas.microsoft.com/office/drawing/2014/main" id="{C83F8440-6F0A-48C1-AB55-01F476CE097C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94">
                <p14:nvContentPartPr>
                  <p14:cNvPr id="220" name="Freihand 219">
                    <a:extLst>
                      <a:ext uri="{FF2B5EF4-FFF2-40B4-BE49-F238E27FC236}">
                        <a16:creationId xmlns:a16="http://schemas.microsoft.com/office/drawing/2014/main" id="{74AC5D80-F43F-435B-BA63-8A54FB028DC3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5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09670DA4-5D60-4F5A-B064-B9AC7C080B19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6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8DB7C56D-AB6A-4E0B-AAFE-8AC3287425AC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7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CF95AAC5-001B-4D8B-BA4D-8FA49F6D72D4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25FFCEF1-ADC1-4A41-B341-D6F5A7CD3D7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04" name="Freihand 203">
                  <a:extLst>
                    <a:ext uri="{FF2B5EF4-FFF2-40B4-BE49-F238E27FC236}">
                      <a16:creationId xmlns:a16="http://schemas.microsoft.com/office/drawing/2014/main" id="{8024EBCD-AB1E-4DB9-A803-F162915307E0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05" name="Freihand 204">
                  <a:extLst>
                    <a:ext uri="{FF2B5EF4-FFF2-40B4-BE49-F238E27FC236}">
                      <a16:creationId xmlns:a16="http://schemas.microsoft.com/office/drawing/2014/main" id="{DE945C14-004A-4B3A-B841-B528F065BBDF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06" name="Freihand 205">
                  <a:extLst>
                    <a:ext uri="{FF2B5EF4-FFF2-40B4-BE49-F238E27FC236}">
                      <a16:creationId xmlns:a16="http://schemas.microsoft.com/office/drawing/2014/main" id="{4747C4F0-A6B8-4C56-8ACB-AB51255BA99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7" name="Gruppieren 206">
              <a:extLst>
                <a:ext uri="{FF2B5EF4-FFF2-40B4-BE49-F238E27FC236}">
                  <a16:creationId xmlns:a16="http://schemas.microsoft.com/office/drawing/2014/main" id="{33A54CBA-A7B4-4514-9BC3-2CC072D7C406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2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A25FC23A-CE99-400B-9B9C-CDE9646A4869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3">
                <p14:nvContentPartPr>
                  <p14:cNvPr id="219" name="Freihand 218">
                    <a:extLst>
                      <a:ext uri="{FF2B5EF4-FFF2-40B4-BE49-F238E27FC236}">
                        <a16:creationId xmlns:a16="http://schemas.microsoft.com/office/drawing/2014/main" id="{89FD90A6-90DB-4DF2-8A6C-AA87FC1A295F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8" name="Gruppieren 207">
              <a:extLst>
                <a:ext uri="{FF2B5EF4-FFF2-40B4-BE49-F238E27FC236}">
                  <a16:creationId xmlns:a16="http://schemas.microsoft.com/office/drawing/2014/main" id="{AA03A577-3B55-4275-90B1-4EE2360350F3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4">
                <p14:nvContentPartPr>
                  <p14:cNvPr id="216" name="Freihand 215">
                    <a:extLst>
                      <a:ext uri="{FF2B5EF4-FFF2-40B4-BE49-F238E27FC236}">
                        <a16:creationId xmlns:a16="http://schemas.microsoft.com/office/drawing/2014/main" id="{71314280-453C-44F5-919F-C184FDD80004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5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39B5890-A1BC-4643-852C-3EE8A991B071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406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09" name="Freihand 208">
                  <a:extLst>
                    <a:ext uri="{FF2B5EF4-FFF2-40B4-BE49-F238E27FC236}">
                      <a16:creationId xmlns:a16="http://schemas.microsoft.com/office/drawing/2014/main" id="{42419D07-DBE8-4E14-B36F-BA7665B5F393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10" name="Freihand 209">
                  <a:extLst>
                    <a:ext uri="{FF2B5EF4-FFF2-40B4-BE49-F238E27FC236}">
                      <a16:creationId xmlns:a16="http://schemas.microsoft.com/office/drawing/2014/main" id="{039F7601-0315-448F-9CAF-FA395A540B3F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11" name="Gruppieren 210">
              <a:extLst>
                <a:ext uri="{FF2B5EF4-FFF2-40B4-BE49-F238E27FC236}">
                  <a16:creationId xmlns:a16="http://schemas.microsoft.com/office/drawing/2014/main" id="{4B6CB21F-B848-4C9F-9DC1-DECF8DFAADF1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0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E446C963-58BB-4F1B-BC03-508B31AFB2B7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1">
                <p14:nvContentPartPr>
                  <p14:cNvPr id="213" name="Freihand 212">
                    <a:extLst>
                      <a:ext uri="{FF2B5EF4-FFF2-40B4-BE49-F238E27FC236}">
                        <a16:creationId xmlns:a16="http://schemas.microsoft.com/office/drawing/2014/main" id="{C210B400-AACC-445A-A56F-293C3C77FDAA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2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F3A3D708-70CE-46BC-B683-200E62465359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3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F2377852-B53D-488F-9676-7ABB9C0648BF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19068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" grpId="0"/>
      <p:bldP spid="3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Freihand 3">
                <a:extLst>
                  <a:ext uri="{FF2B5EF4-FFF2-40B4-BE49-F238E27FC236}">
                    <a16:creationId xmlns:a16="http://schemas.microsoft.com/office/drawing/2014/main" id="{3B89FD79-90A9-4235-B21D-8491F2630E96}"/>
                  </a:ext>
                </a:extLst>
              </p14:cNvPr>
              <p14:cNvContentPartPr/>
              <p14:nvPr/>
            </p14:nvContentPartPr>
            <p14:xfrm>
              <a:off x="7794607" y="2035848"/>
              <a:ext cx="39191" cy="887502"/>
            </p14:xfrm>
          </p:contentPart>
        </mc:Choice>
        <mc:Fallback xmlns="">
          <p:pic>
            <p:nvPicPr>
              <p:cNvPr id="4" name="Freihand 3">
                <a:extLst>
                  <a:ext uri="{FF2B5EF4-FFF2-40B4-BE49-F238E27FC236}">
                    <a16:creationId xmlns:a16="http://schemas.microsoft.com/office/drawing/2014/main" id="{3B89FD79-90A9-4235-B21D-8491F2630E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85618" y="2026843"/>
                <a:ext cx="56809" cy="9051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Freihand 4">
                <a:extLst>
                  <a:ext uri="{FF2B5EF4-FFF2-40B4-BE49-F238E27FC236}">
                    <a16:creationId xmlns:a16="http://schemas.microsoft.com/office/drawing/2014/main" id="{1B636ABB-1DFE-4980-BF2E-FEE71FC506AD}"/>
                  </a:ext>
                </a:extLst>
              </p14:cNvPr>
              <p14:cNvContentPartPr/>
              <p14:nvPr/>
            </p14:nvContentPartPr>
            <p14:xfrm>
              <a:off x="7810283" y="2013699"/>
              <a:ext cx="1524512" cy="852991"/>
            </p14:xfrm>
          </p:contentPart>
        </mc:Choice>
        <mc:Fallback xmlns="">
          <p:pic>
            <p:nvPicPr>
              <p:cNvPr id="5" name="Freihand 4">
                <a:extLst>
                  <a:ext uri="{FF2B5EF4-FFF2-40B4-BE49-F238E27FC236}">
                    <a16:creationId xmlns:a16="http://schemas.microsoft.com/office/drawing/2014/main" id="{1B636ABB-1DFE-4980-BF2E-FEE71FC506A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01281" y="2004694"/>
                <a:ext cx="1542155" cy="8706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0D3D11A7-E330-4CD5-85CF-997F61C7D476}"/>
                  </a:ext>
                </a:extLst>
              </p14:cNvPr>
              <p14:cNvContentPartPr/>
              <p14:nvPr/>
            </p14:nvContentPartPr>
            <p14:xfrm>
              <a:off x="7775991" y="2870811"/>
              <a:ext cx="1533330" cy="67992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0D3D11A7-E330-4CD5-85CF-997F61C7D47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66990" y="2861770"/>
                <a:ext cx="1550971" cy="85713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10317626-ACB0-42B4-9E40-558604E0D3B2}"/>
              </a:ext>
            </a:extLst>
          </p:cNvPr>
          <p:cNvGrpSpPr/>
          <p:nvPr/>
        </p:nvGrpSpPr>
        <p:grpSpPr>
          <a:xfrm>
            <a:off x="4045984" y="1721429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C1E9E5B0-81FD-4E84-879B-30AD3E61337C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0F9ECCA2-3E35-4A0B-AD1B-D54E26B0ECED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77F827EE-441E-4878-9806-3026D97DF75A}"/>
              </a:ext>
            </a:extLst>
          </p:cNvPr>
          <p:cNvGrpSpPr/>
          <p:nvPr/>
        </p:nvGrpSpPr>
        <p:grpSpPr>
          <a:xfrm>
            <a:off x="4150024" y="2672189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C8F4F47D-8A6E-45F5-B16E-ECC03401472E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96E2172A-F3F6-4475-8A52-A1EDE30AB5C1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61F68150-DFD2-429D-A998-2164C72A1EC6}"/>
              </a:ext>
            </a:extLst>
          </p:cNvPr>
          <p:cNvGrpSpPr/>
          <p:nvPr/>
        </p:nvGrpSpPr>
        <p:grpSpPr>
          <a:xfrm>
            <a:off x="7957726" y="2198114"/>
            <a:ext cx="1000800" cy="618120"/>
            <a:chOff x="7957726" y="2198114"/>
            <a:chExt cx="1000800" cy="61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9B77C134-501A-4F64-9396-C664982FEE23}"/>
                    </a:ext>
                  </a:extLst>
                </p14:cNvPr>
                <p14:cNvContentPartPr/>
                <p14:nvPr/>
              </p14:nvContentPartPr>
              <p14:xfrm>
                <a:off x="7957726" y="2212154"/>
                <a:ext cx="231120" cy="28476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9B77C134-501A-4F64-9396-C664982FEE2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949086" y="2203154"/>
                  <a:ext cx="2487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31A00EAD-AA74-4517-90D5-5E6AB2F6CBC2}"/>
                    </a:ext>
                  </a:extLst>
                </p14:cNvPr>
                <p14:cNvContentPartPr/>
                <p14:nvPr/>
              </p14:nvContentPartPr>
              <p14:xfrm>
                <a:off x="8260486" y="2311514"/>
                <a:ext cx="132480" cy="15876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31A00EAD-AA74-4517-90D5-5E6AB2F6CBC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251486" y="2302514"/>
                  <a:ext cx="1501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04B6D3A6-3CEB-463F-B784-C0E17FBB83A7}"/>
                    </a:ext>
                  </a:extLst>
                </p14:cNvPr>
                <p14:cNvContentPartPr/>
                <p14:nvPr/>
              </p14:nvContentPartPr>
              <p14:xfrm>
                <a:off x="8435086" y="2305754"/>
                <a:ext cx="151560" cy="11592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04B6D3A6-3CEB-463F-B784-C0E17FBB83A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426086" y="2297114"/>
                  <a:ext cx="1692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7" name="Freihand 26">
                  <a:extLst>
                    <a:ext uri="{FF2B5EF4-FFF2-40B4-BE49-F238E27FC236}">
                      <a16:creationId xmlns:a16="http://schemas.microsoft.com/office/drawing/2014/main" id="{C2A9EF62-461D-4222-A970-DECE96BD041C}"/>
                    </a:ext>
                  </a:extLst>
                </p14:cNvPr>
                <p14:cNvContentPartPr/>
                <p14:nvPr/>
              </p14:nvContentPartPr>
              <p14:xfrm>
                <a:off x="8578366" y="2198114"/>
                <a:ext cx="35280" cy="20808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C2A9EF62-461D-4222-A970-DECE96BD041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569726" y="2189474"/>
                  <a:ext cx="529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E13C50D5-0674-453A-B04F-8A71CBCC6868}"/>
                    </a:ext>
                  </a:extLst>
                </p14:cNvPr>
                <p14:cNvContentPartPr/>
                <p14:nvPr/>
              </p14:nvContentPartPr>
              <p14:xfrm>
                <a:off x="8687086" y="2286674"/>
                <a:ext cx="57960" cy="11628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E13C50D5-0674-453A-B04F-8A71CBCC686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678446" y="2278034"/>
                  <a:ext cx="756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BBBEFEE8-C083-43E7-BFD2-7BDE514E5A9C}"/>
                    </a:ext>
                  </a:extLst>
                </p14:cNvPr>
                <p14:cNvContentPartPr/>
                <p14:nvPr/>
              </p14:nvContentPartPr>
              <p14:xfrm>
                <a:off x="8691046" y="2202794"/>
                <a:ext cx="11880" cy="2196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BBBEFEE8-C083-43E7-BFD2-7BDE514E5A9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682406" y="2194154"/>
                  <a:ext cx="295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2EA720F7-6588-48F7-AB96-33320DE868FA}"/>
                    </a:ext>
                  </a:extLst>
                </p14:cNvPr>
                <p14:cNvContentPartPr/>
                <p14:nvPr/>
              </p14:nvContentPartPr>
              <p14:xfrm>
                <a:off x="8205766" y="2576474"/>
                <a:ext cx="166680" cy="23976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2EA720F7-6588-48F7-AB96-33320DE868F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197126" y="2567834"/>
                  <a:ext cx="1843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15AE1CB6-A504-45B2-8EBF-E8B46FFB77AD}"/>
                    </a:ext>
                  </a:extLst>
                </p14:cNvPr>
                <p14:cNvContentPartPr/>
                <p14:nvPr/>
              </p14:nvContentPartPr>
              <p14:xfrm>
                <a:off x="8431126" y="2652074"/>
                <a:ext cx="144000" cy="10620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15AE1CB6-A504-45B2-8EBF-E8B46FFB77A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422126" y="2643074"/>
                  <a:ext cx="1616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68B26E2A-230F-4A69-BEBB-3A0E373E76EF}"/>
                    </a:ext>
                  </a:extLst>
                </p14:cNvPr>
                <p14:cNvContentPartPr/>
                <p14:nvPr/>
              </p14:nvContentPartPr>
              <p14:xfrm>
                <a:off x="8613646" y="2650274"/>
                <a:ext cx="120960" cy="10044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68B26E2A-230F-4A69-BEBB-3A0E373E76E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604646" y="2641274"/>
                  <a:ext cx="1386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AF5037AE-DEB2-4FA4-9C45-BD983C419FBC}"/>
                    </a:ext>
                  </a:extLst>
                </p14:cNvPr>
                <p14:cNvContentPartPr/>
                <p14:nvPr/>
              </p14:nvContentPartPr>
              <p14:xfrm>
                <a:off x="8784286" y="2497634"/>
                <a:ext cx="17640" cy="21816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AF5037AE-DEB2-4FA4-9C45-BD983C419FB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775286" y="2488634"/>
                  <a:ext cx="352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C471BEE0-24FE-4729-A3E0-B48F8C1A4A64}"/>
                    </a:ext>
                  </a:extLst>
                </p14:cNvPr>
                <p14:cNvContentPartPr/>
                <p14:nvPr/>
              </p14:nvContentPartPr>
              <p14:xfrm>
                <a:off x="8827846" y="2583314"/>
                <a:ext cx="130680" cy="15048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C471BEE0-24FE-4729-A3E0-B48F8C1A4A6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819206" y="2574314"/>
                  <a:ext cx="14832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15E0478F-A04B-4A59-A877-6F7CFC45715A}"/>
              </a:ext>
            </a:extLst>
          </p:cNvPr>
          <p:cNvGrpSpPr/>
          <p:nvPr/>
        </p:nvGrpSpPr>
        <p:grpSpPr>
          <a:xfrm>
            <a:off x="1758087" y="5113638"/>
            <a:ext cx="1185120" cy="755640"/>
            <a:chOff x="1716046" y="4377914"/>
            <a:chExt cx="1185120" cy="75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54EFC324-07C0-4154-AB81-1DA1DD2F1470}"/>
                    </a:ext>
                  </a:extLst>
                </p14:cNvPr>
                <p14:cNvContentPartPr/>
                <p14:nvPr/>
              </p14:nvContentPartPr>
              <p14:xfrm>
                <a:off x="1716046" y="4377914"/>
                <a:ext cx="120600" cy="755640"/>
              </p14:xfrm>
            </p:contentPart>
          </mc:Choice>
          <mc:Fallback xmlns="">
            <p:pic>
              <p:nvPicPr>
                <p:cNvPr id="64" name="Freihand 63">
                  <a:extLst>
                    <a:ext uri="{FF2B5EF4-FFF2-40B4-BE49-F238E27FC236}">
                      <a16:creationId xmlns:a16="http://schemas.microsoft.com/office/drawing/2014/main" id="{54EFC324-07C0-4154-AB81-1DA1DD2F147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707406" y="4369274"/>
                  <a:ext cx="138240" cy="77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9D82206C-9CC1-43DE-85C7-5E182B993EDD}"/>
                    </a:ext>
                  </a:extLst>
                </p14:cNvPr>
                <p14:cNvContentPartPr/>
                <p14:nvPr/>
              </p14:nvContentPartPr>
              <p14:xfrm>
                <a:off x="1840246" y="4383314"/>
                <a:ext cx="1029600" cy="28800"/>
              </p14:xfrm>
            </p:contentPart>
          </mc:Choice>
          <mc:Fallback xmlns="">
            <p:pic>
              <p:nvPicPr>
                <p:cNvPr id="65" name="Freihand 64">
                  <a:extLst>
                    <a:ext uri="{FF2B5EF4-FFF2-40B4-BE49-F238E27FC236}">
                      <a16:creationId xmlns:a16="http://schemas.microsoft.com/office/drawing/2014/main" id="{9D82206C-9CC1-43DE-85C7-5E182B993ED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831246" y="4374674"/>
                  <a:ext cx="10472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ADBD0ED0-3011-4F53-9106-9E6BB9840AC6}"/>
                    </a:ext>
                  </a:extLst>
                </p14:cNvPr>
                <p14:cNvContentPartPr/>
                <p14:nvPr/>
              </p14:nvContentPartPr>
              <p14:xfrm>
                <a:off x="1743046" y="5028434"/>
                <a:ext cx="1133280" cy="83160"/>
              </p14:xfrm>
            </p:contentPart>
          </mc:Choice>
          <mc:Fallback xmlns="">
            <p:pic>
              <p:nvPicPr>
                <p:cNvPr id="66" name="Freihand 65">
                  <a:extLst>
                    <a:ext uri="{FF2B5EF4-FFF2-40B4-BE49-F238E27FC236}">
                      <a16:creationId xmlns:a16="http://schemas.microsoft.com/office/drawing/2014/main" id="{ADBD0ED0-3011-4F53-9106-9E6BB9840AC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734406" y="5019434"/>
                  <a:ext cx="11509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7" name="Freihand 66">
                  <a:extLst>
                    <a:ext uri="{FF2B5EF4-FFF2-40B4-BE49-F238E27FC236}">
                      <a16:creationId xmlns:a16="http://schemas.microsoft.com/office/drawing/2014/main" id="{5F700AEA-8086-498A-8F4C-7EC632E3E5DF}"/>
                    </a:ext>
                  </a:extLst>
                </p14:cNvPr>
                <p14:cNvContentPartPr/>
                <p14:nvPr/>
              </p14:nvContentPartPr>
              <p14:xfrm>
                <a:off x="2880646" y="4404194"/>
                <a:ext cx="20520" cy="619560"/>
              </p14:xfrm>
            </p:contentPart>
          </mc:Choice>
          <mc:Fallback xmlns="">
            <p:pic>
              <p:nvPicPr>
                <p:cNvPr id="67" name="Freihand 66">
                  <a:extLst>
                    <a:ext uri="{FF2B5EF4-FFF2-40B4-BE49-F238E27FC236}">
                      <a16:creationId xmlns:a16="http://schemas.microsoft.com/office/drawing/2014/main" id="{5F700AEA-8086-498A-8F4C-7EC632E3E5D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871646" y="4395554"/>
                  <a:ext cx="38160" cy="63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28EA2AB5-3E40-44DE-9F82-6673F77F8A99}"/>
                    </a:ext>
                  </a:extLst>
                </p14:cNvPr>
                <p14:cNvContentPartPr/>
                <p14:nvPr/>
              </p14:nvContentPartPr>
              <p14:xfrm>
                <a:off x="1851766" y="4515434"/>
                <a:ext cx="120960" cy="218520"/>
              </p14:xfrm>
            </p:contentPart>
          </mc:Choice>
          <mc:Fallback xmlns="">
            <p:pic>
              <p:nvPicPr>
                <p:cNvPr id="69" name="Freihand 68">
                  <a:extLst>
                    <a:ext uri="{FF2B5EF4-FFF2-40B4-BE49-F238E27FC236}">
                      <a16:creationId xmlns:a16="http://schemas.microsoft.com/office/drawing/2014/main" id="{28EA2AB5-3E40-44DE-9F82-6673F77F8A9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842766" y="4506794"/>
                  <a:ext cx="1386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AE62AE84-99D5-47D0-A98B-EBC65787A8AA}"/>
                    </a:ext>
                  </a:extLst>
                </p14:cNvPr>
                <p14:cNvContentPartPr/>
                <p14:nvPr/>
              </p14:nvContentPartPr>
              <p14:xfrm>
                <a:off x="2030326" y="4602194"/>
                <a:ext cx="74160" cy="67680"/>
              </p14:xfrm>
            </p:contentPart>
          </mc:Choice>
          <mc:Fallback xmlns="">
            <p:pic>
              <p:nvPicPr>
                <p:cNvPr id="70" name="Freihand 69">
                  <a:extLst>
                    <a:ext uri="{FF2B5EF4-FFF2-40B4-BE49-F238E27FC236}">
                      <a16:creationId xmlns:a16="http://schemas.microsoft.com/office/drawing/2014/main" id="{AE62AE84-99D5-47D0-A98B-EBC65787A8A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021686" y="4593554"/>
                  <a:ext cx="918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1" name="Freihand 70">
                  <a:extLst>
                    <a:ext uri="{FF2B5EF4-FFF2-40B4-BE49-F238E27FC236}">
                      <a16:creationId xmlns:a16="http://schemas.microsoft.com/office/drawing/2014/main" id="{49821D3C-7913-41B3-B4FB-B8DE28A55246}"/>
                    </a:ext>
                  </a:extLst>
                </p14:cNvPr>
                <p14:cNvContentPartPr/>
                <p14:nvPr/>
              </p14:nvContentPartPr>
              <p14:xfrm>
                <a:off x="2092606" y="4605074"/>
                <a:ext cx="42840" cy="87840"/>
              </p14:xfrm>
            </p:contentPart>
          </mc:Choice>
          <mc:Fallback xmlns="">
            <p:pic>
              <p:nvPicPr>
                <p:cNvPr id="71" name="Freihand 70">
                  <a:extLst>
                    <a:ext uri="{FF2B5EF4-FFF2-40B4-BE49-F238E27FC236}">
                      <a16:creationId xmlns:a16="http://schemas.microsoft.com/office/drawing/2014/main" id="{49821D3C-7913-41B3-B4FB-B8DE28A5524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083606" y="4596074"/>
                  <a:ext cx="604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2" name="Freihand 71">
                  <a:extLst>
                    <a:ext uri="{FF2B5EF4-FFF2-40B4-BE49-F238E27FC236}">
                      <a16:creationId xmlns:a16="http://schemas.microsoft.com/office/drawing/2014/main" id="{DDA7943A-9A14-452F-A634-638724A9B6E8}"/>
                    </a:ext>
                  </a:extLst>
                </p14:cNvPr>
                <p14:cNvContentPartPr/>
                <p14:nvPr/>
              </p14:nvContentPartPr>
              <p14:xfrm>
                <a:off x="2154526" y="4533074"/>
                <a:ext cx="86040" cy="146520"/>
              </p14:xfrm>
            </p:contentPart>
          </mc:Choice>
          <mc:Fallback xmlns="">
            <p:pic>
              <p:nvPicPr>
                <p:cNvPr id="72" name="Freihand 71">
                  <a:extLst>
                    <a:ext uri="{FF2B5EF4-FFF2-40B4-BE49-F238E27FC236}">
                      <a16:creationId xmlns:a16="http://schemas.microsoft.com/office/drawing/2014/main" id="{DDA7943A-9A14-452F-A634-638724A9B6E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145526" y="4524074"/>
                  <a:ext cx="1036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3" name="Freihand 72">
                  <a:extLst>
                    <a:ext uri="{FF2B5EF4-FFF2-40B4-BE49-F238E27FC236}">
                      <a16:creationId xmlns:a16="http://schemas.microsoft.com/office/drawing/2014/main" id="{B319A624-D687-4473-A6AC-7EB8D869E082}"/>
                    </a:ext>
                  </a:extLst>
                </p14:cNvPr>
                <p14:cNvContentPartPr/>
                <p14:nvPr/>
              </p14:nvContentPartPr>
              <p14:xfrm>
                <a:off x="2255326" y="4609394"/>
                <a:ext cx="34560" cy="85320"/>
              </p14:xfrm>
            </p:contentPart>
          </mc:Choice>
          <mc:Fallback xmlns="">
            <p:pic>
              <p:nvPicPr>
                <p:cNvPr id="73" name="Freihand 72">
                  <a:extLst>
                    <a:ext uri="{FF2B5EF4-FFF2-40B4-BE49-F238E27FC236}">
                      <a16:creationId xmlns:a16="http://schemas.microsoft.com/office/drawing/2014/main" id="{B319A624-D687-4473-A6AC-7EB8D869E08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246686" y="4600394"/>
                  <a:ext cx="522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27F98E54-A633-4CD8-880C-4FE86BB34A6B}"/>
                    </a:ext>
                  </a:extLst>
                </p14:cNvPr>
                <p14:cNvContentPartPr/>
                <p14:nvPr/>
              </p14:nvContentPartPr>
              <p14:xfrm>
                <a:off x="2239846" y="4533074"/>
                <a:ext cx="19800" cy="17640"/>
              </p14:xfrm>
            </p:contentPart>
          </mc:Choice>
          <mc:Fallback xmlns="">
            <p:pic>
              <p:nvPicPr>
                <p:cNvPr id="74" name="Freihand 73">
                  <a:extLst>
                    <a:ext uri="{FF2B5EF4-FFF2-40B4-BE49-F238E27FC236}">
                      <a16:creationId xmlns:a16="http://schemas.microsoft.com/office/drawing/2014/main" id="{27F98E54-A633-4CD8-880C-4FE86BB34A6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231206" y="4524074"/>
                  <a:ext cx="374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5" name="Freihand 74">
                  <a:extLst>
                    <a:ext uri="{FF2B5EF4-FFF2-40B4-BE49-F238E27FC236}">
                      <a16:creationId xmlns:a16="http://schemas.microsoft.com/office/drawing/2014/main" id="{1089C929-83F0-4E26-8C5D-0A4B615A2FF0}"/>
                    </a:ext>
                  </a:extLst>
                </p14:cNvPr>
                <p14:cNvContentPartPr/>
                <p14:nvPr/>
              </p14:nvContentPartPr>
              <p14:xfrm>
                <a:off x="2337046" y="4600754"/>
                <a:ext cx="112680" cy="93240"/>
              </p14:xfrm>
            </p:contentPart>
          </mc:Choice>
          <mc:Fallback xmlns="">
            <p:pic>
              <p:nvPicPr>
                <p:cNvPr id="75" name="Freihand 74">
                  <a:extLst>
                    <a:ext uri="{FF2B5EF4-FFF2-40B4-BE49-F238E27FC236}">
                      <a16:creationId xmlns:a16="http://schemas.microsoft.com/office/drawing/2014/main" id="{1089C929-83F0-4E26-8C5D-0A4B615A2FF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328046" y="4591754"/>
                  <a:ext cx="1303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6" name="Freihand 75">
                  <a:extLst>
                    <a:ext uri="{FF2B5EF4-FFF2-40B4-BE49-F238E27FC236}">
                      <a16:creationId xmlns:a16="http://schemas.microsoft.com/office/drawing/2014/main" id="{9239AF37-9248-44FF-9748-BFAA873F4E24}"/>
                    </a:ext>
                  </a:extLst>
                </p14:cNvPr>
                <p14:cNvContentPartPr/>
                <p14:nvPr/>
              </p14:nvContentPartPr>
              <p14:xfrm>
                <a:off x="2453326" y="4607234"/>
                <a:ext cx="24120" cy="76680"/>
              </p14:xfrm>
            </p:contentPart>
          </mc:Choice>
          <mc:Fallback xmlns="">
            <p:pic>
              <p:nvPicPr>
                <p:cNvPr id="76" name="Freihand 75">
                  <a:extLst>
                    <a:ext uri="{FF2B5EF4-FFF2-40B4-BE49-F238E27FC236}">
                      <a16:creationId xmlns:a16="http://schemas.microsoft.com/office/drawing/2014/main" id="{9239AF37-9248-44FF-9748-BFAA873F4E2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444326" y="4598234"/>
                  <a:ext cx="417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7" name="Freihand 76">
                  <a:extLst>
                    <a:ext uri="{FF2B5EF4-FFF2-40B4-BE49-F238E27FC236}">
                      <a16:creationId xmlns:a16="http://schemas.microsoft.com/office/drawing/2014/main" id="{090505E0-178F-4679-BBC9-256F70B33ED8}"/>
                    </a:ext>
                  </a:extLst>
                </p14:cNvPr>
                <p14:cNvContentPartPr/>
                <p14:nvPr/>
              </p14:nvContentPartPr>
              <p14:xfrm>
                <a:off x="2453326" y="4550354"/>
                <a:ext cx="11880" cy="28800"/>
              </p14:xfrm>
            </p:contentPart>
          </mc:Choice>
          <mc:Fallback xmlns="">
            <p:pic>
              <p:nvPicPr>
                <p:cNvPr id="77" name="Freihand 76">
                  <a:extLst>
                    <a:ext uri="{FF2B5EF4-FFF2-40B4-BE49-F238E27FC236}">
                      <a16:creationId xmlns:a16="http://schemas.microsoft.com/office/drawing/2014/main" id="{090505E0-178F-4679-BBC9-256F70B33ED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444326" y="4541714"/>
                  <a:ext cx="295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8" name="Freihand 77">
                  <a:extLst>
                    <a:ext uri="{FF2B5EF4-FFF2-40B4-BE49-F238E27FC236}">
                      <a16:creationId xmlns:a16="http://schemas.microsoft.com/office/drawing/2014/main" id="{2EEF8914-6BB7-4426-8AEC-CB8BAF1A7E81}"/>
                    </a:ext>
                  </a:extLst>
                </p14:cNvPr>
                <p14:cNvContentPartPr/>
                <p14:nvPr/>
              </p14:nvContentPartPr>
              <p14:xfrm>
                <a:off x="2527126" y="4624514"/>
                <a:ext cx="104400" cy="70920"/>
              </p14:xfrm>
            </p:contentPart>
          </mc:Choice>
          <mc:Fallback xmlns="">
            <p:pic>
              <p:nvPicPr>
                <p:cNvPr id="78" name="Freihand 77">
                  <a:extLst>
                    <a:ext uri="{FF2B5EF4-FFF2-40B4-BE49-F238E27FC236}">
                      <a16:creationId xmlns:a16="http://schemas.microsoft.com/office/drawing/2014/main" id="{2EEF8914-6BB7-4426-8AEC-CB8BAF1A7E8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518126" y="4615874"/>
                  <a:ext cx="1220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9" name="Freihand 78">
                  <a:extLst>
                    <a:ext uri="{FF2B5EF4-FFF2-40B4-BE49-F238E27FC236}">
                      <a16:creationId xmlns:a16="http://schemas.microsoft.com/office/drawing/2014/main" id="{F650C465-6754-4311-91DE-C2D19C2EAF3F}"/>
                    </a:ext>
                  </a:extLst>
                </p14:cNvPr>
                <p14:cNvContentPartPr/>
                <p14:nvPr/>
              </p14:nvContentPartPr>
              <p14:xfrm>
                <a:off x="2643406" y="4618034"/>
                <a:ext cx="92520" cy="82080"/>
              </p14:xfrm>
            </p:contentPart>
          </mc:Choice>
          <mc:Fallback xmlns="">
            <p:pic>
              <p:nvPicPr>
                <p:cNvPr id="79" name="Freihand 78">
                  <a:extLst>
                    <a:ext uri="{FF2B5EF4-FFF2-40B4-BE49-F238E27FC236}">
                      <a16:creationId xmlns:a16="http://schemas.microsoft.com/office/drawing/2014/main" id="{F650C465-6754-4311-91DE-C2D19C2EAF3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634406" y="4609394"/>
                  <a:ext cx="1101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0" name="Freihand 79">
                  <a:extLst>
                    <a:ext uri="{FF2B5EF4-FFF2-40B4-BE49-F238E27FC236}">
                      <a16:creationId xmlns:a16="http://schemas.microsoft.com/office/drawing/2014/main" id="{B995EA15-1EBF-4B87-A652-7CEA9759EDA1}"/>
                    </a:ext>
                  </a:extLst>
                </p14:cNvPr>
                <p14:cNvContentPartPr/>
                <p14:nvPr/>
              </p14:nvContentPartPr>
              <p14:xfrm>
                <a:off x="2755726" y="4608314"/>
                <a:ext cx="54720" cy="114840"/>
              </p14:xfrm>
            </p:contentPart>
          </mc:Choice>
          <mc:Fallback xmlns="">
            <p:pic>
              <p:nvPicPr>
                <p:cNvPr id="80" name="Freihand 79">
                  <a:extLst>
                    <a:ext uri="{FF2B5EF4-FFF2-40B4-BE49-F238E27FC236}">
                      <a16:creationId xmlns:a16="http://schemas.microsoft.com/office/drawing/2014/main" id="{B995EA15-1EBF-4B87-A652-7CEA9759EDA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747086" y="4599674"/>
                  <a:ext cx="7236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DD13784B-9043-4A0E-912A-18C3587346AD}"/>
              </a:ext>
            </a:extLst>
          </p:cNvPr>
          <p:cNvGrpSpPr/>
          <p:nvPr/>
        </p:nvGrpSpPr>
        <p:grpSpPr>
          <a:xfrm>
            <a:off x="1998927" y="5567598"/>
            <a:ext cx="671400" cy="161280"/>
            <a:chOff x="1956886" y="4831874"/>
            <a:chExt cx="671400" cy="16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50219963-C737-43A4-89BD-7F1B1B39F109}"/>
                    </a:ext>
                  </a:extLst>
                </p14:cNvPr>
                <p14:cNvContentPartPr/>
                <p14:nvPr/>
              </p14:nvContentPartPr>
              <p14:xfrm>
                <a:off x="1956886" y="4831874"/>
                <a:ext cx="112680" cy="16128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50219963-C737-43A4-89BD-7F1B1B39F10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947886" y="4823234"/>
                  <a:ext cx="1303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3" name="Freihand 82">
                  <a:extLst>
                    <a:ext uri="{FF2B5EF4-FFF2-40B4-BE49-F238E27FC236}">
                      <a16:creationId xmlns:a16="http://schemas.microsoft.com/office/drawing/2014/main" id="{5A9D083F-3448-4722-9A3A-E9D0990CC4A0}"/>
                    </a:ext>
                  </a:extLst>
                </p14:cNvPr>
                <p14:cNvContentPartPr/>
                <p14:nvPr/>
              </p14:nvContentPartPr>
              <p14:xfrm>
                <a:off x="2076766" y="4873994"/>
                <a:ext cx="132480" cy="96840"/>
              </p14:xfrm>
            </p:contentPart>
          </mc:Choice>
          <mc:Fallback xmlns="">
            <p:pic>
              <p:nvPicPr>
                <p:cNvPr id="83" name="Freihand 82">
                  <a:extLst>
                    <a:ext uri="{FF2B5EF4-FFF2-40B4-BE49-F238E27FC236}">
                      <a16:creationId xmlns:a16="http://schemas.microsoft.com/office/drawing/2014/main" id="{5A9D083F-3448-4722-9A3A-E9D0990CC4A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068126" y="4865354"/>
                  <a:ext cx="1501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4" name="Freihand 83">
                  <a:extLst>
                    <a:ext uri="{FF2B5EF4-FFF2-40B4-BE49-F238E27FC236}">
                      <a16:creationId xmlns:a16="http://schemas.microsoft.com/office/drawing/2014/main" id="{8303133E-996F-4D8E-924B-C4F105E0013D}"/>
                    </a:ext>
                  </a:extLst>
                </p14:cNvPr>
                <p14:cNvContentPartPr/>
                <p14:nvPr/>
              </p14:nvContentPartPr>
              <p14:xfrm>
                <a:off x="2189446" y="4860314"/>
                <a:ext cx="70200" cy="76680"/>
              </p14:xfrm>
            </p:contentPart>
          </mc:Choice>
          <mc:Fallback xmlns="">
            <p:pic>
              <p:nvPicPr>
                <p:cNvPr id="84" name="Freihand 83">
                  <a:extLst>
                    <a:ext uri="{FF2B5EF4-FFF2-40B4-BE49-F238E27FC236}">
                      <a16:creationId xmlns:a16="http://schemas.microsoft.com/office/drawing/2014/main" id="{8303133E-996F-4D8E-924B-C4F105E0013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180806" y="4851314"/>
                  <a:ext cx="878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5" name="Freihand 84">
                  <a:extLst>
                    <a:ext uri="{FF2B5EF4-FFF2-40B4-BE49-F238E27FC236}">
                      <a16:creationId xmlns:a16="http://schemas.microsoft.com/office/drawing/2014/main" id="{0524E01B-0ED6-43B6-9D83-6B51A9149A5F}"/>
                    </a:ext>
                  </a:extLst>
                </p14:cNvPr>
                <p14:cNvContentPartPr/>
                <p14:nvPr/>
              </p14:nvContentPartPr>
              <p14:xfrm>
                <a:off x="2317246" y="4886594"/>
                <a:ext cx="92880" cy="78840"/>
              </p14:xfrm>
            </p:contentPart>
          </mc:Choice>
          <mc:Fallback xmlns="">
            <p:pic>
              <p:nvPicPr>
                <p:cNvPr id="85" name="Freihand 84">
                  <a:extLst>
                    <a:ext uri="{FF2B5EF4-FFF2-40B4-BE49-F238E27FC236}">
                      <a16:creationId xmlns:a16="http://schemas.microsoft.com/office/drawing/2014/main" id="{0524E01B-0ED6-43B6-9D83-6B51A9149A5F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308606" y="4877594"/>
                  <a:ext cx="1105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6" name="Freihand 85">
                  <a:extLst>
                    <a:ext uri="{FF2B5EF4-FFF2-40B4-BE49-F238E27FC236}">
                      <a16:creationId xmlns:a16="http://schemas.microsoft.com/office/drawing/2014/main" id="{D65ACF62-AF15-4D81-91F1-C0EF186559EB}"/>
                    </a:ext>
                  </a:extLst>
                </p14:cNvPr>
                <p14:cNvContentPartPr/>
                <p14:nvPr/>
              </p14:nvContentPartPr>
              <p14:xfrm>
                <a:off x="2422006" y="4901714"/>
                <a:ext cx="117000" cy="61560"/>
              </p14:xfrm>
            </p:contentPart>
          </mc:Choice>
          <mc:Fallback xmlns="">
            <p:pic>
              <p:nvPicPr>
                <p:cNvPr id="86" name="Freihand 85">
                  <a:extLst>
                    <a:ext uri="{FF2B5EF4-FFF2-40B4-BE49-F238E27FC236}">
                      <a16:creationId xmlns:a16="http://schemas.microsoft.com/office/drawing/2014/main" id="{D65ACF62-AF15-4D81-91F1-C0EF186559E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413366" y="4893074"/>
                  <a:ext cx="134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7" name="Freihand 86">
                  <a:extLst>
                    <a:ext uri="{FF2B5EF4-FFF2-40B4-BE49-F238E27FC236}">
                      <a16:creationId xmlns:a16="http://schemas.microsoft.com/office/drawing/2014/main" id="{E5961D41-3BE6-47F9-A68E-47108110B339}"/>
                    </a:ext>
                  </a:extLst>
                </p14:cNvPr>
                <p14:cNvContentPartPr/>
                <p14:nvPr/>
              </p14:nvContentPartPr>
              <p14:xfrm>
                <a:off x="2558086" y="4851674"/>
                <a:ext cx="70200" cy="76680"/>
              </p14:xfrm>
            </p:contentPart>
          </mc:Choice>
          <mc:Fallback xmlns="">
            <p:pic>
              <p:nvPicPr>
                <p:cNvPr id="87" name="Freihand 86">
                  <a:extLst>
                    <a:ext uri="{FF2B5EF4-FFF2-40B4-BE49-F238E27FC236}">
                      <a16:creationId xmlns:a16="http://schemas.microsoft.com/office/drawing/2014/main" id="{E5961D41-3BE6-47F9-A68E-47108110B33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549086" y="4842674"/>
                  <a:ext cx="8784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uppieren 135">
            <a:extLst>
              <a:ext uri="{FF2B5EF4-FFF2-40B4-BE49-F238E27FC236}">
                <a16:creationId xmlns:a16="http://schemas.microsoft.com/office/drawing/2014/main" id="{30DF316A-2945-43F9-BAD5-42E8AB79C906}"/>
              </a:ext>
            </a:extLst>
          </p:cNvPr>
          <p:cNvGrpSpPr/>
          <p:nvPr/>
        </p:nvGrpSpPr>
        <p:grpSpPr>
          <a:xfrm>
            <a:off x="1416807" y="5933718"/>
            <a:ext cx="2040840" cy="295560"/>
            <a:chOff x="1374766" y="5197994"/>
            <a:chExt cx="2040840" cy="29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9" name="Freihand 88">
                  <a:extLst>
                    <a:ext uri="{FF2B5EF4-FFF2-40B4-BE49-F238E27FC236}">
                      <a16:creationId xmlns:a16="http://schemas.microsoft.com/office/drawing/2014/main" id="{4FF2CE41-2909-4753-B78D-6EB28A10F371}"/>
                    </a:ext>
                  </a:extLst>
                </p14:cNvPr>
                <p14:cNvContentPartPr/>
                <p14:nvPr/>
              </p14:nvContentPartPr>
              <p14:xfrm>
                <a:off x="1374766" y="5248754"/>
                <a:ext cx="97920" cy="147600"/>
              </p14:xfrm>
            </p:contentPart>
          </mc:Choice>
          <mc:Fallback xmlns="">
            <p:pic>
              <p:nvPicPr>
                <p:cNvPr id="89" name="Freihand 88">
                  <a:extLst>
                    <a:ext uri="{FF2B5EF4-FFF2-40B4-BE49-F238E27FC236}">
                      <a16:creationId xmlns:a16="http://schemas.microsoft.com/office/drawing/2014/main" id="{4FF2CE41-2909-4753-B78D-6EB28A10F37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366126" y="5239754"/>
                  <a:ext cx="1155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0" name="Freihand 89">
                  <a:extLst>
                    <a:ext uri="{FF2B5EF4-FFF2-40B4-BE49-F238E27FC236}">
                      <a16:creationId xmlns:a16="http://schemas.microsoft.com/office/drawing/2014/main" id="{F86F027B-E284-4DD1-836A-4E02761FD793}"/>
                    </a:ext>
                  </a:extLst>
                </p14:cNvPr>
                <p14:cNvContentPartPr/>
                <p14:nvPr/>
              </p14:nvContentPartPr>
              <p14:xfrm>
                <a:off x="1495006" y="5288354"/>
                <a:ext cx="113760" cy="89640"/>
              </p14:xfrm>
            </p:contentPart>
          </mc:Choice>
          <mc:Fallback xmlns="">
            <p:pic>
              <p:nvPicPr>
                <p:cNvPr id="90" name="Freihand 89">
                  <a:extLst>
                    <a:ext uri="{FF2B5EF4-FFF2-40B4-BE49-F238E27FC236}">
                      <a16:creationId xmlns:a16="http://schemas.microsoft.com/office/drawing/2014/main" id="{F86F027B-E284-4DD1-836A-4E02761FD793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486366" y="5279354"/>
                  <a:ext cx="1314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1" name="Freihand 90">
                  <a:extLst>
                    <a:ext uri="{FF2B5EF4-FFF2-40B4-BE49-F238E27FC236}">
                      <a16:creationId xmlns:a16="http://schemas.microsoft.com/office/drawing/2014/main" id="{836BD693-415D-499D-A450-2B6FD591F548}"/>
                    </a:ext>
                  </a:extLst>
                </p14:cNvPr>
                <p14:cNvContentPartPr/>
                <p14:nvPr/>
              </p14:nvContentPartPr>
              <p14:xfrm>
                <a:off x="1638286" y="5305634"/>
                <a:ext cx="93960" cy="81720"/>
              </p14:xfrm>
            </p:contentPart>
          </mc:Choice>
          <mc:Fallback xmlns="">
            <p:pic>
              <p:nvPicPr>
                <p:cNvPr id="91" name="Freihand 90">
                  <a:extLst>
                    <a:ext uri="{FF2B5EF4-FFF2-40B4-BE49-F238E27FC236}">
                      <a16:creationId xmlns:a16="http://schemas.microsoft.com/office/drawing/2014/main" id="{836BD693-415D-499D-A450-2B6FD591F54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629646" y="5296994"/>
                  <a:ext cx="1116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2" name="Freihand 91">
                  <a:extLst>
                    <a:ext uri="{FF2B5EF4-FFF2-40B4-BE49-F238E27FC236}">
                      <a16:creationId xmlns:a16="http://schemas.microsoft.com/office/drawing/2014/main" id="{54C43965-1A95-4711-ACED-A310EF1D9EA4}"/>
                    </a:ext>
                  </a:extLst>
                </p14:cNvPr>
                <p14:cNvContentPartPr/>
                <p14:nvPr/>
              </p14:nvContentPartPr>
              <p14:xfrm>
                <a:off x="1817206" y="5388794"/>
                <a:ext cx="4320" cy="10800"/>
              </p14:xfrm>
            </p:contentPart>
          </mc:Choice>
          <mc:Fallback xmlns="">
            <p:pic>
              <p:nvPicPr>
                <p:cNvPr id="92" name="Freihand 91">
                  <a:extLst>
                    <a:ext uri="{FF2B5EF4-FFF2-40B4-BE49-F238E27FC236}">
                      <a16:creationId xmlns:a16="http://schemas.microsoft.com/office/drawing/2014/main" id="{54C43965-1A95-4711-ACED-A310EF1D9EA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808206" y="5380154"/>
                  <a:ext cx="219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3" name="Freihand 92">
                  <a:extLst>
                    <a:ext uri="{FF2B5EF4-FFF2-40B4-BE49-F238E27FC236}">
                      <a16:creationId xmlns:a16="http://schemas.microsoft.com/office/drawing/2014/main" id="{CEF4A1D8-639E-4FC4-816C-B25A13D9B3FE}"/>
                    </a:ext>
                  </a:extLst>
                </p14:cNvPr>
                <p14:cNvContentPartPr/>
                <p14:nvPr/>
              </p14:nvContentPartPr>
              <p14:xfrm>
                <a:off x="1775806" y="5370794"/>
                <a:ext cx="18360" cy="22680"/>
              </p14:xfrm>
            </p:contentPart>
          </mc:Choice>
          <mc:Fallback xmlns="">
            <p:pic>
              <p:nvPicPr>
                <p:cNvPr id="93" name="Freihand 92">
                  <a:extLst>
                    <a:ext uri="{FF2B5EF4-FFF2-40B4-BE49-F238E27FC236}">
                      <a16:creationId xmlns:a16="http://schemas.microsoft.com/office/drawing/2014/main" id="{CEF4A1D8-639E-4FC4-816C-B25A13D9B3F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767166" y="5362154"/>
                  <a:ext cx="36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B56D6361-14AD-4BD0-B834-6D063E87B02F}"/>
                    </a:ext>
                  </a:extLst>
                </p14:cNvPr>
                <p14:cNvContentPartPr/>
                <p14:nvPr/>
              </p14:nvContentPartPr>
              <p14:xfrm>
                <a:off x="1858606" y="5198354"/>
                <a:ext cx="66960" cy="190080"/>
              </p14:xfrm>
            </p:contentPart>
          </mc:Choice>
          <mc:Fallback xmlns="">
            <p:pic>
              <p:nvPicPr>
                <p:cNvPr id="95" name="Freihand 94">
                  <a:extLst>
                    <a:ext uri="{FF2B5EF4-FFF2-40B4-BE49-F238E27FC236}">
                      <a16:creationId xmlns:a16="http://schemas.microsoft.com/office/drawing/2014/main" id="{B56D6361-14AD-4BD0-B834-6D063E87B02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849606" y="5189714"/>
                  <a:ext cx="846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15" name="Freihand 114">
                  <a:extLst>
                    <a:ext uri="{FF2B5EF4-FFF2-40B4-BE49-F238E27FC236}">
                      <a16:creationId xmlns:a16="http://schemas.microsoft.com/office/drawing/2014/main" id="{D6A45718-4424-437D-BDC5-EC57B92A7461}"/>
                    </a:ext>
                  </a:extLst>
                </p14:cNvPr>
                <p14:cNvContentPartPr/>
                <p14:nvPr/>
              </p14:nvContentPartPr>
              <p14:xfrm>
                <a:off x="1983886" y="5296274"/>
                <a:ext cx="31320" cy="95040"/>
              </p14:xfrm>
            </p:contentPart>
          </mc:Choice>
          <mc:Fallback xmlns="">
            <p:pic>
              <p:nvPicPr>
                <p:cNvPr id="115" name="Freihand 114">
                  <a:extLst>
                    <a:ext uri="{FF2B5EF4-FFF2-40B4-BE49-F238E27FC236}">
                      <a16:creationId xmlns:a16="http://schemas.microsoft.com/office/drawing/2014/main" id="{D6A45718-4424-437D-BDC5-EC57B92A746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974886" y="5287634"/>
                  <a:ext cx="489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16" name="Freihand 115">
                  <a:extLst>
                    <a:ext uri="{FF2B5EF4-FFF2-40B4-BE49-F238E27FC236}">
                      <a16:creationId xmlns:a16="http://schemas.microsoft.com/office/drawing/2014/main" id="{8B615E30-D810-4733-87BB-B7130CD532BD}"/>
                    </a:ext>
                  </a:extLst>
                </p14:cNvPr>
                <p14:cNvContentPartPr/>
                <p14:nvPr/>
              </p14:nvContentPartPr>
              <p14:xfrm>
                <a:off x="1999366" y="5204834"/>
                <a:ext cx="15840" cy="29160"/>
              </p14:xfrm>
            </p:contentPart>
          </mc:Choice>
          <mc:Fallback xmlns="">
            <p:pic>
              <p:nvPicPr>
                <p:cNvPr id="116" name="Freihand 115">
                  <a:extLst>
                    <a:ext uri="{FF2B5EF4-FFF2-40B4-BE49-F238E27FC236}">
                      <a16:creationId xmlns:a16="http://schemas.microsoft.com/office/drawing/2014/main" id="{8B615E30-D810-4733-87BB-B7130CD532BD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990726" y="5195834"/>
                  <a:ext cx="334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18" name="Freihand 117">
                  <a:extLst>
                    <a:ext uri="{FF2B5EF4-FFF2-40B4-BE49-F238E27FC236}">
                      <a16:creationId xmlns:a16="http://schemas.microsoft.com/office/drawing/2014/main" id="{5FA20A1F-5544-42A7-BB6A-C78568C4BF3C}"/>
                    </a:ext>
                  </a:extLst>
                </p14:cNvPr>
                <p14:cNvContentPartPr/>
                <p14:nvPr/>
              </p14:nvContentPartPr>
              <p14:xfrm>
                <a:off x="2000086" y="5292314"/>
                <a:ext cx="127440" cy="201240"/>
              </p14:xfrm>
            </p:contentPart>
          </mc:Choice>
          <mc:Fallback xmlns="">
            <p:pic>
              <p:nvPicPr>
                <p:cNvPr id="118" name="Freihand 117">
                  <a:extLst>
                    <a:ext uri="{FF2B5EF4-FFF2-40B4-BE49-F238E27FC236}">
                      <a16:creationId xmlns:a16="http://schemas.microsoft.com/office/drawing/2014/main" id="{5FA20A1F-5544-42A7-BB6A-C78568C4BF3C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991086" y="5283674"/>
                  <a:ext cx="1450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20" name="Freihand 119">
                  <a:extLst>
                    <a:ext uri="{FF2B5EF4-FFF2-40B4-BE49-F238E27FC236}">
                      <a16:creationId xmlns:a16="http://schemas.microsoft.com/office/drawing/2014/main" id="{5BA04287-39AB-4E3F-B533-5B0602685669}"/>
                    </a:ext>
                  </a:extLst>
                </p14:cNvPr>
                <p14:cNvContentPartPr/>
                <p14:nvPr/>
              </p14:nvContentPartPr>
              <p14:xfrm>
                <a:off x="2170006" y="5215274"/>
                <a:ext cx="109080" cy="190800"/>
              </p14:xfrm>
            </p:contentPart>
          </mc:Choice>
          <mc:Fallback xmlns="">
            <p:pic>
              <p:nvPicPr>
                <p:cNvPr id="120" name="Freihand 119">
                  <a:extLst>
                    <a:ext uri="{FF2B5EF4-FFF2-40B4-BE49-F238E27FC236}">
                      <a16:creationId xmlns:a16="http://schemas.microsoft.com/office/drawing/2014/main" id="{5BA04287-39AB-4E3F-B533-5B060268566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161366" y="5206634"/>
                  <a:ext cx="1267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21" name="Freihand 120">
                  <a:extLst>
                    <a:ext uri="{FF2B5EF4-FFF2-40B4-BE49-F238E27FC236}">
                      <a16:creationId xmlns:a16="http://schemas.microsoft.com/office/drawing/2014/main" id="{08947D92-A155-4260-A941-9D68BEB82139}"/>
                    </a:ext>
                  </a:extLst>
                </p14:cNvPr>
                <p14:cNvContentPartPr/>
                <p14:nvPr/>
              </p14:nvContentPartPr>
              <p14:xfrm>
                <a:off x="2247766" y="5197994"/>
                <a:ext cx="124560" cy="166680"/>
              </p14:xfrm>
            </p:contentPart>
          </mc:Choice>
          <mc:Fallback xmlns="">
            <p:pic>
              <p:nvPicPr>
                <p:cNvPr id="121" name="Freihand 120">
                  <a:extLst>
                    <a:ext uri="{FF2B5EF4-FFF2-40B4-BE49-F238E27FC236}">
                      <a16:creationId xmlns:a16="http://schemas.microsoft.com/office/drawing/2014/main" id="{08947D92-A155-4260-A941-9D68BEB8213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238766" y="5188994"/>
                  <a:ext cx="1422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22" name="Freihand 121">
                  <a:extLst>
                    <a:ext uri="{FF2B5EF4-FFF2-40B4-BE49-F238E27FC236}">
                      <a16:creationId xmlns:a16="http://schemas.microsoft.com/office/drawing/2014/main" id="{FF18D2A2-95B9-4B1C-A543-308BD20E7C28}"/>
                    </a:ext>
                  </a:extLst>
                </p14:cNvPr>
                <p14:cNvContentPartPr/>
                <p14:nvPr/>
              </p14:nvContentPartPr>
              <p14:xfrm>
                <a:off x="2364766" y="5253794"/>
                <a:ext cx="100440" cy="129240"/>
              </p14:xfrm>
            </p:contentPart>
          </mc:Choice>
          <mc:Fallback xmlns="">
            <p:pic>
              <p:nvPicPr>
                <p:cNvPr id="122" name="Freihand 121">
                  <a:extLst>
                    <a:ext uri="{FF2B5EF4-FFF2-40B4-BE49-F238E27FC236}">
                      <a16:creationId xmlns:a16="http://schemas.microsoft.com/office/drawing/2014/main" id="{FF18D2A2-95B9-4B1C-A543-308BD20E7C2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355766" y="5244794"/>
                  <a:ext cx="1180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23" name="Freihand 122">
                  <a:extLst>
                    <a:ext uri="{FF2B5EF4-FFF2-40B4-BE49-F238E27FC236}">
                      <a16:creationId xmlns:a16="http://schemas.microsoft.com/office/drawing/2014/main" id="{850A93D7-C4A1-4CE3-AD75-C625B628B5D0}"/>
                    </a:ext>
                  </a:extLst>
                </p14:cNvPr>
                <p14:cNvContentPartPr/>
                <p14:nvPr/>
              </p14:nvContentPartPr>
              <p14:xfrm>
                <a:off x="2492926" y="5295194"/>
                <a:ext cx="133560" cy="97920"/>
              </p14:xfrm>
            </p:contentPart>
          </mc:Choice>
          <mc:Fallback xmlns="">
            <p:pic>
              <p:nvPicPr>
                <p:cNvPr id="123" name="Freihand 122">
                  <a:extLst>
                    <a:ext uri="{FF2B5EF4-FFF2-40B4-BE49-F238E27FC236}">
                      <a16:creationId xmlns:a16="http://schemas.microsoft.com/office/drawing/2014/main" id="{850A93D7-C4A1-4CE3-AD75-C625B628B5D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483926" y="5286554"/>
                  <a:ext cx="151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24" name="Freihand 123">
                  <a:extLst>
                    <a:ext uri="{FF2B5EF4-FFF2-40B4-BE49-F238E27FC236}">
                      <a16:creationId xmlns:a16="http://schemas.microsoft.com/office/drawing/2014/main" id="{387ECCF2-1850-4860-A61E-FD02C90221A7}"/>
                    </a:ext>
                  </a:extLst>
                </p14:cNvPr>
                <p14:cNvContentPartPr/>
                <p14:nvPr/>
              </p14:nvContentPartPr>
              <p14:xfrm>
                <a:off x="2635486" y="5198354"/>
                <a:ext cx="105120" cy="196200"/>
              </p14:xfrm>
            </p:contentPart>
          </mc:Choice>
          <mc:Fallback xmlns="">
            <p:pic>
              <p:nvPicPr>
                <p:cNvPr id="124" name="Freihand 123">
                  <a:extLst>
                    <a:ext uri="{FF2B5EF4-FFF2-40B4-BE49-F238E27FC236}">
                      <a16:creationId xmlns:a16="http://schemas.microsoft.com/office/drawing/2014/main" id="{387ECCF2-1850-4860-A61E-FD02C90221A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626846" y="5189714"/>
                  <a:ext cx="1227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25" name="Freihand 124">
                  <a:extLst>
                    <a:ext uri="{FF2B5EF4-FFF2-40B4-BE49-F238E27FC236}">
                      <a16:creationId xmlns:a16="http://schemas.microsoft.com/office/drawing/2014/main" id="{D1D55ECB-3385-44A0-9052-47B882AC7786}"/>
                    </a:ext>
                  </a:extLst>
                </p14:cNvPr>
                <p14:cNvContentPartPr/>
                <p14:nvPr/>
              </p14:nvContentPartPr>
              <p14:xfrm>
                <a:off x="2763646" y="5301314"/>
                <a:ext cx="128520" cy="105120"/>
              </p14:xfrm>
            </p:contentPart>
          </mc:Choice>
          <mc:Fallback xmlns="">
            <p:pic>
              <p:nvPicPr>
                <p:cNvPr id="125" name="Freihand 124">
                  <a:extLst>
                    <a:ext uri="{FF2B5EF4-FFF2-40B4-BE49-F238E27FC236}">
                      <a16:creationId xmlns:a16="http://schemas.microsoft.com/office/drawing/2014/main" id="{D1D55ECB-3385-44A0-9052-47B882AC778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754646" y="5292314"/>
                  <a:ext cx="1461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26" name="Freihand 125">
                  <a:extLst>
                    <a:ext uri="{FF2B5EF4-FFF2-40B4-BE49-F238E27FC236}">
                      <a16:creationId xmlns:a16="http://schemas.microsoft.com/office/drawing/2014/main" id="{8BBF62F7-A925-4422-893E-02D9D3610259}"/>
                    </a:ext>
                  </a:extLst>
                </p14:cNvPr>
                <p14:cNvContentPartPr/>
                <p14:nvPr/>
              </p14:nvContentPartPr>
              <p14:xfrm>
                <a:off x="2886766" y="5308154"/>
                <a:ext cx="59400" cy="77760"/>
              </p14:xfrm>
            </p:contentPart>
          </mc:Choice>
          <mc:Fallback xmlns="">
            <p:pic>
              <p:nvPicPr>
                <p:cNvPr id="126" name="Freihand 125">
                  <a:extLst>
                    <a:ext uri="{FF2B5EF4-FFF2-40B4-BE49-F238E27FC236}">
                      <a16:creationId xmlns:a16="http://schemas.microsoft.com/office/drawing/2014/main" id="{8BBF62F7-A925-4422-893E-02D9D3610259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878126" y="5299514"/>
                  <a:ext cx="770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27" name="Freihand 126">
                  <a:extLst>
                    <a:ext uri="{FF2B5EF4-FFF2-40B4-BE49-F238E27FC236}">
                      <a16:creationId xmlns:a16="http://schemas.microsoft.com/office/drawing/2014/main" id="{1843A85C-FC68-4285-ACDE-781391081C66}"/>
                    </a:ext>
                  </a:extLst>
                </p14:cNvPr>
                <p14:cNvContentPartPr/>
                <p14:nvPr/>
              </p14:nvContentPartPr>
              <p14:xfrm>
                <a:off x="2969206" y="5279714"/>
                <a:ext cx="59400" cy="101880"/>
              </p14:xfrm>
            </p:contentPart>
          </mc:Choice>
          <mc:Fallback xmlns="">
            <p:pic>
              <p:nvPicPr>
                <p:cNvPr id="127" name="Freihand 126">
                  <a:extLst>
                    <a:ext uri="{FF2B5EF4-FFF2-40B4-BE49-F238E27FC236}">
                      <a16:creationId xmlns:a16="http://schemas.microsoft.com/office/drawing/2014/main" id="{1843A85C-FC68-4285-ACDE-781391081C6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960206" y="5270714"/>
                  <a:ext cx="770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28" name="Freihand 127">
                  <a:extLst>
                    <a:ext uri="{FF2B5EF4-FFF2-40B4-BE49-F238E27FC236}">
                      <a16:creationId xmlns:a16="http://schemas.microsoft.com/office/drawing/2014/main" id="{768E2CC0-8862-4D57-BFCA-96CECBE21971}"/>
                    </a:ext>
                  </a:extLst>
                </p14:cNvPr>
                <p14:cNvContentPartPr/>
                <p14:nvPr/>
              </p14:nvContentPartPr>
              <p14:xfrm>
                <a:off x="3112846" y="5368634"/>
                <a:ext cx="360" cy="2520"/>
              </p14:xfrm>
            </p:contentPart>
          </mc:Choice>
          <mc:Fallback xmlns="">
            <p:pic>
              <p:nvPicPr>
                <p:cNvPr id="128" name="Freihand 127">
                  <a:extLst>
                    <a:ext uri="{FF2B5EF4-FFF2-40B4-BE49-F238E27FC236}">
                      <a16:creationId xmlns:a16="http://schemas.microsoft.com/office/drawing/2014/main" id="{768E2CC0-8862-4D57-BFCA-96CECBE2197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103846" y="5359994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30" name="Freihand 129">
                  <a:extLst>
                    <a:ext uri="{FF2B5EF4-FFF2-40B4-BE49-F238E27FC236}">
                      <a16:creationId xmlns:a16="http://schemas.microsoft.com/office/drawing/2014/main" id="{C7C0F742-8823-4E76-98AA-5C43F72E2B5A}"/>
                    </a:ext>
                  </a:extLst>
                </p14:cNvPr>
                <p14:cNvContentPartPr/>
                <p14:nvPr/>
              </p14:nvContentPartPr>
              <p14:xfrm>
                <a:off x="3159286" y="5300594"/>
                <a:ext cx="27000" cy="20520"/>
              </p14:xfrm>
            </p:contentPart>
          </mc:Choice>
          <mc:Fallback xmlns="">
            <p:pic>
              <p:nvPicPr>
                <p:cNvPr id="130" name="Freihand 129">
                  <a:extLst>
                    <a:ext uri="{FF2B5EF4-FFF2-40B4-BE49-F238E27FC236}">
                      <a16:creationId xmlns:a16="http://schemas.microsoft.com/office/drawing/2014/main" id="{C7C0F742-8823-4E76-98AA-5C43F72E2B5A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150286" y="5291594"/>
                  <a:ext cx="446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31" name="Freihand 130">
                  <a:extLst>
                    <a:ext uri="{FF2B5EF4-FFF2-40B4-BE49-F238E27FC236}">
                      <a16:creationId xmlns:a16="http://schemas.microsoft.com/office/drawing/2014/main" id="{A07EAB71-4A09-4989-99AC-495C4F73B489}"/>
                    </a:ext>
                  </a:extLst>
                </p14:cNvPr>
                <p14:cNvContentPartPr/>
                <p14:nvPr/>
              </p14:nvContentPartPr>
              <p14:xfrm>
                <a:off x="3116446" y="5300954"/>
                <a:ext cx="94320" cy="109440"/>
              </p14:xfrm>
            </p:contentPart>
          </mc:Choice>
          <mc:Fallback xmlns="">
            <p:pic>
              <p:nvPicPr>
                <p:cNvPr id="131" name="Freihand 130">
                  <a:extLst>
                    <a:ext uri="{FF2B5EF4-FFF2-40B4-BE49-F238E27FC236}">
                      <a16:creationId xmlns:a16="http://schemas.microsoft.com/office/drawing/2014/main" id="{A07EAB71-4A09-4989-99AC-495C4F73B489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107806" y="5292314"/>
                  <a:ext cx="1119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32" name="Freihand 131">
                  <a:extLst>
                    <a:ext uri="{FF2B5EF4-FFF2-40B4-BE49-F238E27FC236}">
                      <a16:creationId xmlns:a16="http://schemas.microsoft.com/office/drawing/2014/main" id="{19A5F662-94D2-461C-903D-454AC0372E97}"/>
                    </a:ext>
                  </a:extLst>
                </p14:cNvPr>
                <p14:cNvContentPartPr/>
                <p14:nvPr/>
              </p14:nvContentPartPr>
              <p14:xfrm>
                <a:off x="3260086" y="5286914"/>
                <a:ext cx="78120" cy="85320"/>
              </p14:xfrm>
            </p:contentPart>
          </mc:Choice>
          <mc:Fallback xmlns="">
            <p:pic>
              <p:nvPicPr>
                <p:cNvPr id="132" name="Freihand 131">
                  <a:extLst>
                    <a:ext uri="{FF2B5EF4-FFF2-40B4-BE49-F238E27FC236}">
                      <a16:creationId xmlns:a16="http://schemas.microsoft.com/office/drawing/2014/main" id="{19A5F662-94D2-461C-903D-454AC0372E9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251446" y="5278274"/>
                  <a:ext cx="957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33" name="Freihand 132">
                  <a:extLst>
                    <a:ext uri="{FF2B5EF4-FFF2-40B4-BE49-F238E27FC236}">
                      <a16:creationId xmlns:a16="http://schemas.microsoft.com/office/drawing/2014/main" id="{7E45F292-5A38-47D5-9C0B-7030FE86B298}"/>
                    </a:ext>
                  </a:extLst>
                </p14:cNvPr>
                <p14:cNvContentPartPr/>
                <p14:nvPr/>
              </p14:nvContentPartPr>
              <p14:xfrm>
                <a:off x="3328486" y="5296634"/>
                <a:ext cx="87120" cy="146880"/>
              </p14:xfrm>
            </p:contentPart>
          </mc:Choice>
          <mc:Fallback xmlns="">
            <p:pic>
              <p:nvPicPr>
                <p:cNvPr id="133" name="Freihand 132">
                  <a:extLst>
                    <a:ext uri="{FF2B5EF4-FFF2-40B4-BE49-F238E27FC236}">
                      <a16:creationId xmlns:a16="http://schemas.microsoft.com/office/drawing/2014/main" id="{7E45F292-5A38-47D5-9C0B-7030FE86B29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319486" y="5287994"/>
                  <a:ext cx="1047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35" name="Freihand 134">
                  <a:extLst>
                    <a:ext uri="{FF2B5EF4-FFF2-40B4-BE49-F238E27FC236}">
                      <a16:creationId xmlns:a16="http://schemas.microsoft.com/office/drawing/2014/main" id="{E9247E98-1811-4C94-9F4B-4076C41E5001}"/>
                    </a:ext>
                  </a:extLst>
                </p14:cNvPr>
                <p14:cNvContentPartPr/>
                <p14:nvPr/>
              </p14:nvContentPartPr>
              <p14:xfrm>
                <a:off x="3073606" y="5364314"/>
                <a:ext cx="4680" cy="15840"/>
              </p14:xfrm>
            </p:contentPart>
          </mc:Choice>
          <mc:Fallback xmlns="">
            <p:pic>
              <p:nvPicPr>
                <p:cNvPr id="135" name="Freihand 134">
                  <a:extLst>
                    <a:ext uri="{FF2B5EF4-FFF2-40B4-BE49-F238E27FC236}">
                      <a16:creationId xmlns:a16="http://schemas.microsoft.com/office/drawing/2014/main" id="{E9247E98-1811-4C94-9F4B-4076C41E500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064606" y="5355674"/>
                  <a:ext cx="2232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uppieren 139">
            <a:extLst>
              <a:ext uri="{FF2B5EF4-FFF2-40B4-BE49-F238E27FC236}">
                <a16:creationId xmlns:a16="http://schemas.microsoft.com/office/drawing/2014/main" id="{2D0B6B62-4A0E-432F-BD86-92252BCEAC1A}"/>
              </a:ext>
            </a:extLst>
          </p:cNvPr>
          <p:cNvGrpSpPr/>
          <p:nvPr/>
        </p:nvGrpSpPr>
        <p:grpSpPr>
          <a:xfrm>
            <a:off x="2005846" y="3254354"/>
            <a:ext cx="235080" cy="1743480"/>
            <a:chOff x="2005846" y="3254354"/>
            <a:chExt cx="235080" cy="174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38" name="Freihand 137">
                  <a:extLst>
                    <a:ext uri="{FF2B5EF4-FFF2-40B4-BE49-F238E27FC236}">
                      <a16:creationId xmlns:a16="http://schemas.microsoft.com/office/drawing/2014/main" id="{85C1AF78-4EF7-495E-AD25-EE1751BD1E7D}"/>
                    </a:ext>
                  </a:extLst>
                </p14:cNvPr>
                <p14:cNvContentPartPr/>
                <p14:nvPr/>
              </p14:nvContentPartPr>
              <p14:xfrm>
                <a:off x="2005846" y="3254354"/>
                <a:ext cx="179280" cy="1715400"/>
              </p14:xfrm>
            </p:contentPart>
          </mc:Choice>
          <mc:Fallback xmlns="">
            <p:pic>
              <p:nvPicPr>
                <p:cNvPr id="138" name="Freihand 137">
                  <a:extLst>
                    <a:ext uri="{FF2B5EF4-FFF2-40B4-BE49-F238E27FC236}">
                      <a16:creationId xmlns:a16="http://schemas.microsoft.com/office/drawing/2014/main" id="{85C1AF78-4EF7-495E-AD25-EE1751BD1E7D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997206" y="3245354"/>
                  <a:ext cx="196920" cy="173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39" name="Freihand 138">
                  <a:extLst>
                    <a:ext uri="{FF2B5EF4-FFF2-40B4-BE49-F238E27FC236}">
                      <a16:creationId xmlns:a16="http://schemas.microsoft.com/office/drawing/2014/main" id="{77A7D4B9-9A8D-44A6-BE03-4128F779AA83}"/>
                    </a:ext>
                  </a:extLst>
                </p14:cNvPr>
                <p14:cNvContentPartPr/>
                <p14:nvPr/>
              </p14:nvContentPartPr>
              <p14:xfrm>
                <a:off x="2065606" y="4761674"/>
                <a:ext cx="175320" cy="236160"/>
              </p14:xfrm>
            </p:contentPart>
          </mc:Choice>
          <mc:Fallback xmlns="">
            <p:pic>
              <p:nvPicPr>
                <p:cNvPr id="139" name="Freihand 138">
                  <a:extLst>
                    <a:ext uri="{FF2B5EF4-FFF2-40B4-BE49-F238E27FC236}">
                      <a16:creationId xmlns:a16="http://schemas.microsoft.com/office/drawing/2014/main" id="{77A7D4B9-9A8D-44A6-BE03-4128F779AA83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056606" y="4752674"/>
                  <a:ext cx="192960" cy="25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55" name="Freihand 154">
                <a:extLst>
                  <a:ext uri="{FF2B5EF4-FFF2-40B4-BE49-F238E27FC236}">
                    <a16:creationId xmlns:a16="http://schemas.microsoft.com/office/drawing/2014/main" id="{AB6370B2-9512-4CCF-8CA0-BFC0188385D6}"/>
                  </a:ext>
                </a:extLst>
              </p14:cNvPr>
              <p14:cNvContentPartPr/>
              <p14:nvPr/>
            </p14:nvContentPartPr>
            <p14:xfrm>
              <a:off x="2744206" y="3243194"/>
              <a:ext cx="419400" cy="1739520"/>
            </p14:xfrm>
          </p:contentPart>
        </mc:Choice>
        <mc:Fallback xmlns="">
          <p:pic>
            <p:nvPicPr>
              <p:cNvPr id="155" name="Freihand 154">
                <a:extLst>
                  <a:ext uri="{FF2B5EF4-FFF2-40B4-BE49-F238E27FC236}">
                    <a16:creationId xmlns:a16="http://schemas.microsoft.com/office/drawing/2014/main" id="{AB6370B2-9512-4CCF-8CA0-BFC0188385D6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2735206" y="3234194"/>
                <a:ext cx="437040" cy="175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158" name="Freihand 157">
                <a:extLst>
                  <a:ext uri="{FF2B5EF4-FFF2-40B4-BE49-F238E27FC236}">
                    <a16:creationId xmlns:a16="http://schemas.microsoft.com/office/drawing/2014/main" id="{CED0456B-230C-4420-B6E8-922F780AD794}"/>
                  </a:ext>
                </a:extLst>
              </p14:cNvPr>
              <p14:cNvContentPartPr/>
              <p14:nvPr/>
            </p14:nvContentPartPr>
            <p14:xfrm>
              <a:off x="2951566" y="3116834"/>
              <a:ext cx="376200" cy="311040"/>
            </p14:xfrm>
          </p:contentPart>
        </mc:Choice>
        <mc:Fallback xmlns="">
          <p:pic>
            <p:nvPicPr>
              <p:cNvPr id="158" name="Freihand 157">
                <a:extLst>
                  <a:ext uri="{FF2B5EF4-FFF2-40B4-BE49-F238E27FC236}">
                    <a16:creationId xmlns:a16="http://schemas.microsoft.com/office/drawing/2014/main" id="{CED0456B-230C-4420-B6E8-922F780AD794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2942926" y="3107834"/>
                <a:ext cx="393840" cy="32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4" name="Gruppieren 183">
            <a:extLst>
              <a:ext uri="{FF2B5EF4-FFF2-40B4-BE49-F238E27FC236}">
                <a16:creationId xmlns:a16="http://schemas.microsoft.com/office/drawing/2014/main" id="{8DEF9086-9456-4388-878C-0330E3D87475}"/>
              </a:ext>
            </a:extLst>
          </p:cNvPr>
          <p:cNvGrpSpPr/>
          <p:nvPr/>
        </p:nvGrpSpPr>
        <p:grpSpPr>
          <a:xfrm>
            <a:off x="7712926" y="3064274"/>
            <a:ext cx="2394360" cy="336600"/>
            <a:chOff x="7712926" y="3064274"/>
            <a:chExt cx="2394360" cy="33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6E841AF4-679B-4BC9-A3F7-3B2919E3759E}"/>
                    </a:ext>
                  </a:extLst>
                </p14:cNvPr>
                <p14:cNvContentPartPr/>
                <p14:nvPr/>
              </p14:nvContentPartPr>
              <p14:xfrm>
                <a:off x="7712926" y="3102794"/>
                <a:ext cx="136080" cy="21528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6E841AF4-679B-4BC9-A3F7-3B2919E3759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703926" y="3093794"/>
                  <a:ext cx="1537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3CAF0C32-9D17-4DC5-A34F-F8747754AC33}"/>
                    </a:ext>
                  </a:extLst>
                </p14:cNvPr>
                <p14:cNvContentPartPr/>
                <p14:nvPr/>
              </p14:nvContentPartPr>
              <p14:xfrm>
                <a:off x="7899766" y="3158234"/>
                <a:ext cx="164880" cy="139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3CAF0C32-9D17-4DC5-A34F-F8747754AC33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890766" y="3149234"/>
                  <a:ext cx="1825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896A33D5-0C15-4AF3-9153-D9B1FDD29E90}"/>
                    </a:ext>
                  </a:extLst>
                </p14:cNvPr>
                <p14:cNvContentPartPr/>
                <p14:nvPr/>
              </p14:nvContentPartPr>
              <p14:xfrm>
                <a:off x="8101366" y="3166874"/>
                <a:ext cx="144000" cy="10116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896A33D5-0C15-4AF3-9153-D9B1FDD29E9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092726" y="3158234"/>
                  <a:ext cx="1616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17B58243-6AC6-40B4-8740-424808DAC682}"/>
                    </a:ext>
                  </a:extLst>
                </p14:cNvPr>
                <p14:cNvContentPartPr/>
                <p14:nvPr/>
              </p14:nvContentPartPr>
              <p14:xfrm>
                <a:off x="8303326" y="3282794"/>
                <a:ext cx="11880" cy="1548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17B58243-6AC6-40B4-8740-424808DAC682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294326" y="3273794"/>
                  <a:ext cx="295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95FCB5A5-7713-4BEB-B908-24879247BD34}"/>
                    </a:ext>
                  </a:extLst>
                </p14:cNvPr>
                <p14:cNvContentPartPr/>
                <p14:nvPr/>
              </p14:nvContentPartPr>
              <p14:xfrm>
                <a:off x="8318086" y="3186674"/>
                <a:ext cx="113760" cy="2142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95FCB5A5-7713-4BEB-B908-24879247BD3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309446" y="3177674"/>
                  <a:ext cx="1314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9E3BCD4A-F1D3-46D9-BAA5-C11EC5ADF9DB}"/>
                    </a:ext>
                  </a:extLst>
                </p14:cNvPr>
                <p14:cNvContentPartPr/>
                <p14:nvPr/>
              </p14:nvContentPartPr>
              <p14:xfrm>
                <a:off x="8399806" y="3088394"/>
                <a:ext cx="12240" cy="2844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9E3BCD4A-F1D3-46D9-BAA5-C11EC5ADF9DB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391166" y="3079754"/>
                  <a:ext cx="298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69" name="Freihand 168">
                  <a:extLst>
                    <a:ext uri="{FF2B5EF4-FFF2-40B4-BE49-F238E27FC236}">
                      <a16:creationId xmlns:a16="http://schemas.microsoft.com/office/drawing/2014/main" id="{03F8078D-B0A7-4F65-A316-C8F9F5FBE0A5}"/>
                    </a:ext>
                  </a:extLst>
                </p14:cNvPr>
                <p14:cNvContentPartPr/>
                <p14:nvPr/>
              </p14:nvContentPartPr>
              <p14:xfrm>
                <a:off x="8489446" y="3187754"/>
                <a:ext cx="105120" cy="102600"/>
              </p14:xfrm>
            </p:contentPart>
          </mc:Choice>
          <mc:Fallback xmlns="">
            <p:pic>
              <p:nvPicPr>
                <p:cNvPr id="169" name="Freihand 168">
                  <a:extLst>
                    <a:ext uri="{FF2B5EF4-FFF2-40B4-BE49-F238E27FC236}">
                      <a16:creationId xmlns:a16="http://schemas.microsoft.com/office/drawing/2014/main" id="{03F8078D-B0A7-4F65-A316-C8F9F5FBE0A5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480446" y="3179114"/>
                  <a:ext cx="1227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43319B62-1BC1-4B83-8FC6-DCA55C45AC51}"/>
                    </a:ext>
                  </a:extLst>
                </p14:cNvPr>
                <p14:cNvContentPartPr/>
                <p14:nvPr/>
              </p14:nvContentPartPr>
              <p14:xfrm>
                <a:off x="8613646" y="3112514"/>
                <a:ext cx="116640" cy="16632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43319B62-1BC1-4B83-8FC6-DCA55C45AC51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604646" y="3103514"/>
                  <a:ext cx="1342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B80EC775-21C7-4A4F-8085-931A57E7288C}"/>
                    </a:ext>
                  </a:extLst>
                </p14:cNvPr>
                <p14:cNvContentPartPr/>
                <p14:nvPr/>
              </p14:nvContentPartPr>
              <p14:xfrm>
                <a:off x="8776366" y="3199634"/>
                <a:ext cx="19800" cy="87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B80EC775-21C7-4A4F-8085-931A57E7288C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767726" y="3190994"/>
                  <a:ext cx="374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092AB958-F683-4694-AC98-680AB134521C}"/>
                    </a:ext>
                  </a:extLst>
                </p14:cNvPr>
                <p14:cNvContentPartPr/>
                <p14:nvPr/>
              </p14:nvContentPartPr>
              <p14:xfrm>
                <a:off x="8780326" y="3134114"/>
                <a:ext cx="432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092AB958-F683-4694-AC98-680AB134521C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771326" y="3125474"/>
                  <a:ext cx="21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73" name="Freihand 172">
                  <a:extLst>
                    <a:ext uri="{FF2B5EF4-FFF2-40B4-BE49-F238E27FC236}">
                      <a16:creationId xmlns:a16="http://schemas.microsoft.com/office/drawing/2014/main" id="{95B4A1E6-FBF0-42D2-B5DA-A966F5C0656D}"/>
                    </a:ext>
                  </a:extLst>
                </p14:cNvPr>
                <p14:cNvContentPartPr/>
                <p14:nvPr/>
              </p14:nvContentPartPr>
              <p14:xfrm>
                <a:off x="8854126" y="3075434"/>
                <a:ext cx="127440" cy="222840"/>
              </p14:xfrm>
            </p:contentPart>
          </mc:Choice>
          <mc:Fallback xmlns="">
            <p:pic>
              <p:nvPicPr>
                <p:cNvPr id="173" name="Freihand 172">
                  <a:extLst>
                    <a:ext uri="{FF2B5EF4-FFF2-40B4-BE49-F238E27FC236}">
                      <a16:creationId xmlns:a16="http://schemas.microsoft.com/office/drawing/2014/main" id="{95B4A1E6-FBF0-42D2-B5DA-A966F5C0656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845126" y="3066434"/>
                  <a:ext cx="1450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9BF23A4F-1361-497E-B2B0-02FC80E73CDD}"/>
                    </a:ext>
                  </a:extLst>
                </p14:cNvPr>
                <p14:cNvContentPartPr/>
                <p14:nvPr/>
              </p14:nvContentPartPr>
              <p14:xfrm>
                <a:off x="9051406" y="3178034"/>
                <a:ext cx="109440" cy="8352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9BF23A4F-1361-497E-B2B0-02FC80E73CD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042766" y="3169034"/>
                  <a:ext cx="1270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C5887FA-0F67-411D-AF40-866A13CEA2EF}"/>
                    </a:ext>
                  </a:extLst>
                </p14:cNvPr>
                <p14:cNvContentPartPr/>
                <p14:nvPr/>
              </p14:nvContentPartPr>
              <p14:xfrm>
                <a:off x="9202246" y="3173714"/>
                <a:ext cx="79560" cy="100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C5887FA-0F67-411D-AF40-866A13CEA2E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193246" y="3164714"/>
                  <a:ext cx="972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A234A197-293B-4CB8-A81D-BDA749D0A150}"/>
                    </a:ext>
                  </a:extLst>
                </p14:cNvPr>
                <p14:cNvContentPartPr/>
                <p14:nvPr/>
              </p14:nvContentPartPr>
              <p14:xfrm>
                <a:off x="9311686" y="3064274"/>
                <a:ext cx="147600" cy="21204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A234A197-293B-4CB8-A81D-BDA749D0A150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303046" y="3055634"/>
                  <a:ext cx="1652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77" name="Freihand 176">
                  <a:extLst>
                    <a:ext uri="{FF2B5EF4-FFF2-40B4-BE49-F238E27FC236}">
                      <a16:creationId xmlns:a16="http://schemas.microsoft.com/office/drawing/2014/main" id="{0DA9C0A7-6637-4C29-ABC1-F0DB6F7B28FF}"/>
                    </a:ext>
                  </a:extLst>
                </p14:cNvPr>
                <p14:cNvContentPartPr/>
                <p14:nvPr/>
              </p14:nvContentPartPr>
              <p14:xfrm>
                <a:off x="9509686" y="3235994"/>
                <a:ext cx="2880" cy="3600"/>
              </p14:xfrm>
            </p:contentPart>
          </mc:Choice>
          <mc:Fallback xmlns="">
            <p:pic>
              <p:nvPicPr>
                <p:cNvPr id="177" name="Freihand 176">
                  <a:extLst>
                    <a:ext uri="{FF2B5EF4-FFF2-40B4-BE49-F238E27FC236}">
                      <a16:creationId xmlns:a16="http://schemas.microsoft.com/office/drawing/2014/main" id="{0DA9C0A7-6637-4C29-ABC1-F0DB6F7B28F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500686" y="3226994"/>
                  <a:ext cx="205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D4F58904-E917-44B5-BDB5-99F3321D7E02}"/>
                    </a:ext>
                  </a:extLst>
                </p14:cNvPr>
                <p14:cNvContentPartPr/>
                <p14:nvPr/>
              </p14:nvContentPartPr>
              <p14:xfrm>
                <a:off x="9594646" y="3145634"/>
                <a:ext cx="117000" cy="13176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D4F58904-E917-44B5-BDB5-99F3321D7E0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585646" y="3136994"/>
                  <a:ext cx="134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4D2CAA58-38D7-4876-8092-47425588B83A}"/>
                    </a:ext>
                  </a:extLst>
                </p14:cNvPr>
                <p14:cNvContentPartPr/>
                <p14:nvPr/>
              </p14:nvContentPartPr>
              <p14:xfrm>
                <a:off x="9712006" y="3190994"/>
                <a:ext cx="111960" cy="6156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4D2CAA58-38D7-4876-8092-47425588B83A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703006" y="3181994"/>
                  <a:ext cx="1296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81" name="Freihand 180">
                  <a:extLst>
                    <a:ext uri="{FF2B5EF4-FFF2-40B4-BE49-F238E27FC236}">
                      <a16:creationId xmlns:a16="http://schemas.microsoft.com/office/drawing/2014/main" id="{6BF0F08B-4213-4AD7-82DE-DDF5DAAE8BDA}"/>
                    </a:ext>
                  </a:extLst>
                </p14:cNvPr>
                <p14:cNvContentPartPr/>
                <p14:nvPr/>
              </p14:nvContentPartPr>
              <p14:xfrm>
                <a:off x="9870406" y="3152114"/>
                <a:ext cx="236880" cy="114840"/>
              </p14:xfrm>
            </p:contentPart>
          </mc:Choice>
          <mc:Fallback xmlns="">
            <p:pic>
              <p:nvPicPr>
                <p:cNvPr id="181" name="Freihand 180">
                  <a:extLst>
                    <a:ext uri="{FF2B5EF4-FFF2-40B4-BE49-F238E27FC236}">
                      <a16:creationId xmlns:a16="http://schemas.microsoft.com/office/drawing/2014/main" id="{6BF0F08B-4213-4AD7-82DE-DDF5DAAE8BDA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861406" y="3143114"/>
                  <a:ext cx="2545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83" name="Freihand 182">
                  <a:extLst>
                    <a:ext uri="{FF2B5EF4-FFF2-40B4-BE49-F238E27FC236}">
                      <a16:creationId xmlns:a16="http://schemas.microsoft.com/office/drawing/2014/main" id="{34B83D32-3EDA-4E59-9FFB-764F4A6078E3}"/>
                    </a:ext>
                  </a:extLst>
                </p14:cNvPr>
                <p14:cNvContentPartPr/>
                <p14:nvPr/>
              </p14:nvContentPartPr>
              <p14:xfrm>
                <a:off x="9358126" y="3162554"/>
                <a:ext cx="60840" cy="56160"/>
              </p14:xfrm>
            </p:contentPart>
          </mc:Choice>
          <mc:Fallback xmlns="">
            <p:pic>
              <p:nvPicPr>
                <p:cNvPr id="183" name="Freihand 182">
                  <a:extLst>
                    <a:ext uri="{FF2B5EF4-FFF2-40B4-BE49-F238E27FC236}">
                      <a16:creationId xmlns:a16="http://schemas.microsoft.com/office/drawing/2014/main" id="{34B83D32-3EDA-4E59-9FFB-764F4A6078E3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49486" y="3153914"/>
                  <a:ext cx="78480" cy="7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185" name="Freihand 184">
                <a:extLst>
                  <a:ext uri="{FF2B5EF4-FFF2-40B4-BE49-F238E27FC236}">
                    <a16:creationId xmlns:a16="http://schemas.microsoft.com/office/drawing/2014/main" id="{E401CF7D-3064-4876-AC41-C4B98D995B6A}"/>
                  </a:ext>
                </a:extLst>
              </p14:cNvPr>
              <p14:cNvContentPartPr/>
              <p14:nvPr/>
            </p14:nvContentPartPr>
            <p14:xfrm>
              <a:off x="565708" y="850679"/>
              <a:ext cx="4320" cy="2520"/>
            </p14:xfrm>
          </p:contentPart>
        </mc:Choice>
        <mc:Fallback xmlns="">
          <p:pic>
            <p:nvPicPr>
              <p:cNvPr id="185" name="Freihand 184">
                <a:extLst>
                  <a:ext uri="{FF2B5EF4-FFF2-40B4-BE49-F238E27FC236}">
                    <a16:creationId xmlns:a16="http://schemas.microsoft.com/office/drawing/2014/main" id="{E401CF7D-3064-4876-AC41-C4B98D995B6A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557068" y="842039"/>
                <a:ext cx="21960" cy="2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9" name="Gruppieren 198">
            <a:extLst>
              <a:ext uri="{FF2B5EF4-FFF2-40B4-BE49-F238E27FC236}">
                <a16:creationId xmlns:a16="http://schemas.microsoft.com/office/drawing/2014/main" id="{CE344199-230A-434B-A445-AAE0B6D42BEC}"/>
              </a:ext>
            </a:extLst>
          </p:cNvPr>
          <p:cNvGrpSpPr/>
          <p:nvPr/>
        </p:nvGrpSpPr>
        <p:grpSpPr>
          <a:xfrm>
            <a:off x="1845868" y="924839"/>
            <a:ext cx="877320" cy="251640"/>
            <a:chOff x="2014846" y="535274"/>
            <a:chExt cx="87732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93" name="Freihand 192">
                  <a:extLst>
                    <a:ext uri="{FF2B5EF4-FFF2-40B4-BE49-F238E27FC236}">
                      <a16:creationId xmlns:a16="http://schemas.microsoft.com/office/drawing/2014/main" id="{B0AED03D-E5E1-45AC-AAB2-5C963FDF5219}"/>
                    </a:ext>
                  </a:extLst>
                </p14:cNvPr>
                <p14:cNvContentPartPr/>
                <p14:nvPr/>
              </p14:nvContentPartPr>
              <p14:xfrm>
                <a:off x="2014846" y="549314"/>
                <a:ext cx="128520" cy="237600"/>
              </p14:xfrm>
            </p:contentPart>
          </mc:Choice>
          <mc:Fallback xmlns="">
            <p:pic>
              <p:nvPicPr>
                <p:cNvPr id="193" name="Freihand 192">
                  <a:extLst>
                    <a:ext uri="{FF2B5EF4-FFF2-40B4-BE49-F238E27FC236}">
                      <a16:creationId xmlns:a16="http://schemas.microsoft.com/office/drawing/2014/main" id="{B0AED03D-E5E1-45AC-AAB2-5C963FDF521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005846" y="540674"/>
                  <a:ext cx="1461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94" name="Freihand 193">
                  <a:extLst>
                    <a:ext uri="{FF2B5EF4-FFF2-40B4-BE49-F238E27FC236}">
                      <a16:creationId xmlns:a16="http://schemas.microsoft.com/office/drawing/2014/main" id="{355CF75D-4C33-49F3-A694-17DF23381D56}"/>
                    </a:ext>
                  </a:extLst>
                </p14:cNvPr>
                <p14:cNvContentPartPr/>
                <p14:nvPr/>
              </p14:nvContentPartPr>
              <p14:xfrm>
                <a:off x="2247046" y="535274"/>
                <a:ext cx="12600" cy="220680"/>
              </p14:xfrm>
            </p:contentPart>
          </mc:Choice>
          <mc:Fallback xmlns="">
            <p:pic>
              <p:nvPicPr>
                <p:cNvPr id="194" name="Freihand 193">
                  <a:extLst>
                    <a:ext uri="{FF2B5EF4-FFF2-40B4-BE49-F238E27FC236}">
                      <a16:creationId xmlns:a16="http://schemas.microsoft.com/office/drawing/2014/main" id="{355CF75D-4C33-49F3-A694-17DF23381D5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238406" y="526634"/>
                  <a:ext cx="302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95" name="Freihand 194">
                  <a:extLst>
                    <a:ext uri="{FF2B5EF4-FFF2-40B4-BE49-F238E27FC236}">
                      <a16:creationId xmlns:a16="http://schemas.microsoft.com/office/drawing/2014/main" id="{58D169A3-78C2-4B99-A8B9-177EBB55004D}"/>
                    </a:ext>
                  </a:extLst>
                </p14:cNvPr>
                <p14:cNvContentPartPr/>
                <p14:nvPr/>
              </p14:nvContentPartPr>
              <p14:xfrm>
                <a:off x="2181526" y="626354"/>
                <a:ext cx="97200" cy="22680"/>
              </p14:xfrm>
            </p:contentPart>
          </mc:Choice>
          <mc:Fallback xmlns="">
            <p:pic>
              <p:nvPicPr>
                <p:cNvPr id="195" name="Freihand 194">
                  <a:extLst>
                    <a:ext uri="{FF2B5EF4-FFF2-40B4-BE49-F238E27FC236}">
                      <a16:creationId xmlns:a16="http://schemas.microsoft.com/office/drawing/2014/main" id="{58D169A3-78C2-4B99-A8B9-177EBB55004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172886" y="617714"/>
                  <a:ext cx="1148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96" name="Freihand 195">
                  <a:extLst>
                    <a:ext uri="{FF2B5EF4-FFF2-40B4-BE49-F238E27FC236}">
                      <a16:creationId xmlns:a16="http://schemas.microsoft.com/office/drawing/2014/main" id="{289EC716-2C96-4F08-AA2F-DABE78C0C160}"/>
                    </a:ext>
                  </a:extLst>
                </p14:cNvPr>
                <p14:cNvContentPartPr/>
                <p14:nvPr/>
              </p14:nvContentPartPr>
              <p14:xfrm>
                <a:off x="2317606" y="645434"/>
                <a:ext cx="141120" cy="87480"/>
              </p14:xfrm>
            </p:contentPart>
          </mc:Choice>
          <mc:Fallback xmlns="">
            <p:pic>
              <p:nvPicPr>
                <p:cNvPr id="196" name="Freihand 195">
                  <a:extLst>
                    <a:ext uri="{FF2B5EF4-FFF2-40B4-BE49-F238E27FC236}">
                      <a16:creationId xmlns:a16="http://schemas.microsoft.com/office/drawing/2014/main" id="{289EC716-2C96-4F08-AA2F-DABE78C0C16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308606" y="636794"/>
                  <a:ext cx="1587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B6291A9D-0A07-42D4-A29E-49AB7A93F439}"/>
                    </a:ext>
                  </a:extLst>
                </p14:cNvPr>
                <p14:cNvContentPartPr/>
                <p14:nvPr/>
              </p14:nvContentPartPr>
              <p14:xfrm>
                <a:off x="2514166" y="638954"/>
                <a:ext cx="98640" cy="936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B6291A9D-0A07-42D4-A29E-49AB7A93F43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505166" y="629954"/>
                  <a:ext cx="1162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783F26C5-47A6-4A1B-8E73-CF3DB02F1D0B}"/>
                    </a:ext>
                  </a:extLst>
                </p14:cNvPr>
                <p14:cNvContentPartPr/>
                <p14:nvPr/>
              </p14:nvContentPartPr>
              <p14:xfrm>
                <a:off x="2636926" y="643274"/>
                <a:ext cx="255240" cy="13032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783F26C5-47A6-4A1B-8E73-CF3DB02F1D0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627926" y="634274"/>
                  <a:ext cx="272880" cy="14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201" name="Freihand 200">
                <a:extLst>
                  <a:ext uri="{FF2B5EF4-FFF2-40B4-BE49-F238E27FC236}">
                    <a16:creationId xmlns:a16="http://schemas.microsoft.com/office/drawing/2014/main" id="{D491E393-26C3-47CB-A643-89D163CE592B}"/>
                  </a:ext>
                </a:extLst>
              </p14:cNvPr>
              <p14:cNvContentPartPr/>
              <p14:nvPr/>
            </p14:nvContentPartPr>
            <p14:xfrm>
              <a:off x="515308" y="1301759"/>
              <a:ext cx="2296800" cy="126000"/>
            </p14:xfrm>
          </p:contentPart>
        </mc:Choice>
        <mc:Fallback xmlns="">
          <p:pic>
            <p:nvPicPr>
              <p:cNvPr id="201" name="Freihand 200">
                <a:extLst>
                  <a:ext uri="{FF2B5EF4-FFF2-40B4-BE49-F238E27FC236}">
                    <a16:creationId xmlns:a16="http://schemas.microsoft.com/office/drawing/2014/main" id="{D491E393-26C3-47CB-A643-89D163CE592B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506668" y="1292759"/>
                <a:ext cx="231444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202" name="Freihand 201">
                <a:extLst>
                  <a:ext uri="{FF2B5EF4-FFF2-40B4-BE49-F238E27FC236}">
                    <a16:creationId xmlns:a16="http://schemas.microsoft.com/office/drawing/2014/main" id="{129EC4CB-931C-4DDB-8A40-3BC9B4F0EA28}"/>
                  </a:ext>
                </a:extLst>
              </p14:cNvPr>
              <p14:cNvContentPartPr/>
              <p14:nvPr/>
            </p14:nvContentPartPr>
            <p14:xfrm>
              <a:off x="1616548" y="1363679"/>
              <a:ext cx="25200" cy="855720"/>
            </p14:xfrm>
          </p:contentPart>
        </mc:Choice>
        <mc:Fallback xmlns="">
          <p:pic>
            <p:nvPicPr>
              <p:cNvPr id="202" name="Freihand 201">
                <a:extLst>
                  <a:ext uri="{FF2B5EF4-FFF2-40B4-BE49-F238E27FC236}">
                    <a16:creationId xmlns:a16="http://schemas.microsoft.com/office/drawing/2014/main" id="{129EC4CB-931C-4DDB-8A40-3BC9B4F0EA28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607548" y="1354679"/>
                <a:ext cx="42840" cy="87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9" name="Gruppieren 248">
            <a:extLst>
              <a:ext uri="{FF2B5EF4-FFF2-40B4-BE49-F238E27FC236}">
                <a16:creationId xmlns:a16="http://schemas.microsoft.com/office/drawing/2014/main" id="{A3511473-37B1-4E30-8A35-21EAEB44B30A}"/>
              </a:ext>
            </a:extLst>
          </p:cNvPr>
          <p:cNvGrpSpPr/>
          <p:nvPr/>
        </p:nvGrpSpPr>
        <p:grpSpPr>
          <a:xfrm>
            <a:off x="165292" y="1536629"/>
            <a:ext cx="1304280" cy="274320"/>
            <a:chOff x="187126" y="1178594"/>
            <a:chExt cx="130428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25" name="Freihand 224">
                  <a:extLst>
                    <a:ext uri="{FF2B5EF4-FFF2-40B4-BE49-F238E27FC236}">
                      <a16:creationId xmlns:a16="http://schemas.microsoft.com/office/drawing/2014/main" id="{0D8378CA-9749-40D4-847F-8FEC14BA368C}"/>
                    </a:ext>
                  </a:extLst>
                </p14:cNvPr>
                <p14:cNvContentPartPr/>
                <p14:nvPr/>
              </p14:nvContentPartPr>
              <p14:xfrm>
                <a:off x="187126" y="1279754"/>
                <a:ext cx="78480" cy="173160"/>
              </p14:xfrm>
            </p:contentPart>
          </mc:Choice>
          <mc:Fallback xmlns="">
            <p:pic>
              <p:nvPicPr>
                <p:cNvPr id="225" name="Freihand 224">
                  <a:extLst>
                    <a:ext uri="{FF2B5EF4-FFF2-40B4-BE49-F238E27FC236}">
                      <a16:creationId xmlns:a16="http://schemas.microsoft.com/office/drawing/2014/main" id="{0D8378CA-9749-40D4-847F-8FEC14BA368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78486" y="1271114"/>
                  <a:ext cx="961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26" name="Freihand 225">
                  <a:extLst>
                    <a:ext uri="{FF2B5EF4-FFF2-40B4-BE49-F238E27FC236}">
                      <a16:creationId xmlns:a16="http://schemas.microsoft.com/office/drawing/2014/main" id="{888749DA-1E62-40A3-9203-77C17B5F1CAF}"/>
                    </a:ext>
                  </a:extLst>
                </p14:cNvPr>
                <p14:cNvContentPartPr/>
                <p14:nvPr/>
              </p14:nvContentPartPr>
              <p14:xfrm>
                <a:off x="272086" y="1205234"/>
                <a:ext cx="5040" cy="28800"/>
              </p14:xfrm>
            </p:contentPart>
          </mc:Choice>
          <mc:Fallback xmlns="">
            <p:pic>
              <p:nvPicPr>
                <p:cNvPr id="226" name="Freihand 225">
                  <a:extLst>
                    <a:ext uri="{FF2B5EF4-FFF2-40B4-BE49-F238E27FC236}">
                      <a16:creationId xmlns:a16="http://schemas.microsoft.com/office/drawing/2014/main" id="{888749DA-1E62-40A3-9203-77C17B5F1CA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63446" y="1196594"/>
                  <a:ext cx="226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27" name="Freihand 226">
                  <a:extLst>
                    <a:ext uri="{FF2B5EF4-FFF2-40B4-BE49-F238E27FC236}">
                      <a16:creationId xmlns:a16="http://schemas.microsoft.com/office/drawing/2014/main" id="{3945C384-41E2-458E-B9A2-1659464758D5}"/>
                    </a:ext>
                  </a:extLst>
                </p14:cNvPr>
                <p14:cNvContentPartPr/>
                <p14:nvPr/>
              </p14:nvContentPartPr>
              <p14:xfrm>
                <a:off x="294766" y="1286234"/>
                <a:ext cx="106920" cy="100440"/>
              </p14:xfrm>
            </p:contentPart>
          </mc:Choice>
          <mc:Fallback xmlns="">
            <p:pic>
              <p:nvPicPr>
                <p:cNvPr id="227" name="Freihand 226">
                  <a:extLst>
                    <a:ext uri="{FF2B5EF4-FFF2-40B4-BE49-F238E27FC236}">
                      <a16:creationId xmlns:a16="http://schemas.microsoft.com/office/drawing/2014/main" id="{3945C384-41E2-458E-B9A2-1659464758D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85766" y="1277234"/>
                  <a:ext cx="1245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30" name="Freihand 229">
                  <a:extLst>
                    <a:ext uri="{FF2B5EF4-FFF2-40B4-BE49-F238E27FC236}">
                      <a16:creationId xmlns:a16="http://schemas.microsoft.com/office/drawing/2014/main" id="{BDFBEDBF-9EF7-4722-823F-1FDAAA96051D}"/>
                    </a:ext>
                  </a:extLst>
                </p14:cNvPr>
                <p14:cNvContentPartPr/>
                <p14:nvPr/>
              </p14:nvContentPartPr>
              <p14:xfrm>
                <a:off x="424366" y="1304954"/>
                <a:ext cx="97920" cy="83520"/>
              </p14:xfrm>
            </p:contentPart>
          </mc:Choice>
          <mc:Fallback xmlns="">
            <p:pic>
              <p:nvPicPr>
                <p:cNvPr id="230" name="Freihand 229">
                  <a:extLst>
                    <a:ext uri="{FF2B5EF4-FFF2-40B4-BE49-F238E27FC236}">
                      <a16:creationId xmlns:a16="http://schemas.microsoft.com/office/drawing/2014/main" id="{BDFBEDBF-9EF7-4722-823F-1FDAAA96051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15726" y="1296314"/>
                  <a:ext cx="1155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31" name="Freihand 230">
                  <a:extLst>
                    <a:ext uri="{FF2B5EF4-FFF2-40B4-BE49-F238E27FC236}">
                      <a16:creationId xmlns:a16="http://schemas.microsoft.com/office/drawing/2014/main" id="{C5FC5A70-1F7B-4A12-B789-80CA17E8A3BC}"/>
                    </a:ext>
                  </a:extLst>
                </p14:cNvPr>
                <p14:cNvContentPartPr/>
                <p14:nvPr/>
              </p14:nvContentPartPr>
              <p14:xfrm>
                <a:off x="525166" y="1205234"/>
                <a:ext cx="74160" cy="177120"/>
              </p14:xfrm>
            </p:contentPart>
          </mc:Choice>
          <mc:Fallback xmlns="">
            <p:pic>
              <p:nvPicPr>
                <p:cNvPr id="231" name="Freihand 230">
                  <a:extLst>
                    <a:ext uri="{FF2B5EF4-FFF2-40B4-BE49-F238E27FC236}">
                      <a16:creationId xmlns:a16="http://schemas.microsoft.com/office/drawing/2014/main" id="{C5FC5A70-1F7B-4A12-B789-80CA17E8A3B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16526" y="1196594"/>
                  <a:ext cx="918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32" name="Freihand 231">
                  <a:extLst>
                    <a:ext uri="{FF2B5EF4-FFF2-40B4-BE49-F238E27FC236}">
                      <a16:creationId xmlns:a16="http://schemas.microsoft.com/office/drawing/2014/main" id="{E51F0181-2E21-49C8-86F1-9318C1121C55}"/>
                    </a:ext>
                  </a:extLst>
                </p14:cNvPr>
                <p14:cNvContentPartPr/>
                <p14:nvPr/>
              </p14:nvContentPartPr>
              <p14:xfrm>
                <a:off x="602926" y="1309634"/>
                <a:ext cx="30960" cy="72360"/>
              </p14:xfrm>
            </p:contentPart>
          </mc:Choice>
          <mc:Fallback xmlns="">
            <p:pic>
              <p:nvPicPr>
                <p:cNvPr id="232" name="Freihand 231">
                  <a:extLst>
                    <a:ext uri="{FF2B5EF4-FFF2-40B4-BE49-F238E27FC236}">
                      <a16:creationId xmlns:a16="http://schemas.microsoft.com/office/drawing/2014/main" id="{E51F0181-2E21-49C8-86F1-9318C1121C5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93926" y="1300994"/>
                  <a:ext cx="486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33" name="Freihand 232">
                  <a:extLst>
                    <a:ext uri="{FF2B5EF4-FFF2-40B4-BE49-F238E27FC236}">
                      <a16:creationId xmlns:a16="http://schemas.microsoft.com/office/drawing/2014/main" id="{BD14B980-01BC-451D-9873-40E6A6668850}"/>
                    </a:ext>
                  </a:extLst>
                </p14:cNvPr>
                <p14:cNvContentPartPr/>
                <p14:nvPr/>
              </p14:nvContentPartPr>
              <p14:xfrm>
                <a:off x="598966" y="1255634"/>
                <a:ext cx="5400" cy="28800"/>
              </p14:xfrm>
            </p:contentPart>
          </mc:Choice>
          <mc:Fallback xmlns="">
            <p:pic>
              <p:nvPicPr>
                <p:cNvPr id="233" name="Freihand 232">
                  <a:extLst>
                    <a:ext uri="{FF2B5EF4-FFF2-40B4-BE49-F238E27FC236}">
                      <a16:creationId xmlns:a16="http://schemas.microsoft.com/office/drawing/2014/main" id="{BD14B980-01BC-451D-9873-40E6A666885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90326" y="1246634"/>
                  <a:ext cx="23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34" name="Freihand 233">
                  <a:extLst>
                    <a:ext uri="{FF2B5EF4-FFF2-40B4-BE49-F238E27FC236}">
                      <a16:creationId xmlns:a16="http://schemas.microsoft.com/office/drawing/2014/main" id="{CF1F1FE5-FDB5-448C-90AF-1556B9425710}"/>
                    </a:ext>
                  </a:extLst>
                </p14:cNvPr>
                <p14:cNvContentPartPr/>
                <p14:nvPr/>
              </p14:nvContentPartPr>
              <p14:xfrm>
                <a:off x="637846" y="1229354"/>
                <a:ext cx="98640" cy="156960"/>
              </p14:xfrm>
            </p:contentPart>
          </mc:Choice>
          <mc:Fallback xmlns="">
            <p:pic>
              <p:nvPicPr>
                <p:cNvPr id="234" name="Freihand 233">
                  <a:extLst>
                    <a:ext uri="{FF2B5EF4-FFF2-40B4-BE49-F238E27FC236}">
                      <a16:creationId xmlns:a16="http://schemas.microsoft.com/office/drawing/2014/main" id="{CF1F1FE5-FDB5-448C-90AF-1556B942571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28846" y="1220354"/>
                  <a:ext cx="1162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A4CADF44-D8A6-40F3-98FB-94BD22856734}"/>
                    </a:ext>
                  </a:extLst>
                </p14:cNvPr>
                <p14:cNvContentPartPr/>
                <p14:nvPr/>
              </p14:nvContentPartPr>
              <p14:xfrm>
                <a:off x="754126" y="1266434"/>
                <a:ext cx="118440" cy="9432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A4CADF44-D8A6-40F3-98FB-94BD2285673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45126" y="1257434"/>
                  <a:ext cx="1360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BBA392E6-9037-4828-B6EC-6A58FBCE6A7E}"/>
                    </a:ext>
                  </a:extLst>
                </p14:cNvPr>
                <p14:cNvContentPartPr/>
                <p14:nvPr/>
              </p14:nvContentPartPr>
              <p14:xfrm>
                <a:off x="879046" y="1282274"/>
                <a:ext cx="81000" cy="9576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BBA392E6-9037-4828-B6EC-6A58FBCE6A7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70046" y="1273274"/>
                  <a:ext cx="986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39" name="Freihand 238">
                  <a:extLst>
                    <a:ext uri="{FF2B5EF4-FFF2-40B4-BE49-F238E27FC236}">
                      <a16:creationId xmlns:a16="http://schemas.microsoft.com/office/drawing/2014/main" id="{F3D2621A-11A1-4404-A508-26024A85A667}"/>
                    </a:ext>
                  </a:extLst>
                </p14:cNvPr>
                <p14:cNvContentPartPr/>
                <p14:nvPr/>
              </p14:nvContentPartPr>
              <p14:xfrm>
                <a:off x="957886" y="1178594"/>
                <a:ext cx="60480" cy="199440"/>
              </p14:xfrm>
            </p:contentPart>
          </mc:Choice>
          <mc:Fallback xmlns="">
            <p:pic>
              <p:nvPicPr>
                <p:cNvPr id="239" name="Freihand 238">
                  <a:extLst>
                    <a:ext uri="{FF2B5EF4-FFF2-40B4-BE49-F238E27FC236}">
                      <a16:creationId xmlns:a16="http://schemas.microsoft.com/office/drawing/2014/main" id="{F3D2621A-11A1-4404-A508-26024A85A66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49246" y="1169954"/>
                  <a:ext cx="781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4CC7E0D5-AAC6-4B8F-B99B-7B651C7A8E37}"/>
                    </a:ext>
                  </a:extLst>
                </p14:cNvPr>
                <p14:cNvContentPartPr/>
                <p14:nvPr/>
              </p14:nvContentPartPr>
              <p14:xfrm>
                <a:off x="972646" y="1290194"/>
                <a:ext cx="79560" cy="8892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4CC7E0D5-AAC6-4B8F-B99B-7B651C7A8E3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64006" y="1281194"/>
                  <a:ext cx="972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41" name="Freihand 240">
                  <a:extLst>
                    <a:ext uri="{FF2B5EF4-FFF2-40B4-BE49-F238E27FC236}">
                      <a16:creationId xmlns:a16="http://schemas.microsoft.com/office/drawing/2014/main" id="{5F9F4C06-EE5E-4E23-9A73-1836FE538F61}"/>
                    </a:ext>
                  </a:extLst>
                </p14:cNvPr>
                <p14:cNvContentPartPr/>
                <p14:nvPr/>
              </p14:nvContentPartPr>
              <p14:xfrm>
                <a:off x="1127446" y="1349234"/>
                <a:ext cx="7200" cy="10440"/>
              </p14:xfrm>
            </p:contentPart>
          </mc:Choice>
          <mc:Fallback xmlns="">
            <p:pic>
              <p:nvPicPr>
                <p:cNvPr id="241" name="Freihand 240">
                  <a:extLst>
                    <a:ext uri="{FF2B5EF4-FFF2-40B4-BE49-F238E27FC236}">
                      <a16:creationId xmlns:a16="http://schemas.microsoft.com/office/drawing/2014/main" id="{5F9F4C06-EE5E-4E23-9A73-1836FE538F6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18446" y="1340594"/>
                  <a:ext cx="248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42" name="Freihand 241">
                  <a:extLst>
                    <a:ext uri="{FF2B5EF4-FFF2-40B4-BE49-F238E27FC236}">
                      <a16:creationId xmlns:a16="http://schemas.microsoft.com/office/drawing/2014/main" id="{2CC147F2-828E-4B8C-92A1-9F42BB81C242}"/>
                    </a:ext>
                  </a:extLst>
                </p14:cNvPr>
                <p14:cNvContentPartPr/>
                <p14:nvPr/>
              </p14:nvContentPartPr>
              <p14:xfrm>
                <a:off x="1141126" y="1255634"/>
                <a:ext cx="113760" cy="113760"/>
              </p14:xfrm>
            </p:contentPart>
          </mc:Choice>
          <mc:Fallback xmlns="">
            <p:pic>
              <p:nvPicPr>
                <p:cNvPr id="242" name="Freihand 241">
                  <a:extLst>
                    <a:ext uri="{FF2B5EF4-FFF2-40B4-BE49-F238E27FC236}">
                      <a16:creationId xmlns:a16="http://schemas.microsoft.com/office/drawing/2014/main" id="{2CC147F2-828E-4B8C-92A1-9F42BB81C24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32486" y="1246634"/>
                  <a:ext cx="1314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43" name="Freihand 242">
                  <a:extLst>
                    <a:ext uri="{FF2B5EF4-FFF2-40B4-BE49-F238E27FC236}">
                      <a16:creationId xmlns:a16="http://schemas.microsoft.com/office/drawing/2014/main" id="{9F8FBED4-F001-4CEF-93E6-37E637CC3F37}"/>
                    </a:ext>
                  </a:extLst>
                </p14:cNvPr>
                <p14:cNvContentPartPr/>
                <p14:nvPr/>
              </p14:nvContentPartPr>
              <p14:xfrm>
                <a:off x="1251286" y="1258154"/>
                <a:ext cx="86040" cy="70560"/>
              </p14:xfrm>
            </p:contentPart>
          </mc:Choice>
          <mc:Fallback xmlns="">
            <p:pic>
              <p:nvPicPr>
                <p:cNvPr id="243" name="Freihand 242">
                  <a:extLst>
                    <a:ext uri="{FF2B5EF4-FFF2-40B4-BE49-F238E27FC236}">
                      <a16:creationId xmlns:a16="http://schemas.microsoft.com/office/drawing/2014/main" id="{9F8FBED4-F001-4CEF-93E6-37E637CC3F3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242646" y="1249154"/>
                  <a:ext cx="1036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44" name="Freihand 243">
                  <a:extLst>
                    <a:ext uri="{FF2B5EF4-FFF2-40B4-BE49-F238E27FC236}">
                      <a16:creationId xmlns:a16="http://schemas.microsoft.com/office/drawing/2014/main" id="{930CF89D-A9C4-4CF1-A5DC-2837D36C5A04}"/>
                    </a:ext>
                  </a:extLst>
                </p14:cNvPr>
                <p14:cNvContentPartPr/>
                <p14:nvPr/>
              </p14:nvContentPartPr>
              <p14:xfrm>
                <a:off x="1351006" y="1255634"/>
                <a:ext cx="140400" cy="96480"/>
              </p14:xfrm>
            </p:contentPart>
          </mc:Choice>
          <mc:Fallback xmlns="">
            <p:pic>
              <p:nvPicPr>
                <p:cNvPr id="244" name="Freihand 243">
                  <a:extLst>
                    <a:ext uri="{FF2B5EF4-FFF2-40B4-BE49-F238E27FC236}">
                      <a16:creationId xmlns:a16="http://schemas.microsoft.com/office/drawing/2014/main" id="{930CF89D-A9C4-4CF1-A5DC-2837D36C5A0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342366" y="1246634"/>
                  <a:ext cx="1580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48" name="Freihand 247">
                  <a:extLst>
                    <a:ext uri="{FF2B5EF4-FFF2-40B4-BE49-F238E27FC236}">
                      <a16:creationId xmlns:a16="http://schemas.microsoft.com/office/drawing/2014/main" id="{EA140E98-3B81-4929-AF80-236B27ABF2A0}"/>
                    </a:ext>
                  </a:extLst>
                </p14:cNvPr>
                <p14:cNvContentPartPr/>
                <p14:nvPr/>
              </p14:nvContentPartPr>
              <p14:xfrm>
                <a:off x="1075966" y="1369034"/>
                <a:ext cx="16560" cy="19800"/>
              </p14:xfrm>
            </p:contentPart>
          </mc:Choice>
          <mc:Fallback xmlns="">
            <p:pic>
              <p:nvPicPr>
                <p:cNvPr id="248" name="Freihand 247">
                  <a:extLst>
                    <a:ext uri="{FF2B5EF4-FFF2-40B4-BE49-F238E27FC236}">
                      <a16:creationId xmlns:a16="http://schemas.microsoft.com/office/drawing/2014/main" id="{EA140E98-3B81-4929-AF80-236B27ABF2A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67326" y="1360034"/>
                  <a:ext cx="3420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uppieren 281">
            <a:extLst>
              <a:ext uri="{FF2B5EF4-FFF2-40B4-BE49-F238E27FC236}">
                <a16:creationId xmlns:a16="http://schemas.microsoft.com/office/drawing/2014/main" id="{6BB11AD6-E9E4-4596-9F56-8B5B80FC266B}"/>
              </a:ext>
            </a:extLst>
          </p:cNvPr>
          <p:cNvGrpSpPr/>
          <p:nvPr/>
        </p:nvGrpSpPr>
        <p:grpSpPr>
          <a:xfrm>
            <a:off x="1725628" y="1443959"/>
            <a:ext cx="1144800" cy="257760"/>
            <a:chOff x="1894606" y="1054394"/>
            <a:chExt cx="1144800" cy="25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68" name="Freihand 267">
                  <a:extLst>
                    <a:ext uri="{FF2B5EF4-FFF2-40B4-BE49-F238E27FC236}">
                      <a16:creationId xmlns:a16="http://schemas.microsoft.com/office/drawing/2014/main" id="{A6713724-A43D-4AC8-9B4E-C3C2662F9555}"/>
                    </a:ext>
                  </a:extLst>
                </p14:cNvPr>
                <p14:cNvContentPartPr/>
                <p14:nvPr/>
              </p14:nvContentPartPr>
              <p14:xfrm>
                <a:off x="1894606" y="1115594"/>
                <a:ext cx="162000" cy="196560"/>
              </p14:xfrm>
            </p:contentPart>
          </mc:Choice>
          <mc:Fallback xmlns="">
            <p:pic>
              <p:nvPicPr>
                <p:cNvPr id="268" name="Freihand 267">
                  <a:extLst>
                    <a:ext uri="{FF2B5EF4-FFF2-40B4-BE49-F238E27FC236}">
                      <a16:creationId xmlns:a16="http://schemas.microsoft.com/office/drawing/2014/main" id="{A6713724-A43D-4AC8-9B4E-C3C2662F955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885606" y="1106594"/>
                  <a:ext cx="1796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69" name="Freihand 268">
                  <a:extLst>
                    <a:ext uri="{FF2B5EF4-FFF2-40B4-BE49-F238E27FC236}">
                      <a16:creationId xmlns:a16="http://schemas.microsoft.com/office/drawing/2014/main" id="{EB21332A-9D89-4674-9E19-7051ED180FE2}"/>
                    </a:ext>
                  </a:extLst>
                </p14:cNvPr>
                <p14:cNvContentPartPr/>
                <p14:nvPr/>
              </p14:nvContentPartPr>
              <p14:xfrm>
                <a:off x="2119246" y="1148714"/>
                <a:ext cx="19800" cy="142200"/>
              </p14:xfrm>
            </p:contentPart>
          </mc:Choice>
          <mc:Fallback xmlns="">
            <p:pic>
              <p:nvPicPr>
                <p:cNvPr id="269" name="Freihand 268">
                  <a:extLst>
                    <a:ext uri="{FF2B5EF4-FFF2-40B4-BE49-F238E27FC236}">
                      <a16:creationId xmlns:a16="http://schemas.microsoft.com/office/drawing/2014/main" id="{EB21332A-9D89-4674-9E19-7051ED180FE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110246" y="1139714"/>
                  <a:ext cx="374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70" name="Freihand 269">
                  <a:extLst>
                    <a:ext uri="{FF2B5EF4-FFF2-40B4-BE49-F238E27FC236}">
                      <a16:creationId xmlns:a16="http://schemas.microsoft.com/office/drawing/2014/main" id="{1DD7312D-6DE2-4419-AA75-053E647CFFF8}"/>
                    </a:ext>
                  </a:extLst>
                </p14:cNvPr>
                <p14:cNvContentPartPr/>
                <p14:nvPr/>
              </p14:nvContentPartPr>
              <p14:xfrm>
                <a:off x="2177926" y="1108394"/>
                <a:ext cx="121680" cy="172080"/>
              </p14:xfrm>
            </p:contentPart>
          </mc:Choice>
          <mc:Fallback xmlns="">
            <p:pic>
              <p:nvPicPr>
                <p:cNvPr id="270" name="Freihand 269">
                  <a:extLst>
                    <a:ext uri="{FF2B5EF4-FFF2-40B4-BE49-F238E27FC236}">
                      <a16:creationId xmlns:a16="http://schemas.microsoft.com/office/drawing/2014/main" id="{1DD7312D-6DE2-4419-AA75-053E647CFFF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168926" y="1099394"/>
                  <a:ext cx="1393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72" name="Freihand 271">
                  <a:extLst>
                    <a:ext uri="{FF2B5EF4-FFF2-40B4-BE49-F238E27FC236}">
                      <a16:creationId xmlns:a16="http://schemas.microsoft.com/office/drawing/2014/main" id="{C092077A-E70D-4705-8293-C0EF65E45837}"/>
                    </a:ext>
                  </a:extLst>
                </p14:cNvPr>
                <p14:cNvContentPartPr/>
                <p14:nvPr/>
              </p14:nvContentPartPr>
              <p14:xfrm>
                <a:off x="2360086" y="1144034"/>
                <a:ext cx="123840" cy="23400"/>
              </p14:xfrm>
            </p:contentPart>
          </mc:Choice>
          <mc:Fallback xmlns="">
            <p:pic>
              <p:nvPicPr>
                <p:cNvPr id="272" name="Freihand 271">
                  <a:extLst>
                    <a:ext uri="{FF2B5EF4-FFF2-40B4-BE49-F238E27FC236}">
                      <a16:creationId xmlns:a16="http://schemas.microsoft.com/office/drawing/2014/main" id="{C092077A-E70D-4705-8293-C0EF65E4583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351446" y="1135034"/>
                  <a:ext cx="1414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73" name="Freihand 272">
                  <a:extLst>
                    <a:ext uri="{FF2B5EF4-FFF2-40B4-BE49-F238E27FC236}">
                      <a16:creationId xmlns:a16="http://schemas.microsoft.com/office/drawing/2014/main" id="{104780FB-D2DF-437D-8D97-1E6C0CDE1863}"/>
                    </a:ext>
                  </a:extLst>
                </p14:cNvPr>
                <p14:cNvContentPartPr/>
                <p14:nvPr/>
              </p14:nvContentPartPr>
              <p14:xfrm>
                <a:off x="2360806" y="1185794"/>
                <a:ext cx="84960" cy="13320"/>
              </p14:xfrm>
            </p:contentPart>
          </mc:Choice>
          <mc:Fallback xmlns="">
            <p:pic>
              <p:nvPicPr>
                <p:cNvPr id="273" name="Freihand 272">
                  <a:extLst>
                    <a:ext uri="{FF2B5EF4-FFF2-40B4-BE49-F238E27FC236}">
                      <a16:creationId xmlns:a16="http://schemas.microsoft.com/office/drawing/2014/main" id="{104780FB-D2DF-437D-8D97-1E6C0CDE186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351806" y="1176794"/>
                  <a:ext cx="1026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75" name="Freihand 274">
                  <a:extLst>
                    <a:ext uri="{FF2B5EF4-FFF2-40B4-BE49-F238E27FC236}">
                      <a16:creationId xmlns:a16="http://schemas.microsoft.com/office/drawing/2014/main" id="{1C51E78D-01C5-422D-B0C1-4262FC93DE45}"/>
                    </a:ext>
                  </a:extLst>
                </p14:cNvPr>
                <p14:cNvContentPartPr/>
                <p14:nvPr/>
              </p14:nvContentPartPr>
              <p14:xfrm>
                <a:off x="2535046" y="1153034"/>
                <a:ext cx="127800" cy="132480"/>
              </p14:xfrm>
            </p:contentPart>
          </mc:Choice>
          <mc:Fallback xmlns="">
            <p:pic>
              <p:nvPicPr>
                <p:cNvPr id="275" name="Freihand 274">
                  <a:extLst>
                    <a:ext uri="{FF2B5EF4-FFF2-40B4-BE49-F238E27FC236}">
                      <a16:creationId xmlns:a16="http://schemas.microsoft.com/office/drawing/2014/main" id="{1C51E78D-01C5-422D-B0C1-4262FC93DE4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526406" y="1144034"/>
                  <a:ext cx="1454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76" name="Freihand 275">
                  <a:extLst>
                    <a:ext uri="{FF2B5EF4-FFF2-40B4-BE49-F238E27FC236}">
                      <a16:creationId xmlns:a16="http://schemas.microsoft.com/office/drawing/2014/main" id="{A74756D5-4D09-4286-856B-CC4CCCCF47A6}"/>
                    </a:ext>
                  </a:extLst>
                </p14:cNvPr>
                <p14:cNvContentPartPr/>
                <p14:nvPr/>
              </p14:nvContentPartPr>
              <p14:xfrm>
                <a:off x="2538646" y="1167434"/>
                <a:ext cx="109080" cy="84240"/>
              </p14:xfrm>
            </p:contentPart>
          </mc:Choice>
          <mc:Fallback xmlns="">
            <p:pic>
              <p:nvPicPr>
                <p:cNvPr id="276" name="Freihand 275">
                  <a:extLst>
                    <a:ext uri="{FF2B5EF4-FFF2-40B4-BE49-F238E27FC236}">
                      <a16:creationId xmlns:a16="http://schemas.microsoft.com/office/drawing/2014/main" id="{A74756D5-4D09-4286-856B-CC4CCCCF47A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529646" y="1158794"/>
                  <a:ext cx="1267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77" name="Freihand 276">
                  <a:extLst>
                    <a:ext uri="{FF2B5EF4-FFF2-40B4-BE49-F238E27FC236}">
                      <a16:creationId xmlns:a16="http://schemas.microsoft.com/office/drawing/2014/main" id="{462FC35F-213E-4404-932E-860B74E1FD68}"/>
                    </a:ext>
                  </a:extLst>
                </p14:cNvPr>
                <p14:cNvContentPartPr/>
                <p14:nvPr/>
              </p14:nvContentPartPr>
              <p14:xfrm>
                <a:off x="2685886" y="1096154"/>
                <a:ext cx="140040" cy="146160"/>
              </p14:xfrm>
            </p:contentPart>
          </mc:Choice>
          <mc:Fallback xmlns="">
            <p:pic>
              <p:nvPicPr>
                <p:cNvPr id="277" name="Freihand 276">
                  <a:extLst>
                    <a:ext uri="{FF2B5EF4-FFF2-40B4-BE49-F238E27FC236}">
                      <a16:creationId xmlns:a16="http://schemas.microsoft.com/office/drawing/2014/main" id="{462FC35F-213E-4404-932E-860B74E1FD6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676886" y="1087514"/>
                  <a:ext cx="1576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78" name="Freihand 277">
                  <a:extLst>
                    <a:ext uri="{FF2B5EF4-FFF2-40B4-BE49-F238E27FC236}">
                      <a16:creationId xmlns:a16="http://schemas.microsoft.com/office/drawing/2014/main" id="{6F3A3AAF-F315-448B-9802-24240ECE0287}"/>
                    </a:ext>
                  </a:extLst>
                </p14:cNvPr>
                <p14:cNvContentPartPr/>
                <p14:nvPr/>
              </p14:nvContentPartPr>
              <p14:xfrm>
                <a:off x="2697766" y="1124594"/>
                <a:ext cx="104400" cy="109080"/>
              </p14:xfrm>
            </p:contentPart>
          </mc:Choice>
          <mc:Fallback xmlns="">
            <p:pic>
              <p:nvPicPr>
                <p:cNvPr id="278" name="Freihand 277">
                  <a:extLst>
                    <a:ext uri="{FF2B5EF4-FFF2-40B4-BE49-F238E27FC236}">
                      <a16:creationId xmlns:a16="http://schemas.microsoft.com/office/drawing/2014/main" id="{6F3A3AAF-F315-448B-9802-24240ECE028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688766" y="1115594"/>
                  <a:ext cx="1220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79" name="Freihand 278">
                  <a:extLst>
                    <a:ext uri="{FF2B5EF4-FFF2-40B4-BE49-F238E27FC236}">
                      <a16:creationId xmlns:a16="http://schemas.microsoft.com/office/drawing/2014/main" id="{ED40C909-4185-4E94-B14B-F2AC03196F3A}"/>
                    </a:ext>
                  </a:extLst>
                </p14:cNvPr>
                <p14:cNvContentPartPr/>
                <p14:nvPr/>
              </p14:nvContentPartPr>
              <p14:xfrm>
                <a:off x="2790646" y="1101194"/>
                <a:ext cx="137520" cy="138960"/>
              </p14:xfrm>
            </p:contentPart>
          </mc:Choice>
          <mc:Fallback xmlns="">
            <p:pic>
              <p:nvPicPr>
                <p:cNvPr id="279" name="Freihand 278">
                  <a:extLst>
                    <a:ext uri="{FF2B5EF4-FFF2-40B4-BE49-F238E27FC236}">
                      <a16:creationId xmlns:a16="http://schemas.microsoft.com/office/drawing/2014/main" id="{ED40C909-4185-4E94-B14B-F2AC03196F3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782006" y="1092194"/>
                  <a:ext cx="1551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80" name="Freihand 279">
                  <a:extLst>
                    <a:ext uri="{FF2B5EF4-FFF2-40B4-BE49-F238E27FC236}">
                      <a16:creationId xmlns:a16="http://schemas.microsoft.com/office/drawing/2014/main" id="{58061080-6E55-4AFA-BD25-4929DDACB77D}"/>
                    </a:ext>
                  </a:extLst>
                </p14:cNvPr>
                <p14:cNvContentPartPr/>
                <p14:nvPr/>
              </p14:nvContentPartPr>
              <p14:xfrm>
                <a:off x="2910886" y="1054394"/>
                <a:ext cx="128520" cy="150120"/>
              </p14:xfrm>
            </p:contentPart>
          </mc:Choice>
          <mc:Fallback xmlns="">
            <p:pic>
              <p:nvPicPr>
                <p:cNvPr id="280" name="Freihand 279">
                  <a:extLst>
                    <a:ext uri="{FF2B5EF4-FFF2-40B4-BE49-F238E27FC236}">
                      <a16:creationId xmlns:a16="http://schemas.microsoft.com/office/drawing/2014/main" id="{58061080-6E55-4AFA-BD25-4929DDACB77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902246" y="1045754"/>
                  <a:ext cx="1461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81" name="Freihand 280">
                  <a:extLst>
                    <a:ext uri="{FF2B5EF4-FFF2-40B4-BE49-F238E27FC236}">
                      <a16:creationId xmlns:a16="http://schemas.microsoft.com/office/drawing/2014/main" id="{F0574E17-161D-469A-83AF-8B1EA0087BE1}"/>
                    </a:ext>
                  </a:extLst>
                </p14:cNvPr>
                <p14:cNvContentPartPr/>
                <p14:nvPr/>
              </p14:nvContentPartPr>
              <p14:xfrm>
                <a:off x="2906206" y="1090034"/>
                <a:ext cx="129240" cy="101880"/>
              </p14:xfrm>
            </p:contentPart>
          </mc:Choice>
          <mc:Fallback xmlns="">
            <p:pic>
              <p:nvPicPr>
                <p:cNvPr id="281" name="Freihand 280">
                  <a:extLst>
                    <a:ext uri="{FF2B5EF4-FFF2-40B4-BE49-F238E27FC236}">
                      <a16:creationId xmlns:a16="http://schemas.microsoft.com/office/drawing/2014/main" id="{F0574E17-161D-469A-83AF-8B1EA0087BE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897566" y="1081034"/>
                  <a:ext cx="146880" cy="11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" name="Gruppieren 306">
            <a:extLst>
              <a:ext uri="{FF2B5EF4-FFF2-40B4-BE49-F238E27FC236}">
                <a16:creationId xmlns:a16="http://schemas.microsoft.com/office/drawing/2014/main" id="{A91D0F48-9129-420E-8528-DCD0C39F6436}"/>
              </a:ext>
            </a:extLst>
          </p:cNvPr>
          <p:cNvGrpSpPr/>
          <p:nvPr/>
        </p:nvGrpSpPr>
        <p:grpSpPr>
          <a:xfrm>
            <a:off x="545766" y="980244"/>
            <a:ext cx="1051200" cy="301680"/>
            <a:chOff x="587806" y="1032794"/>
            <a:chExt cx="1051200" cy="30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99" name="Freihand 298">
                  <a:extLst>
                    <a:ext uri="{FF2B5EF4-FFF2-40B4-BE49-F238E27FC236}">
                      <a16:creationId xmlns:a16="http://schemas.microsoft.com/office/drawing/2014/main" id="{0CC70860-EF4C-413C-BD74-FFB5EA3A5EEE}"/>
                    </a:ext>
                  </a:extLst>
                </p14:cNvPr>
                <p14:cNvContentPartPr/>
                <p14:nvPr/>
              </p14:nvContentPartPr>
              <p14:xfrm>
                <a:off x="587806" y="1063034"/>
                <a:ext cx="244440" cy="255600"/>
              </p14:xfrm>
            </p:contentPart>
          </mc:Choice>
          <mc:Fallback xmlns="">
            <p:pic>
              <p:nvPicPr>
                <p:cNvPr id="299" name="Freihand 298">
                  <a:extLst>
                    <a:ext uri="{FF2B5EF4-FFF2-40B4-BE49-F238E27FC236}">
                      <a16:creationId xmlns:a16="http://schemas.microsoft.com/office/drawing/2014/main" id="{0CC70860-EF4C-413C-BD74-FFB5EA3A5EE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78806" y="1054034"/>
                  <a:ext cx="2620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300" name="Freihand 299">
                  <a:extLst>
                    <a:ext uri="{FF2B5EF4-FFF2-40B4-BE49-F238E27FC236}">
                      <a16:creationId xmlns:a16="http://schemas.microsoft.com/office/drawing/2014/main" id="{A9C5B938-A5BD-48C7-BD17-001D459E9B5B}"/>
                    </a:ext>
                  </a:extLst>
                </p14:cNvPr>
                <p14:cNvContentPartPr/>
                <p14:nvPr/>
              </p14:nvContentPartPr>
              <p14:xfrm>
                <a:off x="816046" y="1211714"/>
                <a:ext cx="144000" cy="122760"/>
              </p14:xfrm>
            </p:contentPart>
          </mc:Choice>
          <mc:Fallback xmlns="">
            <p:pic>
              <p:nvPicPr>
                <p:cNvPr id="300" name="Freihand 299">
                  <a:extLst>
                    <a:ext uri="{FF2B5EF4-FFF2-40B4-BE49-F238E27FC236}">
                      <a16:creationId xmlns:a16="http://schemas.microsoft.com/office/drawing/2014/main" id="{A9C5B938-A5BD-48C7-BD17-001D459E9B5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07406" y="1203074"/>
                  <a:ext cx="1616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301" name="Freihand 300">
                  <a:extLst>
                    <a:ext uri="{FF2B5EF4-FFF2-40B4-BE49-F238E27FC236}">
                      <a16:creationId xmlns:a16="http://schemas.microsoft.com/office/drawing/2014/main" id="{2B49DB1B-E331-48F4-8DD6-16E902DDABA4}"/>
                    </a:ext>
                  </a:extLst>
                </p14:cNvPr>
                <p14:cNvContentPartPr/>
                <p14:nvPr/>
              </p14:nvContentPartPr>
              <p14:xfrm>
                <a:off x="978406" y="1199834"/>
                <a:ext cx="164520" cy="95760"/>
              </p14:xfrm>
            </p:contentPart>
          </mc:Choice>
          <mc:Fallback xmlns="">
            <p:pic>
              <p:nvPicPr>
                <p:cNvPr id="301" name="Freihand 300">
                  <a:extLst>
                    <a:ext uri="{FF2B5EF4-FFF2-40B4-BE49-F238E27FC236}">
                      <a16:creationId xmlns:a16="http://schemas.microsoft.com/office/drawing/2014/main" id="{2B49DB1B-E331-48F4-8DD6-16E902DDABA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69406" y="1190834"/>
                  <a:ext cx="1821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02" name="Freihand 301">
                  <a:extLst>
                    <a:ext uri="{FF2B5EF4-FFF2-40B4-BE49-F238E27FC236}">
                      <a16:creationId xmlns:a16="http://schemas.microsoft.com/office/drawing/2014/main" id="{9F1AECE7-2362-4A1B-967A-55443544D7ED}"/>
                    </a:ext>
                  </a:extLst>
                </p14:cNvPr>
                <p14:cNvContentPartPr/>
                <p14:nvPr/>
              </p14:nvContentPartPr>
              <p14:xfrm>
                <a:off x="1149766" y="1032794"/>
                <a:ext cx="213840" cy="277920"/>
              </p14:xfrm>
            </p:contentPart>
          </mc:Choice>
          <mc:Fallback xmlns="">
            <p:pic>
              <p:nvPicPr>
                <p:cNvPr id="302" name="Freihand 301">
                  <a:extLst>
                    <a:ext uri="{FF2B5EF4-FFF2-40B4-BE49-F238E27FC236}">
                      <a16:creationId xmlns:a16="http://schemas.microsoft.com/office/drawing/2014/main" id="{9F1AECE7-2362-4A1B-967A-55443544D7E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140766" y="1024154"/>
                  <a:ext cx="2314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303" name="Freihand 302">
                  <a:extLst>
                    <a:ext uri="{FF2B5EF4-FFF2-40B4-BE49-F238E27FC236}">
                      <a16:creationId xmlns:a16="http://schemas.microsoft.com/office/drawing/2014/main" id="{4450646E-5B9C-4609-845F-A3731DABA574}"/>
                    </a:ext>
                  </a:extLst>
                </p14:cNvPr>
                <p14:cNvContentPartPr/>
                <p14:nvPr/>
              </p14:nvContentPartPr>
              <p14:xfrm>
                <a:off x="1339846" y="1165994"/>
                <a:ext cx="42480" cy="115560"/>
              </p14:xfrm>
            </p:contentPart>
          </mc:Choice>
          <mc:Fallback xmlns="">
            <p:pic>
              <p:nvPicPr>
                <p:cNvPr id="303" name="Freihand 302">
                  <a:extLst>
                    <a:ext uri="{FF2B5EF4-FFF2-40B4-BE49-F238E27FC236}">
                      <a16:creationId xmlns:a16="http://schemas.microsoft.com/office/drawing/2014/main" id="{4450646E-5B9C-4609-845F-A3731DABA57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331206" y="1157354"/>
                  <a:ext cx="601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304" name="Freihand 303">
                  <a:extLst>
                    <a:ext uri="{FF2B5EF4-FFF2-40B4-BE49-F238E27FC236}">
                      <a16:creationId xmlns:a16="http://schemas.microsoft.com/office/drawing/2014/main" id="{C8089B00-AC25-4386-A088-709096B22068}"/>
                    </a:ext>
                  </a:extLst>
                </p14:cNvPr>
                <p14:cNvContentPartPr/>
                <p14:nvPr/>
              </p14:nvContentPartPr>
              <p14:xfrm>
                <a:off x="1308886" y="1096154"/>
                <a:ext cx="8280" cy="6840"/>
              </p14:xfrm>
            </p:contentPart>
          </mc:Choice>
          <mc:Fallback xmlns="">
            <p:pic>
              <p:nvPicPr>
                <p:cNvPr id="304" name="Freihand 303">
                  <a:extLst>
                    <a:ext uri="{FF2B5EF4-FFF2-40B4-BE49-F238E27FC236}">
                      <a16:creationId xmlns:a16="http://schemas.microsoft.com/office/drawing/2014/main" id="{C8089B00-AC25-4386-A088-709096B2206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299886" y="1087514"/>
                  <a:ext cx="259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305" name="Freihand 304">
                  <a:extLst>
                    <a:ext uri="{FF2B5EF4-FFF2-40B4-BE49-F238E27FC236}">
                      <a16:creationId xmlns:a16="http://schemas.microsoft.com/office/drawing/2014/main" id="{88BBAD52-25A3-48DF-B419-54762A41F8FC}"/>
                    </a:ext>
                  </a:extLst>
                </p14:cNvPr>
                <p14:cNvContentPartPr/>
                <p14:nvPr/>
              </p14:nvContentPartPr>
              <p14:xfrm>
                <a:off x="1418686" y="1142234"/>
                <a:ext cx="220320" cy="111240"/>
              </p14:xfrm>
            </p:contentPart>
          </mc:Choice>
          <mc:Fallback xmlns="">
            <p:pic>
              <p:nvPicPr>
                <p:cNvPr id="305" name="Freihand 304">
                  <a:extLst>
                    <a:ext uri="{FF2B5EF4-FFF2-40B4-BE49-F238E27FC236}">
                      <a16:creationId xmlns:a16="http://schemas.microsoft.com/office/drawing/2014/main" id="{88BBAD52-25A3-48DF-B419-54762A41F8F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410046" y="1133234"/>
                  <a:ext cx="2379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306" name="Freihand 305">
                  <a:extLst>
                    <a:ext uri="{FF2B5EF4-FFF2-40B4-BE49-F238E27FC236}">
                      <a16:creationId xmlns:a16="http://schemas.microsoft.com/office/drawing/2014/main" id="{1536A6B0-B13D-47E2-8542-38B912691D26}"/>
                    </a:ext>
                  </a:extLst>
                </p14:cNvPr>
                <p14:cNvContentPartPr/>
                <p14:nvPr/>
              </p14:nvContentPartPr>
              <p14:xfrm>
                <a:off x="1292686" y="1100474"/>
                <a:ext cx="36360" cy="15480"/>
              </p14:xfrm>
            </p:contentPart>
          </mc:Choice>
          <mc:Fallback xmlns="">
            <p:pic>
              <p:nvPicPr>
                <p:cNvPr id="306" name="Freihand 305">
                  <a:extLst>
                    <a:ext uri="{FF2B5EF4-FFF2-40B4-BE49-F238E27FC236}">
                      <a16:creationId xmlns:a16="http://schemas.microsoft.com/office/drawing/2014/main" id="{1536A6B0-B13D-47E2-8542-38B912691D2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283686" y="1091834"/>
                  <a:ext cx="54000" cy="33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09" name="Textfeld 308">
            <a:extLst>
              <a:ext uri="{FF2B5EF4-FFF2-40B4-BE49-F238E27FC236}">
                <a16:creationId xmlns:a16="http://schemas.microsoft.com/office/drawing/2014/main" id="{AD0A407E-F448-44DF-B453-BFE32D475BBD}"/>
              </a:ext>
            </a:extLst>
          </p:cNvPr>
          <p:cNvSpPr txBox="1"/>
          <p:nvPr/>
        </p:nvSpPr>
        <p:spPr>
          <a:xfrm>
            <a:off x="4340356" y="3089848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6. HTTP/1.1 200 OK</a:t>
            </a:r>
          </a:p>
        </p:txBody>
      </p:sp>
      <p:sp>
        <p:nvSpPr>
          <p:cNvPr id="310" name="Textfeld 309">
            <a:extLst>
              <a:ext uri="{FF2B5EF4-FFF2-40B4-BE49-F238E27FC236}">
                <a16:creationId xmlns:a16="http://schemas.microsoft.com/office/drawing/2014/main" id="{8B54F97C-EE40-40B0-B3A8-8934181D2E2A}"/>
              </a:ext>
            </a:extLst>
          </p:cNvPr>
          <p:cNvSpPr txBox="1"/>
          <p:nvPr/>
        </p:nvSpPr>
        <p:spPr>
          <a:xfrm>
            <a:off x="2461234" y="208508"/>
            <a:ext cx="94936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>
                <a:solidFill>
                  <a:srgbClr val="00FF00"/>
                </a:solidFill>
              </a:rPr>
              <a:t>he will just send </a:t>
            </a:r>
            <a:r>
              <a:rPr lang="de-DE" sz="3200" dirty="0" err="1">
                <a:solidFill>
                  <a:srgbClr val="00FF00"/>
                </a:solidFill>
              </a:rPr>
              <a:t>the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request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as</a:t>
            </a:r>
            <a:r>
              <a:rPr lang="de-DE" sz="3200" dirty="0">
                <a:solidFill>
                  <a:srgbClr val="00FF00"/>
                </a:solidFill>
              </a:rPr>
              <a:t> he </a:t>
            </a:r>
            <a:r>
              <a:rPr lang="de-DE" sz="3200" dirty="0" err="1">
                <a:solidFill>
                  <a:srgbClr val="00FF00"/>
                </a:solidFill>
              </a:rPr>
              <a:t>is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told</a:t>
            </a:r>
            <a:r>
              <a:rPr lang="de-DE" sz="3200" dirty="0">
                <a:solidFill>
                  <a:srgbClr val="00FF00"/>
                </a:solidFill>
              </a:rPr>
              <a:t>…</a:t>
            </a:r>
            <a:endParaRPr lang="de-AT" sz="3200" dirty="0">
              <a:solidFill>
                <a:srgbClr val="00FF00"/>
              </a:solidFill>
            </a:endParaRPr>
          </a:p>
        </p:txBody>
      </p:sp>
      <p:sp>
        <p:nvSpPr>
          <p:cNvPr id="200" name="Textfeld 199">
            <a:extLst>
              <a:ext uri="{FF2B5EF4-FFF2-40B4-BE49-F238E27FC236}">
                <a16:creationId xmlns:a16="http://schemas.microsoft.com/office/drawing/2014/main" id="{B228BAFD-FAC4-4344-81DC-CD43A6C76211}"/>
              </a:ext>
            </a:extLst>
          </p:cNvPr>
          <p:cNvSpPr txBox="1"/>
          <p:nvPr/>
        </p:nvSpPr>
        <p:spPr>
          <a:xfrm>
            <a:off x="3421580" y="786479"/>
            <a:ext cx="73937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+mj-lt"/>
              </a:rPr>
              <a:t>5. </a:t>
            </a:r>
            <a:r>
              <a:rPr lang="en-US" dirty="0">
                <a:latin typeface="+mj-lt"/>
              </a:rPr>
              <a:t>GET /</a:t>
            </a:r>
            <a:r>
              <a:rPr lang="en-US" dirty="0" err="1">
                <a:latin typeface="+mj-lt"/>
              </a:rPr>
              <a:t>transfer?from</a:t>
            </a:r>
            <a:r>
              <a:rPr lang="en-US" dirty="0">
                <a:latin typeface="+mj-lt"/>
              </a:rPr>
              <a:t>=</a:t>
            </a:r>
            <a:r>
              <a:rPr lang="en-US" dirty="0" err="1">
                <a:latin typeface="+mj-lt"/>
              </a:rPr>
              <a:t>luke&amp;to</a:t>
            </a:r>
            <a:r>
              <a:rPr lang="en-US" dirty="0">
                <a:latin typeface="+mj-lt"/>
              </a:rPr>
              <a:t>=</a:t>
            </a:r>
            <a:r>
              <a:rPr lang="en-US" dirty="0" err="1">
                <a:latin typeface="+mj-lt"/>
              </a:rPr>
              <a:t>vader&amp;amount</a:t>
            </a:r>
            <a:r>
              <a:rPr lang="en-US" dirty="0">
                <a:latin typeface="+mj-lt"/>
              </a:rPr>
              <a:t>=3000 HTTP/1.1</a:t>
            </a:r>
          </a:p>
          <a:p>
            <a:r>
              <a:rPr lang="en-US" dirty="0">
                <a:latin typeface="+mj-lt"/>
              </a:rPr>
              <a:t>   Host: www.jedibank.com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   Cookie: </a:t>
            </a:r>
            <a:r>
              <a:rPr lang="de-DE" dirty="0">
                <a:latin typeface="+mj-lt"/>
              </a:rPr>
              <a:t>SID=XXXX</a:t>
            </a:r>
            <a:endParaRPr lang="de-AT" dirty="0"/>
          </a:p>
        </p:txBody>
      </p:sp>
      <p:sp>
        <p:nvSpPr>
          <p:cNvPr id="203" name="Textfeld 202">
            <a:extLst>
              <a:ext uri="{FF2B5EF4-FFF2-40B4-BE49-F238E27FC236}">
                <a16:creationId xmlns:a16="http://schemas.microsoft.com/office/drawing/2014/main" id="{9D511B1C-359D-4071-B7D0-7B74D8D79FD6}"/>
              </a:ext>
            </a:extLst>
          </p:cNvPr>
          <p:cNvSpPr txBox="1"/>
          <p:nvPr/>
        </p:nvSpPr>
        <p:spPr>
          <a:xfrm>
            <a:off x="3558499" y="3771813"/>
            <a:ext cx="83088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>
                <a:solidFill>
                  <a:srgbClr val="00FF00"/>
                </a:solidFill>
              </a:rPr>
              <a:t>and </a:t>
            </a:r>
            <a:r>
              <a:rPr lang="de-DE" sz="3200" dirty="0" err="1">
                <a:solidFill>
                  <a:srgbClr val="00FF00"/>
                </a:solidFill>
              </a:rPr>
              <a:t>the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sever</a:t>
            </a:r>
            <a:r>
              <a:rPr lang="de-DE" sz="3200" dirty="0">
                <a:solidFill>
                  <a:srgbClr val="00FF00"/>
                </a:solidFill>
              </a:rPr>
              <a:t> will </a:t>
            </a:r>
            <a:r>
              <a:rPr lang="de-DE" sz="3200" dirty="0" err="1">
                <a:solidFill>
                  <a:srgbClr val="00FF00"/>
                </a:solidFill>
              </a:rPr>
              <a:t>be</a:t>
            </a:r>
            <a:r>
              <a:rPr lang="de-DE" sz="3200" dirty="0">
                <a:solidFill>
                  <a:srgbClr val="00FF00"/>
                </a:solidFill>
              </a:rPr>
              <a:t> happy </a:t>
            </a:r>
            <a:r>
              <a:rPr lang="de-DE" sz="3200" dirty="0" err="1">
                <a:solidFill>
                  <a:srgbClr val="00FF00"/>
                </a:solidFill>
              </a:rPr>
              <a:t>to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serve</a:t>
            </a:r>
            <a:endParaRPr lang="de-AT" sz="3200" dirty="0">
              <a:solidFill>
                <a:srgbClr val="00FF00"/>
              </a:solidFill>
            </a:endParaRPr>
          </a:p>
        </p:txBody>
      </p:sp>
      <p:grpSp>
        <p:nvGrpSpPr>
          <p:cNvPr id="151" name="Gruppieren 150">
            <a:extLst>
              <a:ext uri="{FF2B5EF4-FFF2-40B4-BE49-F238E27FC236}">
                <a16:creationId xmlns:a16="http://schemas.microsoft.com/office/drawing/2014/main" id="{12A17DFE-1212-425C-B28D-A80E055D3750}"/>
              </a:ext>
            </a:extLst>
          </p:cNvPr>
          <p:cNvGrpSpPr/>
          <p:nvPr/>
        </p:nvGrpSpPr>
        <p:grpSpPr>
          <a:xfrm>
            <a:off x="1806064" y="1852334"/>
            <a:ext cx="2266560" cy="1233360"/>
            <a:chOff x="8755481" y="4747220"/>
            <a:chExt cx="2266560" cy="1233360"/>
          </a:xfrm>
        </p:grpSpPr>
        <p:grpSp>
          <p:nvGrpSpPr>
            <p:cNvPr id="152" name="Gruppieren 151">
              <a:extLst>
                <a:ext uri="{FF2B5EF4-FFF2-40B4-BE49-F238E27FC236}">
                  <a16:creationId xmlns:a16="http://schemas.microsoft.com/office/drawing/2014/main" id="{C0B73ABD-F1DE-4177-B063-A280040C178F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856F504B-8D7F-4AA6-9B5D-501ED30923B0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C6926808-5BF1-453A-9CDB-850977BF61E2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316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6AF2953C-ABFF-4DE0-9DCE-341B4C3B00FB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318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9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A44234F8-95EF-432C-BE6C-9C55960A4F6F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320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213" name="Freihand 212">
                    <a:extLst>
                      <a:ext uri="{FF2B5EF4-FFF2-40B4-BE49-F238E27FC236}">
                        <a16:creationId xmlns:a16="http://schemas.microsoft.com/office/drawing/2014/main" id="{178BFDBD-4649-4396-8255-BFD04D3DE6F5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3" name="Gruppieren 152">
              <a:extLst>
                <a:ext uri="{FF2B5EF4-FFF2-40B4-BE49-F238E27FC236}">
                  <a16:creationId xmlns:a16="http://schemas.microsoft.com/office/drawing/2014/main" id="{BACC2BD3-AFEC-4C27-936B-BE24D03A5BFB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204" name="Freihand 203">
                    <a:extLst>
                      <a:ext uri="{FF2B5EF4-FFF2-40B4-BE49-F238E27FC236}">
                        <a16:creationId xmlns:a16="http://schemas.microsoft.com/office/drawing/2014/main" id="{392CB6EB-6B09-4087-AC31-1A413294C75C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205" name="Freihand 204">
                    <a:extLst>
                      <a:ext uri="{FF2B5EF4-FFF2-40B4-BE49-F238E27FC236}">
                        <a16:creationId xmlns:a16="http://schemas.microsoft.com/office/drawing/2014/main" id="{B16CBB0C-1B26-444F-8360-CF2E19EB4DEB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60B4EBBF-C3F4-4807-93A8-97FBADDA925C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10A74D03-BA04-457A-B9EB-DB2BC69375C5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208" name="Freihand 207">
                    <a:extLst>
                      <a:ext uri="{FF2B5EF4-FFF2-40B4-BE49-F238E27FC236}">
                        <a16:creationId xmlns:a16="http://schemas.microsoft.com/office/drawing/2014/main" id="{BE0FF78A-992A-4B3E-8FA5-6035A8C3C670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54" name="Freihand 153">
                  <a:extLst>
                    <a:ext uri="{FF2B5EF4-FFF2-40B4-BE49-F238E27FC236}">
                      <a16:creationId xmlns:a16="http://schemas.microsoft.com/office/drawing/2014/main" id="{8A840736-51A4-4114-94F0-4E364382784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56" name="Freihand 155">
                  <a:extLst>
                    <a:ext uri="{FF2B5EF4-FFF2-40B4-BE49-F238E27FC236}">
                      <a16:creationId xmlns:a16="http://schemas.microsoft.com/office/drawing/2014/main" id="{84663893-22A2-482F-9ECB-B1FB2CD4C389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57" name="Freihand 156">
                  <a:extLst>
                    <a:ext uri="{FF2B5EF4-FFF2-40B4-BE49-F238E27FC236}">
                      <a16:creationId xmlns:a16="http://schemas.microsoft.com/office/drawing/2014/main" id="{B9F5690B-3EB5-4D4B-8D11-4D5DD127C49D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9" name="Gruppieren 158">
              <a:extLst>
                <a:ext uri="{FF2B5EF4-FFF2-40B4-BE49-F238E27FC236}">
                  <a16:creationId xmlns:a16="http://schemas.microsoft.com/office/drawing/2014/main" id="{0CAEC287-3373-47E0-9925-B9F2C2C19E56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756BED3A-4CE3-48FC-8BB8-5F1058A2F7FA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107A32BD-A93E-4B41-87EC-89738E2AC064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0" name="Gruppieren 159">
              <a:extLst>
                <a:ext uri="{FF2B5EF4-FFF2-40B4-BE49-F238E27FC236}">
                  <a16:creationId xmlns:a16="http://schemas.microsoft.com/office/drawing/2014/main" id="{386939D1-68E8-4648-A1F8-825E5DC02904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7499AB7C-551A-43D9-ACF4-A943FC54D343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A763CF5A-2E39-4D0C-BB7F-C6D6C7DA9158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34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61" name="Freihand 160">
                  <a:extLst>
                    <a:ext uri="{FF2B5EF4-FFF2-40B4-BE49-F238E27FC236}">
                      <a16:creationId xmlns:a16="http://schemas.microsoft.com/office/drawing/2014/main" id="{DCF0D676-D525-49C3-B796-FB114149560D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62" name="Freihand 161">
                  <a:extLst>
                    <a:ext uri="{FF2B5EF4-FFF2-40B4-BE49-F238E27FC236}">
                      <a16:creationId xmlns:a16="http://schemas.microsoft.com/office/drawing/2014/main" id="{21E24430-F65C-42FE-AA09-9C9E4132FEE8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8" name="Gruppieren 177">
              <a:extLst>
                <a:ext uri="{FF2B5EF4-FFF2-40B4-BE49-F238E27FC236}">
                  <a16:creationId xmlns:a16="http://schemas.microsoft.com/office/drawing/2014/main" id="{5C666E9E-D4FE-49C7-9590-1EF6712DFE07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8">
                <p14:nvContentPartPr>
                  <p14:cNvPr id="182" name="Freihand 181">
                    <a:extLst>
                      <a:ext uri="{FF2B5EF4-FFF2-40B4-BE49-F238E27FC236}">
                        <a16:creationId xmlns:a16="http://schemas.microsoft.com/office/drawing/2014/main" id="{4BFF56C6-8DCA-4F9D-9E5D-93B512B513A0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186" name="Freihand 185">
                    <a:extLst>
                      <a:ext uri="{FF2B5EF4-FFF2-40B4-BE49-F238E27FC236}">
                        <a16:creationId xmlns:a16="http://schemas.microsoft.com/office/drawing/2014/main" id="{4D4054BA-F883-4EC4-8700-E692A4F23B3A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0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0B2E7BE0-859A-42E0-9E68-7D01CE1F75D0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266CFB77-9A14-4CE9-8996-2FA32A414A55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207985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" grpId="0"/>
      <p:bldP spid="310" grpId="0"/>
      <p:bldP spid="200" grpId="0"/>
      <p:bldP spid="20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Freihand 3">
                <a:extLst>
                  <a:ext uri="{FF2B5EF4-FFF2-40B4-BE49-F238E27FC236}">
                    <a16:creationId xmlns:a16="http://schemas.microsoft.com/office/drawing/2014/main" id="{3B89FD79-90A9-4235-B21D-8491F2630E96}"/>
                  </a:ext>
                </a:extLst>
              </p14:cNvPr>
              <p14:cNvContentPartPr/>
              <p14:nvPr/>
            </p14:nvContentPartPr>
            <p14:xfrm>
              <a:off x="7794607" y="2035848"/>
              <a:ext cx="39191" cy="887502"/>
            </p14:xfrm>
          </p:contentPart>
        </mc:Choice>
        <mc:Fallback xmlns="">
          <p:pic>
            <p:nvPicPr>
              <p:cNvPr id="4" name="Freihand 3">
                <a:extLst>
                  <a:ext uri="{FF2B5EF4-FFF2-40B4-BE49-F238E27FC236}">
                    <a16:creationId xmlns:a16="http://schemas.microsoft.com/office/drawing/2014/main" id="{3B89FD79-90A9-4235-B21D-8491F2630E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85618" y="2026843"/>
                <a:ext cx="56809" cy="9051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Freihand 4">
                <a:extLst>
                  <a:ext uri="{FF2B5EF4-FFF2-40B4-BE49-F238E27FC236}">
                    <a16:creationId xmlns:a16="http://schemas.microsoft.com/office/drawing/2014/main" id="{1B636ABB-1DFE-4980-BF2E-FEE71FC506AD}"/>
                  </a:ext>
                </a:extLst>
              </p14:cNvPr>
              <p14:cNvContentPartPr/>
              <p14:nvPr/>
            </p14:nvContentPartPr>
            <p14:xfrm>
              <a:off x="7810283" y="2013699"/>
              <a:ext cx="1524512" cy="852991"/>
            </p14:xfrm>
          </p:contentPart>
        </mc:Choice>
        <mc:Fallback xmlns="">
          <p:pic>
            <p:nvPicPr>
              <p:cNvPr id="5" name="Freihand 4">
                <a:extLst>
                  <a:ext uri="{FF2B5EF4-FFF2-40B4-BE49-F238E27FC236}">
                    <a16:creationId xmlns:a16="http://schemas.microsoft.com/office/drawing/2014/main" id="{1B636ABB-1DFE-4980-BF2E-FEE71FC506A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01281" y="2004694"/>
                <a:ext cx="1542155" cy="8706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0D3D11A7-E330-4CD5-85CF-997F61C7D476}"/>
                  </a:ext>
                </a:extLst>
              </p14:cNvPr>
              <p14:cNvContentPartPr/>
              <p14:nvPr/>
            </p14:nvContentPartPr>
            <p14:xfrm>
              <a:off x="7775991" y="2870811"/>
              <a:ext cx="1533330" cy="67992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0D3D11A7-E330-4CD5-85CF-997F61C7D47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66990" y="2861770"/>
                <a:ext cx="1550971" cy="85713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10317626-ACB0-42B4-9E40-558604E0D3B2}"/>
              </a:ext>
            </a:extLst>
          </p:cNvPr>
          <p:cNvGrpSpPr/>
          <p:nvPr/>
        </p:nvGrpSpPr>
        <p:grpSpPr>
          <a:xfrm>
            <a:off x="4045984" y="1721429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C1E9E5B0-81FD-4E84-879B-30AD3E61337C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0F9ECCA2-3E35-4A0B-AD1B-D54E26B0ECED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77F827EE-441E-4878-9806-3026D97DF75A}"/>
              </a:ext>
            </a:extLst>
          </p:cNvPr>
          <p:cNvGrpSpPr/>
          <p:nvPr/>
        </p:nvGrpSpPr>
        <p:grpSpPr>
          <a:xfrm>
            <a:off x="4150024" y="2672189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C8F4F47D-8A6E-45F5-B16E-ECC03401472E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96E2172A-F3F6-4475-8A52-A1EDE30AB5C1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61F68150-DFD2-429D-A998-2164C72A1EC6}"/>
              </a:ext>
            </a:extLst>
          </p:cNvPr>
          <p:cNvGrpSpPr/>
          <p:nvPr/>
        </p:nvGrpSpPr>
        <p:grpSpPr>
          <a:xfrm>
            <a:off x="7957726" y="2198114"/>
            <a:ext cx="1000800" cy="618120"/>
            <a:chOff x="7957726" y="2198114"/>
            <a:chExt cx="1000800" cy="61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9B77C134-501A-4F64-9396-C664982FEE23}"/>
                    </a:ext>
                  </a:extLst>
                </p14:cNvPr>
                <p14:cNvContentPartPr/>
                <p14:nvPr/>
              </p14:nvContentPartPr>
              <p14:xfrm>
                <a:off x="7957726" y="2212154"/>
                <a:ext cx="231120" cy="28476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9B77C134-501A-4F64-9396-C664982FEE2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949086" y="2203154"/>
                  <a:ext cx="2487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31A00EAD-AA74-4517-90D5-5E6AB2F6CBC2}"/>
                    </a:ext>
                  </a:extLst>
                </p14:cNvPr>
                <p14:cNvContentPartPr/>
                <p14:nvPr/>
              </p14:nvContentPartPr>
              <p14:xfrm>
                <a:off x="8260486" y="2311514"/>
                <a:ext cx="132480" cy="15876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31A00EAD-AA74-4517-90D5-5E6AB2F6CBC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251486" y="2302514"/>
                  <a:ext cx="1501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04B6D3A6-3CEB-463F-B784-C0E17FBB83A7}"/>
                    </a:ext>
                  </a:extLst>
                </p14:cNvPr>
                <p14:cNvContentPartPr/>
                <p14:nvPr/>
              </p14:nvContentPartPr>
              <p14:xfrm>
                <a:off x="8435086" y="2305754"/>
                <a:ext cx="151560" cy="11592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04B6D3A6-3CEB-463F-B784-C0E17FBB83A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426086" y="2297114"/>
                  <a:ext cx="1692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7" name="Freihand 26">
                  <a:extLst>
                    <a:ext uri="{FF2B5EF4-FFF2-40B4-BE49-F238E27FC236}">
                      <a16:creationId xmlns:a16="http://schemas.microsoft.com/office/drawing/2014/main" id="{C2A9EF62-461D-4222-A970-DECE96BD041C}"/>
                    </a:ext>
                  </a:extLst>
                </p14:cNvPr>
                <p14:cNvContentPartPr/>
                <p14:nvPr/>
              </p14:nvContentPartPr>
              <p14:xfrm>
                <a:off x="8578366" y="2198114"/>
                <a:ext cx="35280" cy="20808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C2A9EF62-461D-4222-A970-DECE96BD041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569726" y="2189474"/>
                  <a:ext cx="529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E13C50D5-0674-453A-B04F-8A71CBCC6868}"/>
                    </a:ext>
                  </a:extLst>
                </p14:cNvPr>
                <p14:cNvContentPartPr/>
                <p14:nvPr/>
              </p14:nvContentPartPr>
              <p14:xfrm>
                <a:off x="8687086" y="2286674"/>
                <a:ext cx="57960" cy="11628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E13C50D5-0674-453A-B04F-8A71CBCC686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678446" y="2278034"/>
                  <a:ext cx="756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BBBEFEE8-C083-43E7-BFD2-7BDE514E5A9C}"/>
                    </a:ext>
                  </a:extLst>
                </p14:cNvPr>
                <p14:cNvContentPartPr/>
                <p14:nvPr/>
              </p14:nvContentPartPr>
              <p14:xfrm>
                <a:off x="8691046" y="2202794"/>
                <a:ext cx="11880" cy="2196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BBBEFEE8-C083-43E7-BFD2-7BDE514E5A9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682406" y="2194154"/>
                  <a:ext cx="295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2EA720F7-6588-48F7-AB96-33320DE868FA}"/>
                    </a:ext>
                  </a:extLst>
                </p14:cNvPr>
                <p14:cNvContentPartPr/>
                <p14:nvPr/>
              </p14:nvContentPartPr>
              <p14:xfrm>
                <a:off x="8205766" y="2576474"/>
                <a:ext cx="166680" cy="23976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2EA720F7-6588-48F7-AB96-33320DE868F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197126" y="2567834"/>
                  <a:ext cx="1843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15AE1CB6-A504-45B2-8EBF-E8B46FFB77AD}"/>
                    </a:ext>
                  </a:extLst>
                </p14:cNvPr>
                <p14:cNvContentPartPr/>
                <p14:nvPr/>
              </p14:nvContentPartPr>
              <p14:xfrm>
                <a:off x="8431126" y="2652074"/>
                <a:ext cx="144000" cy="10620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15AE1CB6-A504-45B2-8EBF-E8B46FFB77A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422126" y="2643074"/>
                  <a:ext cx="1616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68B26E2A-230F-4A69-BEBB-3A0E373E76EF}"/>
                    </a:ext>
                  </a:extLst>
                </p14:cNvPr>
                <p14:cNvContentPartPr/>
                <p14:nvPr/>
              </p14:nvContentPartPr>
              <p14:xfrm>
                <a:off x="8613646" y="2650274"/>
                <a:ext cx="120960" cy="10044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68B26E2A-230F-4A69-BEBB-3A0E373E76E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604646" y="2641274"/>
                  <a:ext cx="1386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AF5037AE-DEB2-4FA4-9C45-BD983C419FBC}"/>
                    </a:ext>
                  </a:extLst>
                </p14:cNvPr>
                <p14:cNvContentPartPr/>
                <p14:nvPr/>
              </p14:nvContentPartPr>
              <p14:xfrm>
                <a:off x="8784286" y="2497634"/>
                <a:ext cx="17640" cy="21816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AF5037AE-DEB2-4FA4-9C45-BD983C419FB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775286" y="2488634"/>
                  <a:ext cx="352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C471BEE0-24FE-4729-A3E0-B48F8C1A4A64}"/>
                    </a:ext>
                  </a:extLst>
                </p14:cNvPr>
                <p14:cNvContentPartPr/>
                <p14:nvPr/>
              </p14:nvContentPartPr>
              <p14:xfrm>
                <a:off x="8827846" y="2583314"/>
                <a:ext cx="130680" cy="15048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C471BEE0-24FE-4729-A3E0-B48F8C1A4A6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819206" y="2574314"/>
                  <a:ext cx="14832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15E0478F-A04B-4A59-A877-6F7CFC45715A}"/>
              </a:ext>
            </a:extLst>
          </p:cNvPr>
          <p:cNvGrpSpPr/>
          <p:nvPr/>
        </p:nvGrpSpPr>
        <p:grpSpPr>
          <a:xfrm>
            <a:off x="1758087" y="5113638"/>
            <a:ext cx="1185120" cy="755640"/>
            <a:chOff x="1716046" y="4377914"/>
            <a:chExt cx="1185120" cy="75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54EFC324-07C0-4154-AB81-1DA1DD2F1470}"/>
                    </a:ext>
                  </a:extLst>
                </p14:cNvPr>
                <p14:cNvContentPartPr/>
                <p14:nvPr/>
              </p14:nvContentPartPr>
              <p14:xfrm>
                <a:off x="1716046" y="4377914"/>
                <a:ext cx="120600" cy="755640"/>
              </p14:xfrm>
            </p:contentPart>
          </mc:Choice>
          <mc:Fallback xmlns="">
            <p:pic>
              <p:nvPicPr>
                <p:cNvPr id="64" name="Freihand 63">
                  <a:extLst>
                    <a:ext uri="{FF2B5EF4-FFF2-40B4-BE49-F238E27FC236}">
                      <a16:creationId xmlns:a16="http://schemas.microsoft.com/office/drawing/2014/main" id="{54EFC324-07C0-4154-AB81-1DA1DD2F147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707406" y="4369274"/>
                  <a:ext cx="138240" cy="77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9D82206C-9CC1-43DE-85C7-5E182B993EDD}"/>
                    </a:ext>
                  </a:extLst>
                </p14:cNvPr>
                <p14:cNvContentPartPr/>
                <p14:nvPr/>
              </p14:nvContentPartPr>
              <p14:xfrm>
                <a:off x="1840246" y="4383314"/>
                <a:ext cx="1029600" cy="28800"/>
              </p14:xfrm>
            </p:contentPart>
          </mc:Choice>
          <mc:Fallback xmlns="">
            <p:pic>
              <p:nvPicPr>
                <p:cNvPr id="65" name="Freihand 64">
                  <a:extLst>
                    <a:ext uri="{FF2B5EF4-FFF2-40B4-BE49-F238E27FC236}">
                      <a16:creationId xmlns:a16="http://schemas.microsoft.com/office/drawing/2014/main" id="{9D82206C-9CC1-43DE-85C7-5E182B993ED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831246" y="4374674"/>
                  <a:ext cx="10472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ADBD0ED0-3011-4F53-9106-9E6BB9840AC6}"/>
                    </a:ext>
                  </a:extLst>
                </p14:cNvPr>
                <p14:cNvContentPartPr/>
                <p14:nvPr/>
              </p14:nvContentPartPr>
              <p14:xfrm>
                <a:off x="1743046" y="5028434"/>
                <a:ext cx="1133280" cy="83160"/>
              </p14:xfrm>
            </p:contentPart>
          </mc:Choice>
          <mc:Fallback xmlns="">
            <p:pic>
              <p:nvPicPr>
                <p:cNvPr id="66" name="Freihand 65">
                  <a:extLst>
                    <a:ext uri="{FF2B5EF4-FFF2-40B4-BE49-F238E27FC236}">
                      <a16:creationId xmlns:a16="http://schemas.microsoft.com/office/drawing/2014/main" id="{ADBD0ED0-3011-4F53-9106-9E6BB9840AC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734406" y="5019434"/>
                  <a:ext cx="11509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7" name="Freihand 66">
                  <a:extLst>
                    <a:ext uri="{FF2B5EF4-FFF2-40B4-BE49-F238E27FC236}">
                      <a16:creationId xmlns:a16="http://schemas.microsoft.com/office/drawing/2014/main" id="{5F700AEA-8086-498A-8F4C-7EC632E3E5DF}"/>
                    </a:ext>
                  </a:extLst>
                </p14:cNvPr>
                <p14:cNvContentPartPr/>
                <p14:nvPr/>
              </p14:nvContentPartPr>
              <p14:xfrm>
                <a:off x="2880646" y="4404194"/>
                <a:ext cx="20520" cy="619560"/>
              </p14:xfrm>
            </p:contentPart>
          </mc:Choice>
          <mc:Fallback xmlns="">
            <p:pic>
              <p:nvPicPr>
                <p:cNvPr id="67" name="Freihand 66">
                  <a:extLst>
                    <a:ext uri="{FF2B5EF4-FFF2-40B4-BE49-F238E27FC236}">
                      <a16:creationId xmlns:a16="http://schemas.microsoft.com/office/drawing/2014/main" id="{5F700AEA-8086-498A-8F4C-7EC632E3E5D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871646" y="4395554"/>
                  <a:ext cx="38160" cy="63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28EA2AB5-3E40-44DE-9F82-6673F77F8A99}"/>
                    </a:ext>
                  </a:extLst>
                </p14:cNvPr>
                <p14:cNvContentPartPr/>
                <p14:nvPr/>
              </p14:nvContentPartPr>
              <p14:xfrm>
                <a:off x="1851766" y="4515434"/>
                <a:ext cx="120960" cy="218520"/>
              </p14:xfrm>
            </p:contentPart>
          </mc:Choice>
          <mc:Fallback xmlns="">
            <p:pic>
              <p:nvPicPr>
                <p:cNvPr id="69" name="Freihand 68">
                  <a:extLst>
                    <a:ext uri="{FF2B5EF4-FFF2-40B4-BE49-F238E27FC236}">
                      <a16:creationId xmlns:a16="http://schemas.microsoft.com/office/drawing/2014/main" id="{28EA2AB5-3E40-44DE-9F82-6673F77F8A9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842766" y="4506794"/>
                  <a:ext cx="1386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AE62AE84-99D5-47D0-A98B-EBC65787A8AA}"/>
                    </a:ext>
                  </a:extLst>
                </p14:cNvPr>
                <p14:cNvContentPartPr/>
                <p14:nvPr/>
              </p14:nvContentPartPr>
              <p14:xfrm>
                <a:off x="2030326" y="4602194"/>
                <a:ext cx="74160" cy="67680"/>
              </p14:xfrm>
            </p:contentPart>
          </mc:Choice>
          <mc:Fallback xmlns="">
            <p:pic>
              <p:nvPicPr>
                <p:cNvPr id="70" name="Freihand 69">
                  <a:extLst>
                    <a:ext uri="{FF2B5EF4-FFF2-40B4-BE49-F238E27FC236}">
                      <a16:creationId xmlns:a16="http://schemas.microsoft.com/office/drawing/2014/main" id="{AE62AE84-99D5-47D0-A98B-EBC65787A8A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021686" y="4593554"/>
                  <a:ext cx="918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1" name="Freihand 70">
                  <a:extLst>
                    <a:ext uri="{FF2B5EF4-FFF2-40B4-BE49-F238E27FC236}">
                      <a16:creationId xmlns:a16="http://schemas.microsoft.com/office/drawing/2014/main" id="{49821D3C-7913-41B3-B4FB-B8DE28A55246}"/>
                    </a:ext>
                  </a:extLst>
                </p14:cNvPr>
                <p14:cNvContentPartPr/>
                <p14:nvPr/>
              </p14:nvContentPartPr>
              <p14:xfrm>
                <a:off x="2092606" y="4605074"/>
                <a:ext cx="42840" cy="87840"/>
              </p14:xfrm>
            </p:contentPart>
          </mc:Choice>
          <mc:Fallback xmlns="">
            <p:pic>
              <p:nvPicPr>
                <p:cNvPr id="71" name="Freihand 70">
                  <a:extLst>
                    <a:ext uri="{FF2B5EF4-FFF2-40B4-BE49-F238E27FC236}">
                      <a16:creationId xmlns:a16="http://schemas.microsoft.com/office/drawing/2014/main" id="{49821D3C-7913-41B3-B4FB-B8DE28A5524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083606" y="4596074"/>
                  <a:ext cx="604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2" name="Freihand 71">
                  <a:extLst>
                    <a:ext uri="{FF2B5EF4-FFF2-40B4-BE49-F238E27FC236}">
                      <a16:creationId xmlns:a16="http://schemas.microsoft.com/office/drawing/2014/main" id="{DDA7943A-9A14-452F-A634-638724A9B6E8}"/>
                    </a:ext>
                  </a:extLst>
                </p14:cNvPr>
                <p14:cNvContentPartPr/>
                <p14:nvPr/>
              </p14:nvContentPartPr>
              <p14:xfrm>
                <a:off x="2154526" y="4533074"/>
                <a:ext cx="86040" cy="146520"/>
              </p14:xfrm>
            </p:contentPart>
          </mc:Choice>
          <mc:Fallback xmlns="">
            <p:pic>
              <p:nvPicPr>
                <p:cNvPr id="72" name="Freihand 71">
                  <a:extLst>
                    <a:ext uri="{FF2B5EF4-FFF2-40B4-BE49-F238E27FC236}">
                      <a16:creationId xmlns:a16="http://schemas.microsoft.com/office/drawing/2014/main" id="{DDA7943A-9A14-452F-A634-638724A9B6E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145526" y="4524074"/>
                  <a:ext cx="1036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3" name="Freihand 72">
                  <a:extLst>
                    <a:ext uri="{FF2B5EF4-FFF2-40B4-BE49-F238E27FC236}">
                      <a16:creationId xmlns:a16="http://schemas.microsoft.com/office/drawing/2014/main" id="{B319A624-D687-4473-A6AC-7EB8D869E082}"/>
                    </a:ext>
                  </a:extLst>
                </p14:cNvPr>
                <p14:cNvContentPartPr/>
                <p14:nvPr/>
              </p14:nvContentPartPr>
              <p14:xfrm>
                <a:off x="2255326" y="4609394"/>
                <a:ext cx="34560" cy="85320"/>
              </p14:xfrm>
            </p:contentPart>
          </mc:Choice>
          <mc:Fallback xmlns="">
            <p:pic>
              <p:nvPicPr>
                <p:cNvPr id="73" name="Freihand 72">
                  <a:extLst>
                    <a:ext uri="{FF2B5EF4-FFF2-40B4-BE49-F238E27FC236}">
                      <a16:creationId xmlns:a16="http://schemas.microsoft.com/office/drawing/2014/main" id="{B319A624-D687-4473-A6AC-7EB8D869E08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246686" y="4600394"/>
                  <a:ext cx="522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27F98E54-A633-4CD8-880C-4FE86BB34A6B}"/>
                    </a:ext>
                  </a:extLst>
                </p14:cNvPr>
                <p14:cNvContentPartPr/>
                <p14:nvPr/>
              </p14:nvContentPartPr>
              <p14:xfrm>
                <a:off x="2239846" y="4533074"/>
                <a:ext cx="19800" cy="17640"/>
              </p14:xfrm>
            </p:contentPart>
          </mc:Choice>
          <mc:Fallback xmlns="">
            <p:pic>
              <p:nvPicPr>
                <p:cNvPr id="74" name="Freihand 73">
                  <a:extLst>
                    <a:ext uri="{FF2B5EF4-FFF2-40B4-BE49-F238E27FC236}">
                      <a16:creationId xmlns:a16="http://schemas.microsoft.com/office/drawing/2014/main" id="{27F98E54-A633-4CD8-880C-4FE86BB34A6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231206" y="4524074"/>
                  <a:ext cx="374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5" name="Freihand 74">
                  <a:extLst>
                    <a:ext uri="{FF2B5EF4-FFF2-40B4-BE49-F238E27FC236}">
                      <a16:creationId xmlns:a16="http://schemas.microsoft.com/office/drawing/2014/main" id="{1089C929-83F0-4E26-8C5D-0A4B615A2FF0}"/>
                    </a:ext>
                  </a:extLst>
                </p14:cNvPr>
                <p14:cNvContentPartPr/>
                <p14:nvPr/>
              </p14:nvContentPartPr>
              <p14:xfrm>
                <a:off x="2337046" y="4600754"/>
                <a:ext cx="112680" cy="93240"/>
              </p14:xfrm>
            </p:contentPart>
          </mc:Choice>
          <mc:Fallback xmlns="">
            <p:pic>
              <p:nvPicPr>
                <p:cNvPr id="75" name="Freihand 74">
                  <a:extLst>
                    <a:ext uri="{FF2B5EF4-FFF2-40B4-BE49-F238E27FC236}">
                      <a16:creationId xmlns:a16="http://schemas.microsoft.com/office/drawing/2014/main" id="{1089C929-83F0-4E26-8C5D-0A4B615A2FF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328046" y="4591754"/>
                  <a:ext cx="1303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6" name="Freihand 75">
                  <a:extLst>
                    <a:ext uri="{FF2B5EF4-FFF2-40B4-BE49-F238E27FC236}">
                      <a16:creationId xmlns:a16="http://schemas.microsoft.com/office/drawing/2014/main" id="{9239AF37-9248-44FF-9748-BFAA873F4E24}"/>
                    </a:ext>
                  </a:extLst>
                </p14:cNvPr>
                <p14:cNvContentPartPr/>
                <p14:nvPr/>
              </p14:nvContentPartPr>
              <p14:xfrm>
                <a:off x="2453326" y="4607234"/>
                <a:ext cx="24120" cy="76680"/>
              </p14:xfrm>
            </p:contentPart>
          </mc:Choice>
          <mc:Fallback xmlns="">
            <p:pic>
              <p:nvPicPr>
                <p:cNvPr id="76" name="Freihand 75">
                  <a:extLst>
                    <a:ext uri="{FF2B5EF4-FFF2-40B4-BE49-F238E27FC236}">
                      <a16:creationId xmlns:a16="http://schemas.microsoft.com/office/drawing/2014/main" id="{9239AF37-9248-44FF-9748-BFAA873F4E2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444326" y="4598234"/>
                  <a:ext cx="417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7" name="Freihand 76">
                  <a:extLst>
                    <a:ext uri="{FF2B5EF4-FFF2-40B4-BE49-F238E27FC236}">
                      <a16:creationId xmlns:a16="http://schemas.microsoft.com/office/drawing/2014/main" id="{090505E0-178F-4679-BBC9-256F70B33ED8}"/>
                    </a:ext>
                  </a:extLst>
                </p14:cNvPr>
                <p14:cNvContentPartPr/>
                <p14:nvPr/>
              </p14:nvContentPartPr>
              <p14:xfrm>
                <a:off x="2453326" y="4550354"/>
                <a:ext cx="11880" cy="28800"/>
              </p14:xfrm>
            </p:contentPart>
          </mc:Choice>
          <mc:Fallback xmlns="">
            <p:pic>
              <p:nvPicPr>
                <p:cNvPr id="77" name="Freihand 76">
                  <a:extLst>
                    <a:ext uri="{FF2B5EF4-FFF2-40B4-BE49-F238E27FC236}">
                      <a16:creationId xmlns:a16="http://schemas.microsoft.com/office/drawing/2014/main" id="{090505E0-178F-4679-BBC9-256F70B33ED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444326" y="4541714"/>
                  <a:ext cx="295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8" name="Freihand 77">
                  <a:extLst>
                    <a:ext uri="{FF2B5EF4-FFF2-40B4-BE49-F238E27FC236}">
                      <a16:creationId xmlns:a16="http://schemas.microsoft.com/office/drawing/2014/main" id="{2EEF8914-6BB7-4426-8AEC-CB8BAF1A7E81}"/>
                    </a:ext>
                  </a:extLst>
                </p14:cNvPr>
                <p14:cNvContentPartPr/>
                <p14:nvPr/>
              </p14:nvContentPartPr>
              <p14:xfrm>
                <a:off x="2527126" y="4624514"/>
                <a:ext cx="104400" cy="70920"/>
              </p14:xfrm>
            </p:contentPart>
          </mc:Choice>
          <mc:Fallback xmlns="">
            <p:pic>
              <p:nvPicPr>
                <p:cNvPr id="78" name="Freihand 77">
                  <a:extLst>
                    <a:ext uri="{FF2B5EF4-FFF2-40B4-BE49-F238E27FC236}">
                      <a16:creationId xmlns:a16="http://schemas.microsoft.com/office/drawing/2014/main" id="{2EEF8914-6BB7-4426-8AEC-CB8BAF1A7E8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518126" y="4615874"/>
                  <a:ext cx="1220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9" name="Freihand 78">
                  <a:extLst>
                    <a:ext uri="{FF2B5EF4-FFF2-40B4-BE49-F238E27FC236}">
                      <a16:creationId xmlns:a16="http://schemas.microsoft.com/office/drawing/2014/main" id="{F650C465-6754-4311-91DE-C2D19C2EAF3F}"/>
                    </a:ext>
                  </a:extLst>
                </p14:cNvPr>
                <p14:cNvContentPartPr/>
                <p14:nvPr/>
              </p14:nvContentPartPr>
              <p14:xfrm>
                <a:off x="2643406" y="4618034"/>
                <a:ext cx="92520" cy="82080"/>
              </p14:xfrm>
            </p:contentPart>
          </mc:Choice>
          <mc:Fallback xmlns="">
            <p:pic>
              <p:nvPicPr>
                <p:cNvPr id="79" name="Freihand 78">
                  <a:extLst>
                    <a:ext uri="{FF2B5EF4-FFF2-40B4-BE49-F238E27FC236}">
                      <a16:creationId xmlns:a16="http://schemas.microsoft.com/office/drawing/2014/main" id="{F650C465-6754-4311-91DE-C2D19C2EAF3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634406" y="4609394"/>
                  <a:ext cx="1101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0" name="Freihand 79">
                  <a:extLst>
                    <a:ext uri="{FF2B5EF4-FFF2-40B4-BE49-F238E27FC236}">
                      <a16:creationId xmlns:a16="http://schemas.microsoft.com/office/drawing/2014/main" id="{B995EA15-1EBF-4B87-A652-7CEA9759EDA1}"/>
                    </a:ext>
                  </a:extLst>
                </p14:cNvPr>
                <p14:cNvContentPartPr/>
                <p14:nvPr/>
              </p14:nvContentPartPr>
              <p14:xfrm>
                <a:off x="2755726" y="4608314"/>
                <a:ext cx="54720" cy="114840"/>
              </p14:xfrm>
            </p:contentPart>
          </mc:Choice>
          <mc:Fallback xmlns="">
            <p:pic>
              <p:nvPicPr>
                <p:cNvPr id="80" name="Freihand 79">
                  <a:extLst>
                    <a:ext uri="{FF2B5EF4-FFF2-40B4-BE49-F238E27FC236}">
                      <a16:creationId xmlns:a16="http://schemas.microsoft.com/office/drawing/2014/main" id="{B995EA15-1EBF-4B87-A652-7CEA9759EDA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747086" y="4599674"/>
                  <a:ext cx="7236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DD13784B-9043-4A0E-912A-18C3587346AD}"/>
              </a:ext>
            </a:extLst>
          </p:cNvPr>
          <p:cNvGrpSpPr/>
          <p:nvPr/>
        </p:nvGrpSpPr>
        <p:grpSpPr>
          <a:xfrm>
            <a:off x="1998927" y="5567598"/>
            <a:ext cx="671400" cy="161280"/>
            <a:chOff x="1956886" y="4831874"/>
            <a:chExt cx="671400" cy="16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50219963-C737-43A4-89BD-7F1B1B39F109}"/>
                    </a:ext>
                  </a:extLst>
                </p14:cNvPr>
                <p14:cNvContentPartPr/>
                <p14:nvPr/>
              </p14:nvContentPartPr>
              <p14:xfrm>
                <a:off x="1956886" y="4831874"/>
                <a:ext cx="112680" cy="16128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50219963-C737-43A4-89BD-7F1B1B39F10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947886" y="4823234"/>
                  <a:ext cx="1303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3" name="Freihand 82">
                  <a:extLst>
                    <a:ext uri="{FF2B5EF4-FFF2-40B4-BE49-F238E27FC236}">
                      <a16:creationId xmlns:a16="http://schemas.microsoft.com/office/drawing/2014/main" id="{5A9D083F-3448-4722-9A3A-E9D0990CC4A0}"/>
                    </a:ext>
                  </a:extLst>
                </p14:cNvPr>
                <p14:cNvContentPartPr/>
                <p14:nvPr/>
              </p14:nvContentPartPr>
              <p14:xfrm>
                <a:off x="2076766" y="4873994"/>
                <a:ext cx="132480" cy="96840"/>
              </p14:xfrm>
            </p:contentPart>
          </mc:Choice>
          <mc:Fallback xmlns="">
            <p:pic>
              <p:nvPicPr>
                <p:cNvPr id="83" name="Freihand 82">
                  <a:extLst>
                    <a:ext uri="{FF2B5EF4-FFF2-40B4-BE49-F238E27FC236}">
                      <a16:creationId xmlns:a16="http://schemas.microsoft.com/office/drawing/2014/main" id="{5A9D083F-3448-4722-9A3A-E9D0990CC4A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068126" y="4865354"/>
                  <a:ext cx="1501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4" name="Freihand 83">
                  <a:extLst>
                    <a:ext uri="{FF2B5EF4-FFF2-40B4-BE49-F238E27FC236}">
                      <a16:creationId xmlns:a16="http://schemas.microsoft.com/office/drawing/2014/main" id="{8303133E-996F-4D8E-924B-C4F105E0013D}"/>
                    </a:ext>
                  </a:extLst>
                </p14:cNvPr>
                <p14:cNvContentPartPr/>
                <p14:nvPr/>
              </p14:nvContentPartPr>
              <p14:xfrm>
                <a:off x="2189446" y="4860314"/>
                <a:ext cx="70200" cy="76680"/>
              </p14:xfrm>
            </p:contentPart>
          </mc:Choice>
          <mc:Fallback xmlns="">
            <p:pic>
              <p:nvPicPr>
                <p:cNvPr id="84" name="Freihand 83">
                  <a:extLst>
                    <a:ext uri="{FF2B5EF4-FFF2-40B4-BE49-F238E27FC236}">
                      <a16:creationId xmlns:a16="http://schemas.microsoft.com/office/drawing/2014/main" id="{8303133E-996F-4D8E-924B-C4F105E0013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180806" y="4851314"/>
                  <a:ext cx="878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5" name="Freihand 84">
                  <a:extLst>
                    <a:ext uri="{FF2B5EF4-FFF2-40B4-BE49-F238E27FC236}">
                      <a16:creationId xmlns:a16="http://schemas.microsoft.com/office/drawing/2014/main" id="{0524E01B-0ED6-43B6-9D83-6B51A9149A5F}"/>
                    </a:ext>
                  </a:extLst>
                </p14:cNvPr>
                <p14:cNvContentPartPr/>
                <p14:nvPr/>
              </p14:nvContentPartPr>
              <p14:xfrm>
                <a:off x="2317246" y="4886594"/>
                <a:ext cx="92880" cy="78840"/>
              </p14:xfrm>
            </p:contentPart>
          </mc:Choice>
          <mc:Fallback xmlns="">
            <p:pic>
              <p:nvPicPr>
                <p:cNvPr id="85" name="Freihand 84">
                  <a:extLst>
                    <a:ext uri="{FF2B5EF4-FFF2-40B4-BE49-F238E27FC236}">
                      <a16:creationId xmlns:a16="http://schemas.microsoft.com/office/drawing/2014/main" id="{0524E01B-0ED6-43B6-9D83-6B51A9149A5F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308606" y="4877594"/>
                  <a:ext cx="1105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6" name="Freihand 85">
                  <a:extLst>
                    <a:ext uri="{FF2B5EF4-FFF2-40B4-BE49-F238E27FC236}">
                      <a16:creationId xmlns:a16="http://schemas.microsoft.com/office/drawing/2014/main" id="{D65ACF62-AF15-4D81-91F1-C0EF186559EB}"/>
                    </a:ext>
                  </a:extLst>
                </p14:cNvPr>
                <p14:cNvContentPartPr/>
                <p14:nvPr/>
              </p14:nvContentPartPr>
              <p14:xfrm>
                <a:off x="2422006" y="4901714"/>
                <a:ext cx="117000" cy="61560"/>
              </p14:xfrm>
            </p:contentPart>
          </mc:Choice>
          <mc:Fallback xmlns="">
            <p:pic>
              <p:nvPicPr>
                <p:cNvPr id="86" name="Freihand 85">
                  <a:extLst>
                    <a:ext uri="{FF2B5EF4-FFF2-40B4-BE49-F238E27FC236}">
                      <a16:creationId xmlns:a16="http://schemas.microsoft.com/office/drawing/2014/main" id="{D65ACF62-AF15-4D81-91F1-C0EF186559E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413366" y="4893074"/>
                  <a:ext cx="134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7" name="Freihand 86">
                  <a:extLst>
                    <a:ext uri="{FF2B5EF4-FFF2-40B4-BE49-F238E27FC236}">
                      <a16:creationId xmlns:a16="http://schemas.microsoft.com/office/drawing/2014/main" id="{E5961D41-3BE6-47F9-A68E-47108110B339}"/>
                    </a:ext>
                  </a:extLst>
                </p14:cNvPr>
                <p14:cNvContentPartPr/>
                <p14:nvPr/>
              </p14:nvContentPartPr>
              <p14:xfrm>
                <a:off x="2558086" y="4851674"/>
                <a:ext cx="70200" cy="76680"/>
              </p14:xfrm>
            </p:contentPart>
          </mc:Choice>
          <mc:Fallback xmlns="">
            <p:pic>
              <p:nvPicPr>
                <p:cNvPr id="87" name="Freihand 86">
                  <a:extLst>
                    <a:ext uri="{FF2B5EF4-FFF2-40B4-BE49-F238E27FC236}">
                      <a16:creationId xmlns:a16="http://schemas.microsoft.com/office/drawing/2014/main" id="{E5961D41-3BE6-47F9-A68E-47108110B33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549086" y="4842674"/>
                  <a:ext cx="8784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uppieren 135">
            <a:extLst>
              <a:ext uri="{FF2B5EF4-FFF2-40B4-BE49-F238E27FC236}">
                <a16:creationId xmlns:a16="http://schemas.microsoft.com/office/drawing/2014/main" id="{30DF316A-2945-43F9-BAD5-42E8AB79C906}"/>
              </a:ext>
            </a:extLst>
          </p:cNvPr>
          <p:cNvGrpSpPr/>
          <p:nvPr/>
        </p:nvGrpSpPr>
        <p:grpSpPr>
          <a:xfrm>
            <a:off x="1416807" y="5933718"/>
            <a:ext cx="2040840" cy="295560"/>
            <a:chOff x="1374766" y="5197994"/>
            <a:chExt cx="2040840" cy="29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9" name="Freihand 88">
                  <a:extLst>
                    <a:ext uri="{FF2B5EF4-FFF2-40B4-BE49-F238E27FC236}">
                      <a16:creationId xmlns:a16="http://schemas.microsoft.com/office/drawing/2014/main" id="{4FF2CE41-2909-4753-B78D-6EB28A10F371}"/>
                    </a:ext>
                  </a:extLst>
                </p14:cNvPr>
                <p14:cNvContentPartPr/>
                <p14:nvPr/>
              </p14:nvContentPartPr>
              <p14:xfrm>
                <a:off x="1374766" y="5248754"/>
                <a:ext cx="97920" cy="147600"/>
              </p14:xfrm>
            </p:contentPart>
          </mc:Choice>
          <mc:Fallback xmlns="">
            <p:pic>
              <p:nvPicPr>
                <p:cNvPr id="89" name="Freihand 88">
                  <a:extLst>
                    <a:ext uri="{FF2B5EF4-FFF2-40B4-BE49-F238E27FC236}">
                      <a16:creationId xmlns:a16="http://schemas.microsoft.com/office/drawing/2014/main" id="{4FF2CE41-2909-4753-B78D-6EB28A10F37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366126" y="5239754"/>
                  <a:ext cx="1155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0" name="Freihand 89">
                  <a:extLst>
                    <a:ext uri="{FF2B5EF4-FFF2-40B4-BE49-F238E27FC236}">
                      <a16:creationId xmlns:a16="http://schemas.microsoft.com/office/drawing/2014/main" id="{F86F027B-E284-4DD1-836A-4E02761FD793}"/>
                    </a:ext>
                  </a:extLst>
                </p14:cNvPr>
                <p14:cNvContentPartPr/>
                <p14:nvPr/>
              </p14:nvContentPartPr>
              <p14:xfrm>
                <a:off x="1495006" y="5288354"/>
                <a:ext cx="113760" cy="89640"/>
              </p14:xfrm>
            </p:contentPart>
          </mc:Choice>
          <mc:Fallback xmlns="">
            <p:pic>
              <p:nvPicPr>
                <p:cNvPr id="90" name="Freihand 89">
                  <a:extLst>
                    <a:ext uri="{FF2B5EF4-FFF2-40B4-BE49-F238E27FC236}">
                      <a16:creationId xmlns:a16="http://schemas.microsoft.com/office/drawing/2014/main" id="{F86F027B-E284-4DD1-836A-4E02761FD793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486366" y="5279354"/>
                  <a:ext cx="1314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1" name="Freihand 90">
                  <a:extLst>
                    <a:ext uri="{FF2B5EF4-FFF2-40B4-BE49-F238E27FC236}">
                      <a16:creationId xmlns:a16="http://schemas.microsoft.com/office/drawing/2014/main" id="{836BD693-415D-499D-A450-2B6FD591F548}"/>
                    </a:ext>
                  </a:extLst>
                </p14:cNvPr>
                <p14:cNvContentPartPr/>
                <p14:nvPr/>
              </p14:nvContentPartPr>
              <p14:xfrm>
                <a:off x="1638286" y="5305634"/>
                <a:ext cx="93960" cy="81720"/>
              </p14:xfrm>
            </p:contentPart>
          </mc:Choice>
          <mc:Fallback xmlns="">
            <p:pic>
              <p:nvPicPr>
                <p:cNvPr id="91" name="Freihand 90">
                  <a:extLst>
                    <a:ext uri="{FF2B5EF4-FFF2-40B4-BE49-F238E27FC236}">
                      <a16:creationId xmlns:a16="http://schemas.microsoft.com/office/drawing/2014/main" id="{836BD693-415D-499D-A450-2B6FD591F54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629646" y="5296994"/>
                  <a:ext cx="1116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2" name="Freihand 91">
                  <a:extLst>
                    <a:ext uri="{FF2B5EF4-FFF2-40B4-BE49-F238E27FC236}">
                      <a16:creationId xmlns:a16="http://schemas.microsoft.com/office/drawing/2014/main" id="{54C43965-1A95-4711-ACED-A310EF1D9EA4}"/>
                    </a:ext>
                  </a:extLst>
                </p14:cNvPr>
                <p14:cNvContentPartPr/>
                <p14:nvPr/>
              </p14:nvContentPartPr>
              <p14:xfrm>
                <a:off x="1817206" y="5388794"/>
                <a:ext cx="4320" cy="10800"/>
              </p14:xfrm>
            </p:contentPart>
          </mc:Choice>
          <mc:Fallback xmlns="">
            <p:pic>
              <p:nvPicPr>
                <p:cNvPr id="92" name="Freihand 91">
                  <a:extLst>
                    <a:ext uri="{FF2B5EF4-FFF2-40B4-BE49-F238E27FC236}">
                      <a16:creationId xmlns:a16="http://schemas.microsoft.com/office/drawing/2014/main" id="{54C43965-1A95-4711-ACED-A310EF1D9EA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808206" y="5380154"/>
                  <a:ext cx="219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3" name="Freihand 92">
                  <a:extLst>
                    <a:ext uri="{FF2B5EF4-FFF2-40B4-BE49-F238E27FC236}">
                      <a16:creationId xmlns:a16="http://schemas.microsoft.com/office/drawing/2014/main" id="{CEF4A1D8-639E-4FC4-816C-B25A13D9B3FE}"/>
                    </a:ext>
                  </a:extLst>
                </p14:cNvPr>
                <p14:cNvContentPartPr/>
                <p14:nvPr/>
              </p14:nvContentPartPr>
              <p14:xfrm>
                <a:off x="1775806" y="5370794"/>
                <a:ext cx="18360" cy="22680"/>
              </p14:xfrm>
            </p:contentPart>
          </mc:Choice>
          <mc:Fallback xmlns="">
            <p:pic>
              <p:nvPicPr>
                <p:cNvPr id="93" name="Freihand 92">
                  <a:extLst>
                    <a:ext uri="{FF2B5EF4-FFF2-40B4-BE49-F238E27FC236}">
                      <a16:creationId xmlns:a16="http://schemas.microsoft.com/office/drawing/2014/main" id="{CEF4A1D8-639E-4FC4-816C-B25A13D9B3F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767166" y="5362154"/>
                  <a:ext cx="36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B56D6361-14AD-4BD0-B834-6D063E87B02F}"/>
                    </a:ext>
                  </a:extLst>
                </p14:cNvPr>
                <p14:cNvContentPartPr/>
                <p14:nvPr/>
              </p14:nvContentPartPr>
              <p14:xfrm>
                <a:off x="1858606" y="5198354"/>
                <a:ext cx="66960" cy="190080"/>
              </p14:xfrm>
            </p:contentPart>
          </mc:Choice>
          <mc:Fallback xmlns="">
            <p:pic>
              <p:nvPicPr>
                <p:cNvPr id="95" name="Freihand 94">
                  <a:extLst>
                    <a:ext uri="{FF2B5EF4-FFF2-40B4-BE49-F238E27FC236}">
                      <a16:creationId xmlns:a16="http://schemas.microsoft.com/office/drawing/2014/main" id="{B56D6361-14AD-4BD0-B834-6D063E87B02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849606" y="5189714"/>
                  <a:ext cx="846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15" name="Freihand 114">
                  <a:extLst>
                    <a:ext uri="{FF2B5EF4-FFF2-40B4-BE49-F238E27FC236}">
                      <a16:creationId xmlns:a16="http://schemas.microsoft.com/office/drawing/2014/main" id="{D6A45718-4424-437D-BDC5-EC57B92A7461}"/>
                    </a:ext>
                  </a:extLst>
                </p14:cNvPr>
                <p14:cNvContentPartPr/>
                <p14:nvPr/>
              </p14:nvContentPartPr>
              <p14:xfrm>
                <a:off x="1983886" y="5296274"/>
                <a:ext cx="31320" cy="95040"/>
              </p14:xfrm>
            </p:contentPart>
          </mc:Choice>
          <mc:Fallback xmlns="">
            <p:pic>
              <p:nvPicPr>
                <p:cNvPr id="115" name="Freihand 114">
                  <a:extLst>
                    <a:ext uri="{FF2B5EF4-FFF2-40B4-BE49-F238E27FC236}">
                      <a16:creationId xmlns:a16="http://schemas.microsoft.com/office/drawing/2014/main" id="{D6A45718-4424-437D-BDC5-EC57B92A746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974886" y="5287634"/>
                  <a:ext cx="489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16" name="Freihand 115">
                  <a:extLst>
                    <a:ext uri="{FF2B5EF4-FFF2-40B4-BE49-F238E27FC236}">
                      <a16:creationId xmlns:a16="http://schemas.microsoft.com/office/drawing/2014/main" id="{8B615E30-D810-4733-87BB-B7130CD532BD}"/>
                    </a:ext>
                  </a:extLst>
                </p14:cNvPr>
                <p14:cNvContentPartPr/>
                <p14:nvPr/>
              </p14:nvContentPartPr>
              <p14:xfrm>
                <a:off x="1999366" y="5204834"/>
                <a:ext cx="15840" cy="29160"/>
              </p14:xfrm>
            </p:contentPart>
          </mc:Choice>
          <mc:Fallback xmlns="">
            <p:pic>
              <p:nvPicPr>
                <p:cNvPr id="116" name="Freihand 115">
                  <a:extLst>
                    <a:ext uri="{FF2B5EF4-FFF2-40B4-BE49-F238E27FC236}">
                      <a16:creationId xmlns:a16="http://schemas.microsoft.com/office/drawing/2014/main" id="{8B615E30-D810-4733-87BB-B7130CD532BD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990726" y="5195834"/>
                  <a:ext cx="334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18" name="Freihand 117">
                  <a:extLst>
                    <a:ext uri="{FF2B5EF4-FFF2-40B4-BE49-F238E27FC236}">
                      <a16:creationId xmlns:a16="http://schemas.microsoft.com/office/drawing/2014/main" id="{5FA20A1F-5544-42A7-BB6A-C78568C4BF3C}"/>
                    </a:ext>
                  </a:extLst>
                </p14:cNvPr>
                <p14:cNvContentPartPr/>
                <p14:nvPr/>
              </p14:nvContentPartPr>
              <p14:xfrm>
                <a:off x="2000086" y="5292314"/>
                <a:ext cx="127440" cy="201240"/>
              </p14:xfrm>
            </p:contentPart>
          </mc:Choice>
          <mc:Fallback xmlns="">
            <p:pic>
              <p:nvPicPr>
                <p:cNvPr id="118" name="Freihand 117">
                  <a:extLst>
                    <a:ext uri="{FF2B5EF4-FFF2-40B4-BE49-F238E27FC236}">
                      <a16:creationId xmlns:a16="http://schemas.microsoft.com/office/drawing/2014/main" id="{5FA20A1F-5544-42A7-BB6A-C78568C4BF3C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991086" y="5283674"/>
                  <a:ext cx="1450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20" name="Freihand 119">
                  <a:extLst>
                    <a:ext uri="{FF2B5EF4-FFF2-40B4-BE49-F238E27FC236}">
                      <a16:creationId xmlns:a16="http://schemas.microsoft.com/office/drawing/2014/main" id="{5BA04287-39AB-4E3F-B533-5B0602685669}"/>
                    </a:ext>
                  </a:extLst>
                </p14:cNvPr>
                <p14:cNvContentPartPr/>
                <p14:nvPr/>
              </p14:nvContentPartPr>
              <p14:xfrm>
                <a:off x="2170006" y="5215274"/>
                <a:ext cx="109080" cy="190800"/>
              </p14:xfrm>
            </p:contentPart>
          </mc:Choice>
          <mc:Fallback xmlns="">
            <p:pic>
              <p:nvPicPr>
                <p:cNvPr id="120" name="Freihand 119">
                  <a:extLst>
                    <a:ext uri="{FF2B5EF4-FFF2-40B4-BE49-F238E27FC236}">
                      <a16:creationId xmlns:a16="http://schemas.microsoft.com/office/drawing/2014/main" id="{5BA04287-39AB-4E3F-B533-5B060268566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161366" y="5206634"/>
                  <a:ext cx="1267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21" name="Freihand 120">
                  <a:extLst>
                    <a:ext uri="{FF2B5EF4-FFF2-40B4-BE49-F238E27FC236}">
                      <a16:creationId xmlns:a16="http://schemas.microsoft.com/office/drawing/2014/main" id="{08947D92-A155-4260-A941-9D68BEB82139}"/>
                    </a:ext>
                  </a:extLst>
                </p14:cNvPr>
                <p14:cNvContentPartPr/>
                <p14:nvPr/>
              </p14:nvContentPartPr>
              <p14:xfrm>
                <a:off x="2247766" y="5197994"/>
                <a:ext cx="124560" cy="166680"/>
              </p14:xfrm>
            </p:contentPart>
          </mc:Choice>
          <mc:Fallback xmlns="">
            <p:pic>
              <p:nvPicPr>
                <p:cNvPr id="121" name="Freihand 120">
                  <a:extLst>
                    <a:ext uri="{FF2B5EF4-FFF2-40B4-BE49-F238E27FC236}">
                      <a16:creationId xmlns:a16="http://schemas.microsoft.com/office/drawing/2014/main" id="{08947D92-A155-4260-A941-9D68BEB8213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238766" y="5188994"/>
                  <a:ext cx="1422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22" name="Freihand 121">
                  <a:extLst>
                    <a:ext uri="{FF2B5EF4-FFF2-40B4-BE49-F238E27FC236}">
                      <a16:creationId xmlns:a16="http://schemas.microsoft.com/office/drawing/2014/main" id="{FF18D2A2-95B9-4B1C-A543-308BD20E7C28}"/>
                    </a:ext>
                  </a:extLst>
                </p14:cNvPr>
                <p14:cNvContentPartPr/>
                <p14:nvPr/>
              </p14:nvContentPartPr>
              <p14:xfrm>
                <a:off x="2364766" y="5253794"/>
                <a:ext cx="100440" cy="129240"/>
              </p14:xfrm>
            </p:contentPart>
          </mc:Choice>
          <mc:Fallback xmlns="">
            <p:pic>
              <p:nvPicPr>
                <p:cNvPr id="122" name="Freihand 121">
                  <a:extLst>
                    <a:ext uri="{FF2B5EF4-FFF2-40B4-BE49-F238E27FC236}">
                      <a16:creationId xmlns:a16="http://schemas.microsoft.com/office/drawing/2014/main" id="{FF18D2A2-95B9-4B1C-A543-308BD20E7C2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355766" y="5244794"/>
                  <a:ext cx="1180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23" name="Freihand 122">
                  <a:extLst>
                    <a:ext uri="{FF2B5EF4-FFF2-40B4-BE49-F238E27FC236}">
                      <a16:creationId xmlns:a16="http://schemas.microsoft.com/office/drawing/2014/main" id="{850A93D7-C4A1-4CE3-AD75-C625B628B5D0}"/>
                    </a:ext>
                  </a:extLst>
                </p14:cNvPr>
                <p14:cNvContentPartPr/>
                <p14:nvPr/>
              </p14:nvContentPartPr>
              <p14:xfrm>
                <a:off x="2492926" y="5295194"/>
                <a:ext cx="133560" cy="97920"/>
              </p14:xfrm>
            </p:contentPart>
          </mc:Choice>
          <mc:Fallback xmlns="">
            <p:pic>
              <p:nvPicPr>
                <p:cNvPr id="123" name="Freihand 122">
                  <a:extLst>
                    <a:ext uri="{FF2B5EF4-FFF2-40B4-BE49-F238E27FC236}">
                      <a16:creationId xmlns:a16="http://schemas.microsoft.com/office/drawing/2014/main" id="{850A93D7-C4A1-4CE3-AD75-C625B628B5D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483926" y="5286554"/>
                  <a:ext cx="151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24" name="Freihand 123">
                  <a:extLst>
                    <a:ext uri="{FF2B5EF4-FFF2-40B4-BE49-F238E27FC236}">
                      <a16:creationId xmlns:a16="http://schemas.microsoft.com/office/drawing/2014/main" id="{387ECCF2-1850-4860-A61E-FD02C90221A7}"/>
                    </a:ext>
                  </a:extLst>
                </p14:cNvPr>
                <p14:cNvContentPartPr/>
                <p14:nvPr/>
              </p14:nvContentPartPr>
              <p14:xfrm>
                <a:off x="2635486" y="5198354"/>
                <a:ext cx="105120" cy="196200"/>
              </p14:xfrm>
            </p:contentPart>
          </mc:Choice>
          <mc:Fallback xmlns="">
            <p:pic>
              <p:nvPicPr>
                <p:cNvPr id="124" name="Freihand 123">
                  <a:extLst>
                    <a:ext uri="{FF2B5EF4-FFF2-40B4-BE49-F238E27FC236}">
                      <a16:creationId xmlns:a16="http://schemas.microsoft.com/office/drawing/2014/main" id="{387ECCF2-1850-4860-A61E-FD02C90221A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626846" y="5189714"/>
                  <a:ext cx="1227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25" name="Freihand 124">
                  <a:extLst>
                    <a:ext uri="{FF2B5EF4-FFF2-40B4-BE49-F238E27FC236}">
                      <a16:creationId xmlns:a16="http://schemas.microsoft.com/office/drawing/2014/main" id="{D1D55ECB-3385-44A0-9052-47B882AC7786}"/>
                    </a:ext>
                  </a:extLst>
                </p14:cNvPr>
                <p14:cNvContentPartPr/>
                <p14:nvPr/>
              </p14:nvContentPartPr>
              <p14:xfrm>
                <a:off x="2763646" y="5301314"/>
                <a:ext cx="128520" cy="105120"/>
              </p14:xfrm>
            </p:contentPart>
          </mc:Choice>
          <mc:Fallback xmlns="">
            <p:pic>
              <p:nvPicPr>
                <p:cNvPr id="125" name="Freihand 124">
                  <a:extLst>
                    <a:ext uri="{FF2B5EF4-FFF2-40B4-BE49-F238E27FC236}">
                      <a16:creationId xmlns:a16="http://schemas.microsoft.com/office/drawing/2014/main" id="{D1D55ECB-3385-44A0-9052-47B882AC778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754646" y="5292314"/>
                  <a:ext cx="1461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26" name="Freihand 125">
                  <a:extLst>
                    <a:ext uri="{FF2B5EF4-FFF2-40B4-BE49-F238E27FC236}">
                      <a16:creationId xmlns:a16="http://schemas.microsoft.com/office/drawing/2014/main" id="{8BBF62F7-A925-4422-893E-02D9D3610259}"/>
                    </a:ext>
                  </a:extLst>
                </p14:cNvPr>
                <p14:cNvContentPartPr/>
                <p14:nvPr/>
              </p14:nvContentPartPr>
              <p14:xfrm>
                <a:off x="2886766" y="5308154"/>
                <a:ext cx="59400" cy="77760"/>
              </p14:xfrm>
            </p:contentPart>
          </mc:Choice>
          <mc:Fallback xmlns="">
            <p:pic>
              <p:nvPicPr>
                <p:cNvPr id="126" name="Freihand 125">
                  <a:extLst>
                    <a:ext uri="{FF2B5EF4-FFF2-40B4-BE49-F238E27FC236}">
                      <a16:creationId xmlns:a16="http://schemas.microsoft.com/office/drawing/2014/main" id="{8BBF62F7-A925-4422-893E-02D9D3610259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878126" y="5299514"/>
                  <a:ext cx="770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27" name="Freihand 126">
                  <a:extLst>
                    <a:ext uri="{FF2B5EF4-FFF2-40B4-BE49-F238E27FC236}">
                      <a16:creationId xmlns:a16="http://schemas.microsoft.com/office/drawing/2014/main" id="{1843A85C-FC68-4285-ACDE-781391081C66}"/>
                    </a:ext>
                  </a:extLst>
                </p14:cNvPr>
                <p14:cNvContentPartPr/>
                <p14:nvPr/>
              </p14:nvContentPartPr>
              <p14:xfrm>
                <a:off x="2969206" y="5279714"/>
                <a:ext cx="59400" cy="101880"/>
              </p14:xfrm>
            </p:contentPart>
          </mc:Choice>
          <mc:Fallback xmlns="">
            <p:pic>
              <p:nvPicPr>
                <p:cNvPr id="127" name="Freihand 126">
                  <a:extLst>
                    <a:ext uri="{FF2B5EF4-FFF2-40B4-BE49-F238E27FC236}">
                      <a16:creationId xmlns:a16="http://schemas.microsoft.com/office/drawing/2014/main" id="{1843A85C-FC68-4285-ACDE-781391081C6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960206" y="5270714"/>
                  <a:ext cx="770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28" name="Freihand 127">
                  <a:extLst>
                    <a:ext uri="{FF2B5EF4-FFF2-40B4-BE49-F238E27FC236}">
                      <a16:creationId xmlns:a16="http://schemas.microsoft.com/office/drawing/2014/main" id="{768E2CC0-8862-4D57-BFCA-96CECBE21971}"/>
                    </a:ext>
                  </a:extLst>
                </p14:cNvPr>
                <p14:cNvContentPartPr/>
                <p14:nvPr/>
              </p14:nvContentPartPr>
              <p14:xfrm>
                <a:off x="3112846" y="5368634"/>
                <a:ext cx="360" cy="2520"/>
              </p14:xfrm>
            </p:contentPart>
          </mc:Choice>
          <mc:Fallback xmlns="">
            <p:pic>
              <p:nvPicPr>
                <p:cNvPr id="128" name="Freihand 127">
                  <a:extLst>
                    <a:ext uri="{FF2B5EF4-FFF2-40B4-BE49-F238E27FC236}">
                      <a16:creationId xmlns:a16="http://schemas.microsoft.com/office/drawing/2014/main" id="{768E2CC0-8862-4D57-BFCA-96CECBE2197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103846" y="5359994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30" name="Freihand 129">
                  <a:extLst>
                    <a:ext uri="{FF2B5EF4-FFF2-40B4-BE49-F238E27FC236}">
                      <a16:creationId xmlns:a16="http://schemas.microsoft.com/office/drawing/2014/main" id="{C7C0F742-8823-4E76-98AA-5C43F72E2B5A}"/>
                    </a:ext>
                  </a:extLst>
                </p14:cNvPr>
                <p14:cNvContentPartPr/>
                <p14:nvPr/>
              </p14:nvContentPartPr>
              <p14:xfrm>
                <a:off x="3159286" y="5300594"/>
                <a:ext cx="27000" cy="20520"/>
              </p14:xfrm>
            </p:contentPart>
          </mc:Choice>
          <mc:Fallback xmlns="">
            <p:pic>
              <p:nvPicPr>
                <p:cNvPr id="130" name="Freihand 129">
                  <a:extLst>
                    <a:ext uri="{FF2B5EF4-FFF2-40B4-BE49-F238E27FC236}">
                      <a16:creationId xmlns:a16="http://schemas.microsoft.com/office/drawing/2014/main" id="{C7C0F742-8823-4E76-98AA-5C43F72E2B5A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150286" y="5291594"/>
                  <a:ext cx="446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31" name="Freihand 130">
                  <a:extLst>
                    <a:ext uri="{FF2B5EF4-FFF2-40B4-BE49-F238E27FC236}">
                      <a16:creationId xmlns:a16="http://schemas.microsoft.com/office/drawing/2014/main" id="{A07EAB71-4A09-4989-99AC-495C4F73B489}"/>
                    </a:ext>
                  </a:extLst>
                </p14:cNvPr>
                <p14:cNvContentPartPr/>
                <p14:nvPr/>
              </p14:nvContentPartPr>
              <p14:xfrm>
                <a:off x="3116446" y="5300954"/>
                <a:ext cx="94320" cy="109440"/>
              </p14:xfrm>
            </p:contentPart>
          </mc:Choice>
          <mc:Fallback xmlns="">
            <p:pic>
              <p:nvPicPr>
                <p:cNvPr id="131" name="Freihand 130">
                  <a:extLst>
                    <a:ext uri="{FF2B5EF4-FFF2-40B4-BE49-F238E27FC236}">
                      <a16:creationId xmlns:a16="http://schemas.microsoft.com/office/drawing/2014/main" id="{A07EAB71-4A09-4989-99AC-495C4F73B489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107806" y="5292314"/>
                  <a:ext cx="1119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32" name="Freihand 131">
                  <a:extLst>
                    <a:ext uri="{FF2B5EF4-FFF2-40B4-BE49-F238E27FC236}">
                      <a16:creationId xmlns:a16="http://schemas.microsoft.com/office/drawing/2014/main" id="{19A5F662-94D2-461C-903D-454AC0372E97}"/>
                    </a:ext>
                  </a:extLst>
                </p14:cNvPr>
                <p14:cNvContentPartPr/>
                <p14:nvPr/>
              </p14:nvContentPartPr>
              <p14:xfrm>
                <a:off x="3260086" y="5286914"/>
                <a:ext cx="78120" cy="85320"/>
              </p14:xfrm>
            </p:contentPart>
          </mc:Choice>
          <mc:Fallback xmlns="">
            <p:pic>
              <p:nvPicPr>
                <p:cNvPr id="132" name="Freihand 131">
                  <a:extLst>
                    <a:ext uri="{FF2B5EF4-FFF2-40B4-BE49-F238E27FC236}">
                      <a16:creationId xmlns:a16="http://schemas.microsoft.com/office/drawing/2014/main" id="{19A5F662-94D2-461C-903D-454AC0372E9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251446" y="5278274"/>
                  <a:ext cx="957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33" name="Freihand 132">
                  <a:extLst>
                    <a:ext uri="{FF2B5EF4-FFF2-40B4-BE49-F238E27FC236}">
                      <a16:creationId xmlns:a16="http://schemas.microsoft.com/office/drawing/2014/main" id="{7E45F292-5A38-47D5-9C0B-7030FE86B298}"/>
                    </a:ext>
                  </a:extLst>
                </p14:cNvPr>
                <p14:cNvContentPartPr/>
                <p14:nvPr/>
              </p14:nvContentPartPr>
              <p14:xfrm>
                <a:off x="3328486" y="5296634"/>
                <a:ext cx="87120" cy="146880"/>
              </p14:xfrm>
            </p:contentPart>
          </mc:Choice>
          <mc:Fallback xmlns="">
            <p:pic>
              <p:nvPicPr>
                <p:cNvPr id="133" name="Freihand 132">
                  <a:extLst>
                    <a:ext uri="{FF2B5EF4-FFF2-40B4-BE49-F238E27FC236}">
                      <a16:creationId xmlns:a16="http://schemas.microsoft.com/office/drawing/2014/main" id="{7E45F292-5A38-47D5-9C0B-7030FE86B29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319486" y="5287994"/>
                  <a:ext cx="1047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35" name="Freihand 134">
                  <a:extLst>
                    <a:ext uri="{FF2B5EF4-FFF2-40B4-BE49-F238E27FC236}">
                      <a16:creationId xmlns:a16="http://schemas.microsoft.com/office/drawing/2014/main" id="{E9247E98-1811-4C94-9F4B-4076C41E5001}"/>
                    </a:ext>
                  </a:extLst>
                </p14:cNvPr>
                <p14:cNvContentPartPr/>
                <p14:nvPr/>
              </p14:nvContentPartPr>
              <p14:xfrm>
                <a:off x="3073606" y="5364314"/>
                <a:ext cx="4680" cy="15840"/>
              </p14:xfrm>
            </p:contentPart>
          </mc:Choice>
          <mc:Fallback xmlns="">
            <p:pic>
              <p:nvPicPr>
                <p:cNvPr id="135" name="Freihand 134">
                  <a:extLst>
                    <a:ext uri="{FF2B5EF4-FFF2-40B4-BE49-F238E27FC236}">
                      <a16:creationId xmlns:a16="http://schemas.microsoft.com/office/drawing/2014/main" id="{E9247E98-1811-4C94-9F4B-4076C41E500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064606" y="5355674"/>
                  <a:ext cx="2232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uppieren 139">
            <a:extLst>
              <a:ext uri="{FF2B5EF4-FFF2-40B4-BE49-F238E27FC236}">
                <a16:creationId xmlns:a16="http://schemas.microsoft.com/office/drawing/2014/main" id="{2D0B6B62-4A0E-432F-BD86-92252BCEAC1A}"/>
              </a:ext>
            </a:extLst>
          </p:cNvPr>
          <p:cNvGrpSpPr/>
          <p:nvPr/>
        </p:nvGrpSpPr>
        <p:grpSpPr>
          <a:xfrm>
            <a:off x="2005846" y="3254354"/>
            <a:ext cx="235080" cy="1743480"/>
            <a:chOff x="2005846" y="3254354"/>
            <a:chExt cx="235080" cy="174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38" name="Freihand 137">
                  <a:extLst>
                    <a:ext uri="{FF2B5EF4-FFF2-40B4-BE49-F238E27FC236}">
                      <a16:creationId xmlns:a16="http://schemas.microsoft.com/office/drawing/2014/main" id="{85C1AF78-4EF7-495E-AD25-EE1751BD1E7D}"/>
                    </a:ext>
                  </a:extLst>
                </p14:cNvPr>
                <p14:cNvContentPartPr/>
                <p14:nvPr/>
              </p14:nvContentPartPr>
              <p14:xfrm>
                <a:off x="2005846" y="3254354"/>
                <a:ext cx="179280" cy="1715400"/>
              </p14:xfrm>
            </p:contentPart>
          </mc:Choice>
          <mc:Fallback xmlns="">
            <p:pic>
              <p:nvPicPr>
                <p:cNvPr id="138" name="Freihand 137">
                  <a:extLst>
                    <a:ext uri="{FF2B5EF4-FFF2-40B4-BE49-F238E27FC236}">
                      <a16:creationId xmlns:a16="http://schemas.microsoft.com/office/drawing/2014/main" id="{85C1AF78-4EF7-495E-AD25-EE1751BD1E7D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997206" y="3245354"/>
                  <a:ext cx="196920" cy="173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39" name="Freihand 138">
                  <a:extLst>
                    <a:ext uri="{FF2B5EF4-FFF2-40B4-BE49-F238E27FC236}">
                      <a16:creationId xmlns:a16="http://schemas.microsoft.com/office/drawing/2014/main" id="{77A7D4B9-9A8D-44A6-BE03-4128F779AA83}"/>
                    </a:ext>
                  </a:extLst>
                </p14:cNvPr>
                <p14:cNvContentPartPr/>
                <p14:nvPr/>
              </p14:nvContentPartPr>
              <p14:xfrm>
                <a:off x="2065606" y="4761674"/>
                <a:ext cx="175320" cy="236160"/>
              </p14:xfrm>
            </p:contentPart>
          </mc:Choice>
          <mc:Fallback xmlns="">
            <p:pic>
              <p:nvPicPr>
                <p:cNvPr id="139" name="Freihand 138">
                  <a:extLst>
                    <a:ext uri="{FF2B5EF4-FFF2-40B4-BE49-F238E27FC236}">
                      <a16:creationId xmlns:a16="http://schemas.microsoft.com/office/drawing/2014/main" id="{77A7D4B9-9A8D-44A6-BE03-4128F779AA83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056606" y="4752674"/>
                  <a:ext cx="192960" cy="25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55" name="Freihand 154">
                <a:extLst>
                  <a:ext uri="{FF2B5EF4-FFF2-40B4-BE49-F238E27FC236}">
                    <a16:creationId xmlns:a16="http://schemas.microsoft.com/office/drawing/2014/main" id="{AB6370B2-9512-4CCF-8CA0-BFC0188385D6}"/>
                  </a:ext>
                </a:extLst>
              </p14:cNvPr>
              <p14:cNvContentPartPr/>
              <p14:nvPr/>
            </p14:nvContentPartPr>
            <p14:xfrm>
              <a:off x="2744206" y="3243194"/>
              <a:ext cx="419400" cy="1739520"/>
            </p14:xfrm>
          </p:contentPart>
        </mc:Choice>
        <mc:Fallback xmlns="">
          <p:pic>
            <p:nvPicPr>
              <p:cNvPr id="155" name="Freihand 154">
                <a:extLst>
                  <a:ext uri="{FF2B5EF4-FFF2-40B4-BE49-F238E27FC236}">
                    <a16:creationId xmlns:a16="http://schemas.microsoft.com/office/drawing/2014/main" id="{AB6370B2-9512-4CCF-8CA0-BFC0188385D6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2735206" y="3234194"/>
                <a:ext cx="437040" cy="175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158" name="Freihand 157">
                <a:extLst>
                  <a:ext uri="{FF2B5EF4-FFF2-40B4-BE49-F238E27FC236}">
                    <a16:creationId xmlns:a16="http://schemas.microsoft.com/office/drawing/2014/main" id="{CED0456B-230C-4420-B6E8-922F780AD794}"/>
                  </a:ext>
                </a:extLst>
              </p14:cNvPr>
              <p14:cNvContentPartPr/>
              <p14:nvPr/>
            </p14:nvContentPartPr>
            <p14:xfrm>
              <a:off x="2951566" y="3116834"/>
              <a:ext cx="376200" cy="311040"/>
            </p14:xfrm>
          </p:contentPart>
        </mc:Choice>
        <mc:Fallback xmlns="">
          <p:pic>
            <p:nvPicPr>
              <p:cNvPr id="158" name="Freihand 157">
                <a:extLst>
                  <a:ext uri="{FF2B5EF4-FFF2-40B4-BE49-F238E27FC236}">
                    <a16:creationId xmlns:a16="http://schemas.microsoft.com/office/drawing/2014/main" id="{CED0456B-230C-4420-B6E8-922F780AD794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2942926" y="3107834"/>
                <a:ext cx="393840" cy="32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4" name="Gruppieren 183">
            <a:extLst>
              <a:ext uri="{FF2B5EF4-FFF2-40B4-BE49-F238E27FC236}">
                <a16:creationId xmlns:a16="http://schemas.microsoft.com/office/drawing/2014/main" id="{8DEF9086-9456-4388-878C-0330E3D87475}"/>
              </a:ext>
            </a:extLst>
          </p:cNvPr>
          <p:cNvGrpSpPr/>
          <p:nvPr/>
        </p:nvGrpSpPr>
        <p:grpSpPr>
          <a:xfrm>
            <a:off x="7712926" y="3064274"/>
            <a:ext cx="2394360" cy="336600"/>
            <a:chOff x="7712926" y="3064274"/>
            <a:chExt cx="2394360" cy="33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6E841AF4-679B-4BC9-A3F7-3B2919E3759E}"/>
                    </a:ext>
                  </a:extLst>
                </p14:cNvPr>
                <p14:cNvContentPartPr/>
                <p14:nvPr/>
              </p14:nvContentPartPr>
              <p14:xfrm>
                <a:off x="7712926" y="3102794"/>
                <a:ext cx="136080" cy="21528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6E841AF4-679B-4BC9-A3F7-3B2919E3759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703926" y="3093794"/>
                  <a:ext cx="1537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3CAF0C32-9D17-4DC5-A34F-F8747754AC33}"/>
                    </a:ext>
                  </a:extLst>
                </p14:cNvPr>
                <p14:cNvContentPartPr/>
                <p14:nvPr/>
              </p14:nvContentPartPr>
              <p14:xfrm>
                <a:off x="7899766" y="3158234"/>
                <a:ext cx="164880" cy="139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3CAF0C32-9D17-4DC5-A34F-F8747754AC33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890766" y="3149234"/>
                  <a:ext cx="1825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896A33D5-0C15-4AF3-9153-D9B1FDD29E90}"/>
                    </a:ext>
                  </a:extLst>
                </p14:cNvPr>
                <p14:cNvContentPartPr/>
                <p14:nvPr/>
              </p14:nvContentPartPr>
              <p14:xfrm>
                <a:off x="8101366" y="3166874"/>
                <a:ext cx="144000" cy="10116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896A33D5-0C15-4AF3-9153-D9B1FDD29E9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092726" y="3158234"/>
                  <a:ext cx="1616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17B58243-6AC6-40B4-8740-424808DAC682}"/>
                    </a:ext>
                  </a:extLst>
                </p14:cNvPr>
                <p14:cNvContentPartPr/>
                <p14:nvPr/>
              </p14:nvContentPartPr>
              <p14:xfrm>
                <a:off x="8303326" y="3282794"/>
                <a:ext cx="11880" cy="1548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17B58243-6AC6-40B4-8740-424808DAC682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294326" y="3273794"/>
                  <a:ext cx="295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95FCB5A5-7713-4BEB-B908-24879247BD34}"/>
                    </a:ext>
                  </a:extLst>
                </p14:cNvPr>
                <p14:cNvContentPartPr/>
                <p14:nvPr/>
              </p14:nvContentPartPr>
              <p14:xfrm>
                <a:off x="8318086" y="3186674"/>
                <a:ext cx="113760" cy="2142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95FCB5A5-7713-4BEB-B908-24879247BD3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309446" y="3177674"/>
                  <a:ext cx="1314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9E3BCD4A-F1D3-46D9-BAA5-C11EC5ADF9DB}"/>
                    </a:ext>
                  </a:extLst>
                </p14:cNvPr>
                <p14:cNvContentPartPr/>
                <p14:nvPr/>
              </p14:nvContentPartPr>
              <p14:xfrm>
                <a:off x="8399806" y="3088394"/>
                <a:ext cx="12240" cy="2844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9E3BCD4A-F1D3-46D9-BAA5-C11EC5ADF9DB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391166" y="3079754"/>
                  <a:ext cx="298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69" name="Freihand 168">
                  <a:extLst>
                    <a:ext uri="{FF2B5EF4-FFF2-40B4-BE49-F238E27FC236}">
                      <a16:creationId xmlns:a16="http://schemas.microsoft.com/office/drawing/2014/main" id="{03F8078D-B0A7-4F65-A316-C8F9F5FBE0A5}"/>
                    </a:ext>
                  </a:extLst>
                </p14:cNvPr>
                <p14:cNvContentPartPr/>
                <p14:nvPr/>
              </p14:nvContentPartPr>
              <p14:xfrm>
                <a:off x="8489446" y="3187754"/>
                <a:ext cx="105120" cy="102600"/>
              </p14:xfrm>
            </p:contentPart>
          </mc:Choice>
          <mc:Fallback xmlns="">
            <p:pic>
              <p:nvPicPr>
                <p:cNvPr id="169" name="Freihand 168">
                  <a:extLst>
                    <a:ext uri="{FF2B5EF4-FFF2-40B4-BE49-F238E27FC236}">
                      <a16:creationId xmlns:a16="http://schemas.microsoft.com/office/drawing/2014/main" id="{03F8078D-B0A7-4F65-A316-C8F9F5FBE0A5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480446" y="3179114"/>
                  <a:ext cx="1227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43319B62-1BC1-4B83-8FC6-DCA55C45AC51}"/>
                    </a:ext>
                  </a:extLst>
                </p14:cNvPr>
                <p14:cNvContentPartPr/>
                <p14:nvPr/>
              </p14:nvContentPartPr>
              <p14:xfrm>
                <a:off x="8613646" y="3112514"/>
                <a:ext cx="116640" cy="16632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43319B62-1BC1-4B83-8FC6-DCA55C45AC51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604646" y="3103514"/>
                  <a:ext cx="1342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B80EC775-21C7-4A4F-8085-931A57E7288C}"/>
                    </a:ext>
                  </a:extLst>
                </p14:cNvPr>
                <p14:cNvContentPartPr/>
                <p14:nvPr/>
              </p14:nvContentPartPr>
              <p14:xfrm>
                <a:off x="8776366" y="3199634"/>
                <a:ext cx="19800" cy="87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B80EC775-21C7-4A4F-8085-931A57E7288C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767726" y="3190994"/>
                  <a:ext cx="374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092AB958-F683-4694-AC98-680AB134521C}"/>
                    </a:ext>
                  </a:extLst>
                </p14:cNvPr>
                <p14:cNvContentPartPr/>
                <p14:nvPr/>
              </p14:nvContentPartPr>
              <p14:xfrm>
                <a:off x="8780326" y="3134114"/>
                <a:ext cx="432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092AB958-F683-4694-AC98-680AB134521C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771326" y="3125474"/>
                  <a:ext cx="21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73" name="Freihand 172">
                  <a:extLst>
                    <a:ext uri="{FF2B5EF4-FFF2-40B4-BE49-F238E27FC236}">
                      <a16:creationId xmlns:a16="http://schemas.microsoft.com/office/drawing/2014/main" id="{95B4A1E6-FBF0-42D2-B5DA-A966F5C0656D}"/>
                    </a:ext>
                  </a:extLst>
                </p14:cNvPr>
                <p14:cNvContentPartPr/>
                <p14:nvPr/>
              </p14:nvContentPartPr>
              <p14:xfrm>
                <a:off x="8854126" y="3075434"/>
                <a:ext cx="127440" cy="222840"/>
              </p14:xfrm>
            </p:contentPart>
          </mc:Choice>
          <mc:Fallback xmlns="">
            <p:pic>
              <p:nvPicPr>
                <p:cNvPr id="173" name="Freihand 172">
                  <a:extLst>
                    <a:ext uri="{FF2B5EF4-FFF2-40B4-BE49-F238E27FC236}">
                      <a16:creationId xmlns:a16="http://schemas.microsoft.com/office/drawing/2014/main" id="{95B4A1E6-FBF0-42D2-B5DA-A966F5C0656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845126" y="3066434"/>
                  <a:ext cx="1450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9BF23A4F-1361-497E-B2B0-02FC80E73CDD}"/>
                    </a:ext>
                  </a:extLst>
                </p14:cNvPr>
                <p14:cNvContentPartPr/>
                <p14:nvPr/>
              </p14:nvContentPartPr>
              <p14:xfrm>
                <a:off x="9051406" y="3178034"/>
                <a:ext cx="109440" cy="8352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9BF23A4F-1361-497E-B2B0-02FC80E73CD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042766" y="3169034"/>
                  <a:ext cx="1270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C5887FA-0F67-411D-AF40-866A13CEA2EF}"/>
                    </a:ext>
                  </a:extLst>
                </p14:cNvPr>
                <p14:cNvContentPartPr/>
                <p14:nvPr/>
              </p14:nvContentPartPr>
              <p14:xfrm>
                <a:off x="9202246" y="3173714"/>
                <a:ext cx="79560" cy="100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C5887FA-0F67-411D-AF40-866A13CEA2E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193246" y="3164714"/>
                  <a:ext cx="972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A234A197-293B-4CB8-A81D-BDA749D0A150}"/>
                    </a:ext>
                  </a:extLst>
                </p14:cNvPr>
                <p14:cNvContentPartPr/>
                <p14:nvPr/>
              </p14:nvContentPartPr>
              <p14:xfrm>
                <a:off x="9311686" y="3064274"/>
                <a:ext cx="147600" cy="21204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A234A197-293B-4CB8-A81D-BDA749D0A150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303046" y="3055634"/>
                  <a:ext cx="1652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77" name="Freihand 176">
                  <a:extLst>
                    <a:ext uri="{FF2B5EF4-FFF2-40B4-BE49-F238E27FC236}">
                      <a16:creationId xmlns:a16="http://schemas.microsoft.com/office/drawing/2014/main" id="{0DA9C0A7-6637-4C29-ABC1-F0DB6F7B28FF}"/>
                    </a:ext>
                  </a:extLst>
                </p14:cNvPr>
                <p14:cNvContentPartPr/>
                <p14:nvPr/>
              </p14:nvContentPartPr>
              <p14:xfrm>
                <a:off x="9509686" y="3235994"/>
                <a:ext cx="2880" cy="3600"/>
              </p14:xfrm>
            </p:contentPart>
          </mc:Choice>
          <mc:Fallback xmlns="">
            <p:pic>
              <p:nvPicPr>
                <p:cNvPr id="177" name="Freihand 176">
                  <a:extLst>
                    <a:ext uri="{FF2B5EF4-FFF2-40B4-BE49-F238E27FC236}">
                      <a16:creationId xmlns:a16="http://schemas.microsoft.com/office/drawing/2014/main" id="{0DA9C0A7-6637-4C29-ABC1-F0DB6F7B28F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500686" y="3226994"/>
                  <a:ext cx="205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D4F58904-E917-44B5-BDB5-99F3321D7E02}"/>
                    </a:ext>
                  </a:extLst>
                </p14:cNvPr>
                <p14:cNvContentPartPr/>
                <p14:nvPr/>
              </p14:nvContentPartPr>
              <p14:xfrm>
                <a:off x="9594646" y="3145634"/>
                <a:ext cx="117000" cy="13176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D4F58904-E917-44B5-BDB5-99F3321D7E0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585646" y="3136994"/>
                  <a:ext cx="134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4D2CAA58-38D7-4876-8092-47425588B83A}"/>
                    </a:ext>
                  </a:extLst>
                </p14:cNvPr>
                <p14:cNvContentPartPr/>
                <p14:nvPr/>
              </p14:nvContentPartPr>
              <p14:xfrm>
                <a:off x="9712006" y="3190994"/>
                <a:ext cx="111960" cy="6156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4D2CAA58-38D7-4876-8092-47425588B83A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703006" y="3181994"/>
                  <a:ext cx="1296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81" name="Freihand 180">
                  <a:extLst>
                    <a:ext uri="{FF2B5EF4-FFF2-40B4-BE49-F238E27FC236}">
                      <a16:creationId xmlns:a16="http://schemas.microsoft.com/office/drawing/2014/main" id="{6BF0F08B-4213-4AD7-82DE-DDF5DAAE8BDA}"/>
                    </a:ext>
                  </a:extLst>
                </p14:cNvPr>
                <p14:cNvContentPartPr/>
                <p14:nvPr/>
              </p14:nvContentPartPr>
              <p14:xfrm>
                <a:off x="9870406" y="3152114"/>
                <a:ext cx="236880" cy="114840"/>
              </p14:xfrm>
            </p:contentPart>
          </mc:Choice>
          <mc:Fallback xmlns="">
            <p:pic>
              <p:nvPicPr>
                <p:cNvPr id="181" name="Freihand 180">
                  <a:extLst>
                    <a:ext uri="{FF2B5EF4-FFF2-40B4-BE49-F238E27FC236}">
                      <a16:creationId xmlns:a16="http://schemas.microsoft.com/office/drawing/2014/main" id="{6BF0F08B-4213-4AD7-82DE-DDF5DAAE8BDA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861406" y="3143114"/>
                  <a:ext cx="2545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83" name="Freihand 182">
                  <a:extLst>
                    <a:ext uri="{FF2B5EF4-FFF2-40B4-BE49-F238E27FC236}">
                      <a16:creationId xmlns:a16="http://schemas.microsoft.com/office/drawing/2014/main" id="{34B83D32-3EDA-4E59-9FFB-764F4A6078E3}"/>
                    </a:ext>
                  </a:extLst>
                </p14:cNvPr>
                <p14:cNvContentPartPr/>
                <p14:nvPr/>
              </p14:nvContentPartPr>
              <p14:xfrm>
                <a:off x="9358126" y="3162554"/>
                <a:ext cx="60840" cy="56160"/>
              </p14:xfrm>
            </p:contentPart>
          </mc:Choice>
          <mc:Fallback xmlns="">
            <p:pic>
              <p:nvPicPr>
                <p:cNvPr id="183" name="Freihand 182">
                  <a:extLst>
                    <a:ext uri="{FF2B5EF4-FFF2-40B4-BE49-F238E27FC236}">
                      <a16:creationId xmlns:a16="http://schemas.microsoft.com/office/drawing/2014/main" id="{34B83D32-3EDA-4E59-9FFB-764F4A6078E3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49486" y="3153914"/>
                  <a:ext cx="78480" cy="7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185" name="Freihand 184">
                <a:extLst>
                  <a:ext uri="{FF2B5EF4-FFF2-40B4-BE49-F238E27FC236}">
                    <a16:creationId xmlns:a16="http://schemas.microsoft.com/office/drawing/2014/main" id="{E401CF7D-3064-4876-AC41-C4B98D995B6A}"/>
                  </a:ext>
                </a:extLst>
              </p14:cNvPr>
              <p14:cNvContentPartPr/>
              <p14:nvPr/>
            </p14:nvContentPartPr>
            <p14:xfrm>
              <a:off x="565708" y="850679"/>
              <a:ext cx="4320" cy="2520"/>
            </p14:xfrm>
          </p:contentPart>
        </mc:Choice>
        <mc:Fallback xmlns="">
          <p:pic>
            <p:nvPicPr>
              <p:cNvPr id="185" name="Freihand 184">
                <a:extLst>
                  <a:ext uri="{FF2B5EF4-FFF2-40B4-BE49-F238E27FC236}">
                    <a16:creationId xmlns:a16="http://schemas.microsoft.com/office/drawing/2014/main" id="{E401CF7D-3064-4876-AC41-C4B98D995B6A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557068" y="842039"/>
                <a:ext cx="21960" cy="2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9" name="Gruppieren 198">
            <a:extLst>
              <a:ext uri="{FF2B5EF4-FFF2-40B4-BE49-F238E27FC236}">
                <a16:creationId xmlns:a16="http://schemas.microsoft.com/office/drawing/2014/main" id="{CE344199-230A-434B-A445-AAE0B6D42BEC}"/>
              </a:ext>
            </a:extLst>
          </p:cNvPr>
          <p:cNvGrpSpPr/>
          <p:nvPr/>
        </p:nvGrpSpPr>
        <p:grpSpPr>
          <a:xfrm>
            <a:off x="1845868" y="924839"/>
            <a:ext cx="877320" cy="251640"/>
            <a:chOff x="2014846" y="535274"/>
            <a:chExt cx="87732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93" name="Freihand 192">
                  <a:extLst>
                    <a:ext uri="{FF2B5EF4-FFF2-40B4-BE49-F238E27FC236}">
                      <a16:creationId xmlns:a16="http://schemas.microsoft.com/office/drawing/2014/main" id="{B0AED03D-E5E1-45AC-AAB2-5C963FDF5219}"/>
                    </a:ext>
                  </a:extLst>
                </p14:cNvPr>
                <p14:cNvContentPartPr/>
                <p14:nvPr/>
              </p14:nvContentPartPr>
              <p14:xfrm>
                <a:off x="2014846" y="549314"/>
                <a:ext cx="128520" cy="237600"/>
              </p14:xfrm>
            </p:contentPart>
          </mc:Choice>
          <mc:Fallback xmlns="">
            <p:pic>
              <p:nvPicPr>
                <p:cNvPr id="193" name="Freihand 192">
                  <a:extLst>
                    <a:ext uri="{FF2B5EF4-FFF2-40B4-BE49-F238E27FC236}">
                      <a16:creationId xmlns:a16="http://schemas.microsoft.com/office/drawing/2014/main" id="{B0AED03D-E5E1-45AC-AAB2-5C963FDF521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005846" y="540674"/>
                  <a:ext cx="1461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94" name="Freihand 193">
                  <a:extLst>
                    <a:ext uri="{FF2B5EF4-FFF2-40B4-BE49-F238E27FC236}">
                      <a16:creationId xmlns:a16="http://schemas.microsoft.com/office/drawing/2014/main" id="{355CF75D-4C33-49F3-A694-17DF23381D56}"/>
                    </a:ext>
                  </a:extLst>
                </p14:cNvPr>
                <p14:cNvContentPartPr/>
                <p14:nvPr/>
              </p14:nvContentPartPr>
              <p14:xfrm>
                <a:off x="2247046" y="535274"/>
                <a:ext cx="12600" cy="220680"/>
              </p14:xfrm>
            </p:contentPart>
          </mc:Choice>
          <mc:Fallback xmlns="">
            <p:pic>
              <p:nvPicPr>
                <p:cNvPr id="194" name="Freihand 193">
                  <a:extLst>
                    <a:ext uri="{FF2B5EF4-FFF2-40B4-BE49-F238E27FC236}">
                      <a16:creationId xmlns:a16="http://schemas.microsoft.com/office/drawing/2014/main" id="{355CF75D-4C33-49F3-A694-17DF23381D5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238406" y="526634"/>
                  <a:ext cx="302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95" name="Freihand 194">
                  <a:extLst>
                    <a:ext uri="{FF2B5EF4-FFF2-40B4-BE49-F238E27FC236}">
                      <a16:creationId xmlns:a16="http://schemas.microsoft.com/office/drawing/2014/main" id="{58D169A3-78C2-4B99-A8B9-177EBB55004D}"/>
                    </a:ext>
                  </a:extLst>
                </p14:cNvPr>
                <p14:cNvContentPartPr/>
                <p14:nvPr/>
              </p14:nvContentPartPr>
              <p14:xfrm>
                <a:off x="2181526" y="626354"/>
                <a:ext cx="97200" cy="22680"/>
              </p14:xfrm>
            </p:contentPart>
          </mc:Choice>
          <mc:Fallback xmlns="">
            <p:pic>
              <p:nvPicPr>
                <p:cNvPr id="195" name="Freihand 194">
                  <a:extLst>
                    <a:ext uri="{FF2B5EF4-FFF2-40B4-BE49-F238E27FC236}">
                      <a16:creationId xmlns:a16="http://schemas.microsoft.com/office/drawing/2014/main" id="{58D169A3-78C2-4B99-A8B9-177EBB55004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172886" y="617714"/>
                  <a:ext cx="1148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96" name="Freihand 195">
                  <a:extLst>
                    <a:ext uri="{FF2B5EF4-FFF2-40B4-BE49-F238E27FC236}">
                      <a16:creationId xmlns:a16="http://schemas.microsoft.com/office/drawing/2014/main" id="{289EC716-2C96-4F08-AA2F-DABE78C0C160}"/>
                    </a:ext>
                  </a:extLst>
                </p14:cNvPr>
                <p14:cNvContentPartPr/>
                <p14:nvPr/>
              </p14:nvContentPartPr>
              <p14:xfrm>
                <a:off x="2317606" y="645434"/>
                <a:ext cx="141120" cy="87480"/>
              </p14:xfrm>
            </p:contentPart>
          </mc:Choice>
          <mc:Fallback xmlns="">
            <p:pic>
              <p:nvPicPr>
                <p:cNvPr id="196" name="Freihand 195">
                  <a:extLst>
                    <a:ext uri="{FF2B5EF4-FFF2-40B4-BE49-F238E27FC236}">
                      <a16:creationId xmlns:a16="http://schemas.microsoft.com/office/drawing/2014/main" id="{289EC716-2C96-4F08-AA2F-DABE78C0C16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308606" y="636794"/>
                  <a:ext cx="1587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B6291A9D-0A07-42D4-A29E-49AB7A93F439}"/>
                    </a:ext>
                  </a:extLst>
                </p14:cNvPr>
                <p14:cNvContentPartPr/>
                <p14:nvPr/>
              </p14:nvContentPartPr>
              <p14:xfrm>
                <a:off x="2514166" y="638954"/>
                <a:ext cx="98640" cy="936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B6291A9D-0A07-42D4-A29E-49AB7A93F43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505166" y="629954"/>
                  <a:ext cx="1162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783F26C5-47A6-4A1B-8E73-CF3DB02F1D0B}"/>
                    </a:ext>
                  </a:extLst>
                </p14:cNvPr>
                <p14:cNvContentPartPr/>
                <p14:nvPr/>
              </p14:nvContentPartPr>
              <p14:xfrm>
                <a:off x="2636926" y="643274"/>
                <a:ext cx="255240" cy="13032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783F26C5-47A6-4A1B-8E73-CF3DB02F1D0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627926" y="634274"/>
                  <a:ext cx="272880" cy="14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201" name="Freihand 200">
                <a:extLst>
                  <a:ext uri="{FF2B5EF4-FFF2-40B4-BE49-F238E27FC236}">
                    <a16:creationId xmlns:a16="http://schemas.microsoft.com/office/drawing/2014/main" id="{D491E393-26C3-47CB-A643-89D163CE592B}"/>
                  </a:ext>
                </a:extLst>
              </p14:cNvPr>
              <p14:cNvContentPartPr/>
              <p14:nvPr/>
            </p14:nvContentPartPr>
            <p14:xfrm>
              <a:off x="515308" y="1301759"/>
              <a:ext cx="2296800" cy="126000"/>
            </p14:xfrm>
          </p:contentPart>
        </mc:Choice>
        <mc:Fallback xmlns="">
          <p:pic>
            <p:nvPicPr>
              <p:cNvPr id="201" name="Freihand 200">
                <a:extLst>
                  <a:ext uri="{FF2B5EF4-FFF2-40B4-BE49-F238E27FC236}">
                    <a16:creationId xmlns:a16="http://schemas.microsoft.com/office/drawing/2014/main" id="{D491E393-26C3-47CB-A643-89D163CE592B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506668" y="1292759"/>
                <a:ext cx="231444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202" name="Freihand 201">
                <a:extLst>
                  <a:ext uri="{FF2B5EF4-FFF2-40B4-BE49-F238E27FC236}">
                    <a16:creationId xmlns:a16="http://schemas.microsoft.com/office/drawing/2014/main" id="{129EC4CB-931C-4DDB-8A40-3BC9B4F0EA28}"/>
                  </a:ext>
                </a:extLst>
              </p14:cNvPr>
              <p14:cNvContentPartPr/>
              <p14:nvPr/>
            </p14:nvContentPartPr>
            <p14:xfrm>
              <a:off x="1616548" y="1363679"/>
              <a:ext cx="25200" cy="855720"/>
            </p14:xfrm>
          </p:contentPart>
        </mc:Choice>
        <mc:Fallback xmlns="">
          <p:pic>
            <p:nvPicPr>
              <p:cNvPr id="202" name="Freihand 201">
                <a:extLst>
                  <a:ext uri="{FF2B5EF4-FFF2-40B4-BE49-F238E27FC236}">
                    <a16:creationId xmlns:a16="http://schemas.microsoft.com/office/drawing/2014/main" id="{129EC4CB-931C-4DDB-8A40-3BC9B4F0EA28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607548" y="1354679"/>
                <a:ext cx="42840" cy="87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9" name="Gruppieren 248">
            <a:extLst>
              <a:ext uri="{FF2B5EF4-FFF2-40B4-BE49-F238E27FC236}">
                <a16:creationId xmlns:a16="http://schemas.microsoft.com/office/drawing/2014/main" id="{A3511473-37B1-4E30-8A35-21EAEB44B30A}"/>
              </a:ext>
            </a:extLst>
          </p:cNvPr>
          <p:cNvGrpSpPr/>
          <p:nvPr/>
        </p:nvGrpSpPr>
        <p:grpSpPr>
          <a:xfrm>
            <a:off x="165292" y="1536629"/>
            <a:ext cx="1304280" cy="274320"/>
            <a:chOff x="187126" y="1178594"/>
            <a:chExt cx="130428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25" name="Freihand 224">
                  <a:extLst>
                    <a:ext uri="{FF2B5EF4-FFF2-40B4-BE49-F238E27FC236}">
                      <a16:creationId xmlns:a16="http://schemas.microsoft.com/office/drawing/2014/main" id="{0D8378CA-9749-40D4-847F-8FEC14BA368C}"/>
                    </a:ext>
                  </a:extLst>
                </p14:cNvPr>
                <p14:cNvContentPartPr/>
                <p14:nvPr/>
              </p14:nvContentPartPr>
              <p14:xfrm>
                <a:off x="187126" y="1279754"/>
                <a:ext cx="78480" cy="173160"/>
              </p14:xfrm>
            </p:contentPart>
          </mc:Choice>
          <mc:Fallback xmlns="">
            <p:pic>
              <p:nvPicPr>
                <p:cNvPr id="225" name="Freihand 224">
                  <a:extLst>
                    <a:ext uri="{FF2B5EF4-FFF2-40B4-BE49-F238E27FC236}">
                      <a16:creationId xmlns:a16="http://schemas.microsoft.com/office/drawing/2014/main" id="{0D8378CA-9749-40D4-847F-8FEC14BA368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78486" y="1271114"/>
                  <a:ext cx="961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26" name="Freihand 225">
                  <a:extLst>
                    <a:ext uri="{FF2B5EF4-FFF2-40B4-BE49-F238E27FC236}">
                      <a16:creationId xmlns:a16="http://schemas.microsoft.com/office/drawing/2014/main" id="{888749DA-1E62-40A3-9203-77C17B5F1CAF}"/>
                    </a:ext>
                  </a:extLst>
                </p14:cNvPr>
                <p14:cNvContentPartPr/>
                <p14:nvPr/>
              </p14:nvContentPartPr>
              <p14:xfrm>
                <a:off x="272086" y="1205234"/>
                <a:ext cx="5040" cy="28800"/>
              </p14:xfrm>
            </p:contentPart>
          </mc:Choice>
          <mc:Fallback xmlns="">
            <p:pic>
              <p:nvPicPr>
                <p:cNvPr id="226" name="Freihand 225">
                  <a:extLst>
                    <a:ext uri="{FF2B5EF4-FFF2-40B4-BE49-F238E27FC236}">
                      <a16:creationId xmlns:a16="http://schemas.microsoft.com/office/drawing/2014/main" id="{888749DA-1E62-40A3-9203-77C17B5F1CA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63446" y="1196594"/>
                  <a:ext cx="226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27" name="Freihand 226">
                  <a:extLst>
                    <a:ext uri="{FF2B5EF4-FFF2-40B4-BE49-F238E27FC236}">
                      <a16:creationId xmlns:a16="http://schemas.microsoft.com/office/drawing/2014/main" id="{3945C384-41E2-458E-B9A2-1659464758D5}"/>
                    </a:ext>
                  </a:extLst>
                </p14:cNvPr>
                <p14:cNvContentPartPr/>
                <p14:nvPr/>
              </p14:nvContentPartPr>
              <p14:xfrm>
                <a:off x="294766" y="1286234"/>
                <a:ext cx="106920" cy="100440"/>
              </p14:xfrm>
            </p:contentPart>
          </mc:Choice>
          <mc:Fallback xmlns="">
            <p:pic>
              <p:nvPicPr>
                <p:cNvPr id="227" name="Freihand 226">
                  <a:extLst>
                    <a:ext uri="{FF2B5EF4-FFF2-40B4-BE49-F238E27FC236}">
                      <a16:creationId xmlns:a16="http://schemas.microsoft.com/office/drawing/2014/main" id="{3945C384-41E2-458E-B9A2-1659464758D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85766" y="1277234"/>
                  <a:ext cx="1245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30" name="Freihand 229">
                  <a:extLst>
                    <a:ext uri="{FF2B5EF4-FFF2-40B4-BE49-F238E27FC236}">
                      <a16:creationId xmlns:a16="http://schemas.microsoft.com/office/drawing/2014/main" id="{BDFBEDBF-9EF7-4722-823F-1FDAAA96051D}"/>
                    </a:ext>
                  </a:extLst>
                </p14:cNvPr>
                <p14:cNvContentPartPr/>
                <p14:nvPr/>
              </p14:nvContentPartPr>
              <p14:xfrm>
                <a:off x="424366" y="1304954"/>
                <a:ext cx="97920" cy="83520"/>
              </p14:xfrm>
            </p:contentPart>
          </mc:Choice>
          <mc:Fallback xmlns="">
            <p:pic>
              <p:nvPicPr>
                <p:cNvPr id="230" name="Freihand 229">
                  <a:extLst>
                    <a:ext uri="{FF2B5EF4-FFF2-40B4-BE49-F238E27FC236}">
                      <a16:creationId xmlns:a16="http://schemas.microsoft.com/office/drawing/2014/main" id="{BDFBEDBF-9EF7-4722-823F-1FDAAA96051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15726" y="1296314"/>
                  <a:ext cx="1155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31" name="Freihand 230">
                  <a:extLst>
                    <a:ext uri="{FF2B5EF4-FFF2-40B4-BE49-F238E27FC236}">
                      <a16:creationId xmlns:a16="http://schemas.microsoft.com/office/drawing/2014/main" id="{C5FC5A70-1F7B-4A12-B789-80CA17E8A3BC}"/>
                    </a:ext>
                  </a:extLst>
                </p14:cNvPr>
                <p14:cNvContentPartPr/>
                <p14:nvPr/>
              </p14:nvContentPartPr>
              <p14:xfrm>
                <a:off x="525166" y="1205234"/>
                <a:ext cx="74160" cy="177120"/>
              </p14:xfrm>
            </p:contentPart>
          </mc:Choice>
          <mc:Fallback xmlns="">
            <p:pic>
              <p:nvPicPr>
                <p:cNvPr id="231" name="Freihand 230">
                  <a:extLst>
                    <a:ext uri="{FF2B5EF4-FFF2-40B4-BE49-F238E27FC236}">
                      <a16:creationId xmlns:a16="http://schemas.microsoft.com/office/drawing/2014/main" id="{C5FC5A70-1F7B-4A12-B789-80CA17E8A3B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16526" y="1196594"/>
                  <a:ext cx="918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32" name="Freihand 231">
                  <a:extLst>
                    <a:ext uri="{FF2B5EF4-FFF2-40B4-BE49-F238E27FC236}">
                      <a16:creationId xmlns:a16="http://schemas.microsoft.com/office/drawing/2014/main" id="{E51F0181-2E21-49C8-86F1-9318C1121C55}"/>
                    </a:ext>
                  </a:extLst>
                </p14:cNvPr>
                <p14:cNvContentPartPr/>
                <p14:nvPr/>
              </p14:nvContentPartPr>
              <p14:xfrm>
                <a:off x="602926" y="1309634"/>
                <a:ext cx="30960" cy="72360"/>
              </p14:xfrm>
            </p:contentPart>
          </mc:Choice>
          <mc:Fallback xmlns="">
            <p:pic>
              <p:nvPicPr>
                <p:cNvPr id="232" name="Freihand 231">
                  <a:extLst>
                    <a:ext uri="{FF2B5EF4-FFF2-40B4-BE49-F238E27FC236}">
                      <a16:creationId xmlns:a16="http://schemas.microsoft.com/office/drawing/2014/main" id="{E51F0181-2E21-49C8-86F1-9318C1121C5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93926" y="1300994"/>
                  <a:ext cx="486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33" name="Freihand 232">
                  <a:extLst>
                    <a:ext uri="{FF2B5EF4-FFF2-40B4-BE49-F238E27FC236}">
                      <a16:creationId xmlns:a16="http://schemas.microsoft.com/office/drawing/2014/main" id="{BD14B980-01BC-451D-9873-40E6A6668850}"/>
                    </a:ext>
                  </a:extLst>
                </p14:cNvPr>
                <p14:cNvContentPartPr/>
                <p14:nvPr/>
              </p14:nvContentPartPr>
              <p14:xfrm>
                <a:off x="598966" y="1255634"/>
                <a:ext cx="5400" cy="28800"/>
              </p14:xfrm>
            </p:contentPart>
          </mc:Choice>
          <mc:Fallback xmlns="">
            <p:pic>
              <p:nvPicPr>
                <p:cNvPr id="233" name="Freihand 232">
                  <a:extLst>
                    <a:ext uri="{FF2B5EF4-FFF2-40B4-BE49-F238E27FC236}">
                      <a16:creationId xmlns:a16="http://schemas.microsoft.com/office/drawing/2014/main" id="{BD14B980-01BC-451D-9873-40E6A666885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90326" y="1246634"/>
                  <a:ext cx="23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34" name="Freihand 233">
                  <a:extLst>
                    <a:ext uri="{FF2B5EF4-FFF2-40B4-BE49-F238E27FC236}">
                      <a16:creationId xmlns:a16="http://schemas.microsoft.com/office/drawing/2014/main" id="{CF1F1FE5-FDB5-448C-90AF-1556B9425710}"/>
                    </a:ext>
                  </a:extLst>
                </p14:cNvPr>
                <p14:cNvContentPartPr/>
                <p14:nvPr/>
              </p14:nvContentPartPr>
              <p14:xfrm>
                <a:off x="637846" y="1229354"/>
                <a:ext cx="98640" cy="156960"/>
              </p14:xfrm>
            </p:contentPart>
          </mc:Choice>
          <mc:Fallback xmlns="">
            <p:pic>
              <p:nvPicPr>
                <p:cNvPr id="234" name="Freihand 233">
                  <a:extLst>
                    <a:ext uri="{FF2B5EF4-FFF2-40B4-BE49-F238E27FC236}">
                      <a16:creationId xmlns:a16="http://schemas.microsoft.com/office/drawing/2014/main" id="{CF1F1FE5-FDB5-448C-90AF-1556B942571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28846" y="1220354"/>
                  <a:ext cx="1162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A4CADF44-D8A6-40F3-98FB-94BD22856734}"/>
                    </a:ext>
                  </a:extLst>
                </p14:cNvPr>
                <p14:cNvContentPartPr/>
                <p14:nvPr/>
              </p14:nvContentPartPr>
              <p14:xfrm>
                <a:off x="754126" y="1266434"/>
                <a:ext cx="118440" cy="9432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A4CADF44-D8A6-40F3-98FB-94BD2285673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45126" y="1257434"/>
                  <a:ext cx="1360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BBA392E6-9037-4828-B6EC-6A58FBCE6A7E}"/>
                    </a:ext>
                  </a:extLst>
                </p14:cNvPr>
                <p14:cNvContentPartPr/>
                <p14:nvPr/>
              </p14:nvContentPartPr>
              <p14:xfrm>
                <a:off x="879046" y="1282274"/>
                <a:ext cx="81000" cy="9576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BBA392E6-9037-4828-B6EC-6A58FBCE6A7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70046" y="1273274"/>
                  <a:ext cx="986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39" name="Freihand 238">
                  <a:extLst>
                    <a:ext uri="{FF2B5EF4-FFF2-40B4-BE49-F238E27FC236}">
                      <a16:creationId xmlns:a16="http://schemas.microsoft.com/office/drawing/2014/main" id="{F3D2621A-11A1-4404-A508-26024A85A667}"/>
                    </a:ext>
                  </a:extLst>
                </p14:cNvPr>
                <p14:cNvContentPartPr/>
                <p14:nvPr/>
              </p14:nvContentPartPr>
              <p14:xfrm>
                <a:off x="957886" y="1178594"/>
                <a:ext cx="60480" cy="199440"/>
              </p14:xfrm>
            </p:contentPart>
          </mc:Choice>
          <mc:Fallback xmlns="">
            <p:pic>
              <p:nvPicPr>
                <p:cNvPr id="239" name="Freihand 238">
                  <a:extLst>
                    <a:ext uri="{FF2B5EF4-FFF2-40B4-BE49-F238E27FC236}">
                      <a16:creationId xmlns:a16="http://schemas.microsoft.com/office/drawing/2014/main" id="{F3D2621A-11A1-4404-A508-26024A85A66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49246" y="1169954"/>
                  <a:ext cx="781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4CC7E0D5-AAC6-4B8F-B99B-7B651C7A8E37}"/>
                    </a:ext>
                  </a:extLst>
                </p14:cNvPr>
                <p14:cNvContentPartPr/>
                <p14:nvPr/>
              </p14:nvContentPartPr>
              <p14:xfrm>
                <a:off x="972646" y="1290194"/>
                <a:ext cx="79560" cy="8892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4CC7E0D5-AAC6-4B8F-B99B-7B651C7A8E3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64006" y="1281194"/>
                  <a:ext cx="972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41" name="Freihand 240">
                  <a:extLst>
                    <a:ext uri="{FF2B5EF4-FFF2-40B4-BE49-F238E27FC236}">
                      <a16:creationId xmlns:a16="http://schemas.microsoft.com/office/drawing/2014/main" id="{5F9F4C06-EE5E-4E23-9A73-1836FE538F61}"/>
                    </a:ext>
                  </a:extLst>
                </p14:cNvPr>
                <p14:cNvContentPartPr/>
                <p14:nvPr/>
              </p14:nvContentPartPr>
              <p14:xfrm>
                <a:off x="1127446" y="1349234"/>
                <a:ext cx="7200" cy="10440"/>
              </p14:xfrm>
            </p:contentPart>
          </mc:Choice>
          <mc:Fallback xmlns="">
            <p:pic>
              <p:nvPicPr>
                <p:cNvPr id="241" name="Freihand 240">
                  <a:extLst>
                    <a:ext uri="{FF2B5EF4-FFF2-40B4-BE49-F238E27FC236}">
                      <a16:creationId xmlns:a16="http://schemas.microsoft.com/office/drawing/2014/main" id="{5F9F4C06-EE5E-4E23-9A73-1836FE538F6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18446" y="1340594"/>
                  <a:ext cx="248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42" name="Freihand 241">
                  <a:extLst>
                    <a:ext uri="{FF2B5EF4-FFF2-40B4-BE49-F238E27FC236}">
                      <a16:creationId xmlns:a16="http://schemas.microsoft.com/office/drawing/2014/main" id="{2CC147F2-828E-4B8C-92A1-9F42BB81C242}"/>
                    </a:ext>
                  </a:extLst>
                </p14:cNvPr>
                <p14:cNvContentPartPr/>
                <p14:nvPr/>
              </p14:nvContentPartPr>
              <p14:xfrm>
                <a:off x="1141126" y="1255634"/>
                <a:ext cx="113760" cy="113760"/>
              </p14:xfrm>
            </p:contentPart>
          </mc:Choice>
          <mc:Fallback xmlns="">
            <p:pic>
              <p:nvPicPr>
                <p:cNvPr id="242" name="Freihand 241">
                  <a:extLst>
                    <a:ext uri="{FF2B5EF4-FFF2-40B4-BE49-F238E27FC236}">
                      <a16:creationId xmlns:a16="http://schemas.microsoft.com/office/drawing/2014/main" id="{2CC147F2-828E-4B8C-92A1-9F42BB81C24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32486" y="1246634"/>
                  <a:ext cx="1314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43" name="Freihand 242">
                  <a:extLst>
                    <a:ext uri="{FF2B5EF4-FFF2-40B4-BE49-F238E27FC236}">
                      <a16:creationId xmlns:a16="http://schemas.microsoft.com/office/drawing/2014/main" id="{9F8FBED4-F001-4CEF-93E6-37E637CC3F37}"/>
                    </a:ext>
                  </a:extLst>
                </p14:cNvPr>
                <p14:cNvContentPartPr/>
                <p14:nvPr/>
              </p14:nvContentPartPr>
              <p14:xfrm>
                <a:off x="1251286" y="1258154"/>
                <a:ext cx="86040" cy="70560"/>
              </p14:xfrm>
            </p:contentPart>
          </mc:Choice>
          <mc:Fallback xmlns="">
            <p:pic>
              <p:nvPicPr>
                <p:cNvPr id="243" name="Freihand 242">
                  <a:extLst>
                    <a:ext uri="{FF2B5EF4-FFF2-40B4-BE49-F238E27FC236}">
                      <a16:creationId xmlns:a16="http://schemas.microsoft.com/office/drawing/2014/main" id="{9F8FBED4-F001-4CEF-93E6-37E637CC3F3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242646" y="1249154"/>
                  <a:ext cx="1036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44" name="Freihand 243">
                  <a:extLst>
                    <a:ext uri="{FF2B5EF4-FFF2-40B4-BE49-F238E27FC236}">
                      <a16:creationId xmlns:a16="http://schemas.microsoft.com/office/drawing/2014/main" id="{930CF89D-A9C4-4CF1-A5DC-2837D36C5A04}"/>
                    </a:ext>
                  </a:extLst>
                </p14:cNvPr>
                <p14:cNvContentPartPr/>
                <p14:nvPr/>
              </p14:nvContentPartPr>
              <p14:xfrm>
                <a:off x="1351006" y="1255634"/>
                <a:ext cx="140400" cy="96480"/>
              </p14:xfrm>
            </p:contentPart>
          </mc:Choice>
          <mc:Fallback xmlns="">
            <p:pic>
              <p:nvPicPr>
                <p:cNvPr id="244" name="Freihand 243">
                  <a:extLst>
                    <a:ext uri="{FF2B5EF4-FFF2-40B4-BE49-F238E27FC236}">
                      <a16:creationId xmlns:a16="http://schemas.microsoft.com/office/drawing/2014/main" id="{930CF89D-A9C4-4CF1-A5DC-2837D36C5A0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342366" y="1246634"/>
                  <a:ext cx="1580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48" name="Freihand 247">
                  <a:extLst>
                    <a:ext uri="{FF2B5EF4-FFF2-40B4-BE49-F238E27FC236}">
                      <a16:creationId xmlns:a16="http://schemas.microsoft.com/office/drawing/2014/main" id="{EA140E98-3B81-4929-AF80-236B27ABF2A0}"/>
                    </a:ext>
                  </a:extLst>
                </p14:cNvPr>
                <p14:cNvContentPartPr/>
                <p14:nvPr/>
              </p14:nvContentPartPr>
              <p14:xfrm>
                <a:off x="1075966" y="1369034"/>
                <a:ext cx="16560" cy="19800"/>
              </p14:xfrm>
            </p:contentPart>
          </mc:Choice>
          <mc:Fallback xmlns="">
            <p:pic>
              <p:nvPicPr>
                <p:cNvPr id="248" name="Freihand 247">
                  <a:extLst>
                    <a:ext uri="{FF2B5EF4-FFF2-40B4-BE49-F238E27FC236}">
                      <a16:creationId xmlns:a16="http://schemas.microsoft.com/office/drawing/2014/main" id="{EA140E98-3B81-4929-AF80-236B27ABF2A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67326" y="1360034"/>
                  <a:ext cx="3420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uppieren 281">
            <a:extLst>
              <a:ext uri="{FF2B5EF4-FFF2-40B4-BE49-F238E27FC236}">
                <a16:creationId xmlns:a16="http://schemas.microsoft.com/office/drawing/2014/main" id="{6BB11AD6-E9E4-4596-9F56-8B5B80FC266B}"/>
              </a:ext>
            </a:extLst>
          </p:cNvPr>
          <p:cNvGrpSpPr/>
          <p:nvPr/>
        </p:nvGrpSpPr>
        <p:grpSpPr>
          <a:xfrm>
            <a:off x="1725628" y="1443959"/>
            <a:ext cx="1144800" cy="257760"/>
            <a:chOff x="1894606" y="1054394"/>
            <a:chExt cx="1144800" cy="25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68" name="Freihand 267">
                  <a:extLst>
                    <a:ext uri="{FF2B5EF4-FFF2-40B4-BE49-F238E27FC236}">
                      <a16:creationId xmlns:a16="http://schemas.microsoft.com/office/drawing/2014/main" id="{A6713724-A43D-4AC8-9B4E-C3C2662F9555}"/>
                    </a:ext>
                  </a:extLst>
                </p14:cNvPr>
                <p14:cNvContentPartPr/>
                <p14:nvPr/>
              </p14:nvContentPartPr>
              <p14:xfrm>
                <a:off x="1894606" y="1115594"/>
                <a:ext cx="162000" cy="196560"/>
              </p14:xfrm>
            </p:contentPart>
          </mc:Choice>
          <mc:Fallback xmlns="">
            <p:pic>
              <p:nvPicPr>
                <p:cNvPr id="268" name="Freihand 267">
                  <a:extLst>
                    <a:ext uri="{FF2B5EF4-FFF2-40B4-BE49-F238E27FC236}">
                      <a16:creationId xmlns:a16="http://schemas.microsoft.com/office/drawing/2014/main" id="{A6713724-A43D-4AC8-9B4E-C3C2662F955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885606" y="1106594"/>
                  <a:ext cx="1796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69" name="Freihand 268">
                  <a:extLst>
                    <a:ext uri="{FF2B5EF4-FFF2-40B4-BE49-F238E27FC236}">
                      <a16:creationId xmlns:a16="http://schemas.microsoft.com/office/drawing/2014/main" id="{EB21332A-9D89-4674-9E19-7051ED180FE2}"/>
                    </a:ext>
                  </a:extLst>
                </p14:cNvPr>
                <p14:cNvContentPartPr/>
                <p14:nvPr/>
              </p14:nvContentPartPr>
              <p14:xfrm>
                <a:off x="2119246" y="1148714"/>
                <a:ext cx="19800" cy="142200"/>
              </p14:xfrm>
            </p:contentPart>
          </mc:Choice>
          <mc:Fallback xmlns="">
            <p:pic>
              <p:nvPicPr>
                <p:cNvPr id="269" name="Freihand 268">
                  <a:extLst>
                    <a:ext uri="{FF2B5EF4-FFF2-40B4-BE49-F238E27FC236}">
                      <a16:creationId xmlns:a16="http://schemas.microsoft.com/office/drawing/2014/main" id="{EB21332A-9D89-4674-9E19-7051ED180FE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110246" y="1139714"/>
                  <a:ext cx="374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70" name="Freihand 269">
                  <a:extLst>
                    <a:ext uri="{FF2B5EF4-FFF2-40B4-BE49-F238E27FC236}">
                      <a16:creationId xmlns:a16="http://schemas.microsoft.com/office/drawing/2014/main" id="{1DD7312D-6DE2-4419-AA75-053E647CFFF8}"/>
                    </a:ext>
                  </a:extLst>
                </p14:cNvPr>
                <p14:cNvContentPartPr/>
                <p14:nvPr/>
              </p14:nvContentPartPr>
              <p14:xfrm>
                <a:off x="2177926" y="1108394"/>
                <a:ext cx="121680" cy="172080"/>
              </p14:xfrm>
            </p:contentPart>
          </mc:Choice>
          <mc:Fallback xmlns="">
            <p:pic>
              <p:nvPicPr>
                <p:cNvPr id="270" name="Freihand 269">
                  <a:extLst>
                    <a:ext uri="{FF2B5EF4-FFF2-40B4-BE49-F238E27FC236}">
                      <a16:creationId xmlns:a16="http://schemas.microsoft.com/office/drawing/2014/main" id="{1DD7312D-6DE2-4419-AA75-053E647CFFF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168926" y="1099394"/>
                  <a:ext cx="1393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72" name="Freihand 271">
                  <a:extLst>
                    <a:ext uri="{FF2B5EF4-FFF2-40B4-BE49-F238E27FC236}">
                      <a16:creationId xmlns:a16="http://schemas.microsoft.com/office/drawing/2014/main" id="{C092077A-E70D-4705-8293-C0EF65E45837}"/>
                    </a:ext>
                  </a:extLst>
                </p14:cNvPr>
                <p14:cNvContentPartPr/>
                <p14:nvPr/>
              </p14:nvContentPartPr>
              <p14:xfrm>
                <a:off x="2360086" y="1144034"/>
                <a:ext cx="123840" cy="23400"/>
              </p14:xfrm>
            </p:contentPart>
          </mc:Choice>
          <mc:Fallback xmlns="">
            <p:pic>
              <p:nvPicPr>
                <p:cNvPr id="272" name="Freihand 271">
                  <a:extLst>
                    <a:ext uri="{FF2B5EF4-FFF2-40B4-BE49-F238E27FC236}">
                      <a16:creationId xmlns:a16="http://schemas.microsoft.com/office/drawing/2014/main" id="{C092077A-E70D-4705-8293-C0EF65E4583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351446" y="1135034"/>
                  <a:ext cx="1414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73" name="Freihand 272">
                  <a:extLst>
                    <a:ext uri="{FF2B5EF4-FFF2-40B4-BE49-F238E27FC236}">
                      <a16:creationId xmlns:a16="http://schemas.microsoft.com/office/drawing/2014/main" id="{104780FB-D2DF-437D-8D97-1E6C0CDE1863}"/>
                    </a:ext>
                  </a:extLst>
                </p14:cNvPr>
                <p14:cNvContentPartPr/>
                <p14:nvPr/>
              </p14:nvContentPartPr>
              <p14:xfrm>
                <a:off x="2360806" y="1185794"/>
                <a:ext cx="84960" cy="13320"/>
              </p14:xfrm>
            </p:contentPart>
          </mc:Choice>
          <mc:Fallback xmlns="">
            <p:pic>
              <p:nvPicPr>
                <p:cNvPr id="273" name="Freihand 272">
                  <a:extLst>
                    <a:ext uri="{FF2B5EF4-FFF2-40B4-BE49-F238E27FC236}">
                      <a16:creationId xmlns:a16="http://schemas.microsoft.com/office/drawing/2014/main" id="{104780FB-D2DF-437D-8D97-1E6C0CDE186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351806" y="1176794"/>
                  <a:ext cx="1026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75" name="Freihand 274">
                  <a:extLst>
                    <a:ext uri="{FF2B5EF4-FFF2-40B4-BE49-F238E27FC236}">
                      <a16:creationId xmlns:a16="http://schemas.microsoft.com/office/drawing/2014/main" id="{1C51E78D-01C5-422D-B0C1-4262FC93DE45}"/>
                    </a:ext>
                  </a:extLst>
                </p14:cNvPr>
                <p14:cNvContentPartPr/>
                <p14:nvPr/>
              </p14:nvContentPartPr>
              <p14:xfrm>
                <a:off x="2535046" y="1153034"/>
                <a:ext cx="127800" cy="132480"/>
              </p14:xfrm>
            </p:contentPart>
          </mc:Choice>
          <mc:Fallback xmlns="">
            <p:pic>
              <p:nvPicPr>
                <p:cNvPr id="275" name="Freihand 274">
                  <a:extLst>
                    <a:ext uri="{FF2B5EF4-FFF2-40B4-BE49-F238E27FC236}">
                      <a16:creationId xmlns:a16="http://schemas.microsoft.com/office/drawing/2014/main" id="{1C51E78D-01C5-422D-B0C1-4262FC93DE4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526406" y="1144034"/>
                  <a:ext cx="1454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76" name="Freihand 275">
                  <a:extLst>
                    <a:ext uri="{FF2B5EF4-FFF2-40B4-BE49-F238E27FC236}">
                      <a16:creationId xmlns:a16="http://schemas.microsoft.com/office/drawing/2014/main" id="{A74756D5-4D09-4286-856B-CC4CCCCF47A6}"/>
                    </a:ext>
                  </a:extLst>
                </p14:cNvPr>
                <p14:cNvContentPartPr/>
                <p14:nvPr/>
              </p14:nvContentPartPr>
              <p14:xfrm>
                <a:off x="2538646" y="1167434"/>
                <a:ext cx="109080" cy="84240"/>
              </p14:xfrm>
            </p:contentPart>
          </mc:Choice>
          <mc:Fallback xmlns="">
            <p:pic>
              <p:nvPicPr>
                <p:cNvPr id="276" name="Freihand 275">
                  <a:extLst>
                    <a:ext uri="{FF2B5EF4-FFF2-40B4-BE49-F238E27FC236}">
                      <a16:creationId xmlns:a16="http://schemas.microsoft.com/office/drawing/2014/main" id="{A74756D5-4D09-4286-856B-CC4CCCCF47A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529646" y="1158794"/>
                  <a:ext cx="1267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77" name="Freihand 276">
                  <a:extLst>
                    <a:ext uri="{FF2B5EF4-FFF2-40B4-BE49-F238E27FC236}">
                      <a16:creationId xmlns:a16="http://schemas.microsoft.com/office/drawing/2014/main" id="{462FC35F-213E-4404-932E-860B74E1FD68}"/>
                    </a:ext>
                  </a:extLst>
                </p14:cNvPr>
                <p14:cNvContentPartPr/>
                <p14:nvPr/>
              </p14:nvContentPartPr>
              <p14:xfrm>
                <a:off x="2685886" y="1096154"/>
                <a:ext cx="140040" cy="146160"/>
              </p14:xfrm>
            </p:contentPart>
          </mc:Choice>
          <mc:Fallback xmlns="">
            <p:pic>
              <p:nvPicPr>
                <p:cNvPr id="277" name="Freihand 276">
                  <a:extLst>
                    <a:ext uri="{FF2B5EF4-FFF2-40B4-BE49-F238E27FC236}">
                      <a16:creationId xmlns:a16="http://schemas.microsoft.com/office/drawing/2014/main" id="{462FC35F-213E-4404-932E-860B74E1FD6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676886" y="1087514"/>
                  <a:ext cx="1576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78" name="Freihand 277">
                  <a:extLst>
                    <a:ext uri="{FF2B5EF4-FFF2-40B4-BE49-F238E27FC236}">
                      <a16:creationId xmlns:a16="http://schemas.microsoft.com/office/drawing/2014/main" id="{6F3A3AAF-F315-448B-9802-24240ECE0287}"/>
                    </a:ext>
                  </a:extLst>
                </p14:cNvPr>
                <p14:cNvContentPartPr/>
                <p14:nvPr/>
              </p14:nvContentPartPr>
              <p14:xfrm>
                <a:off x="2697766" y="1124594"/>
                <a:ext cx="104400" cy="109080"/>
              </p14:xfrm>
            </p:contentPart>
          </mc:Choice>
          <mc:Fallback xmlns="">
            <p:pic>
              <p:nvPicPr>
                <p:cNvPr id="278" name="Freihand 277">
                  <a:extLst>
                    <a:ext uri="{FF2B5EF4-FFF2-40B4-BE49-F238E27FC236}">
                      <a16:creationId xmlns:a16="http://schemas.microsoft.com/office/drawing/2014/main" id="{6F3A3AAF-F315-448B-9802-24240ECE028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688766" y="1115594"/>
                  <a:ext cx="1220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79" name="Freihand 278">
                  <a:extLst>
                    <a:ext uri="{FF2B5EF4-FFF2-40B4-BE49-F238E27FC236}">
                      <a16:creationId xmlns:a16="http://schemas.microsoft.com/office/drawing/2014/main" id="{ED40C909-4185-4E94-B14B-F2AC03196F3A}"/>
                    </a:ext>
                  </a:extLst>
                </p14:cNvPr>
                <p14:cNvContentPartPr/>
                <p14:nvPr/>
              </p14:nvContentPartPr>
              <p14:xfrm>
                <a:off x="2790646" y="1101194"/>
                <a:ext cx="137520" cy="138960"/>
              </p14:xfrm>
            </p:contentPart>
          </mc:Choice>
          <mc:Fallback xmlns="">
            <p:pic>
              <p:nvPicPr>
                <p:cNvPr id="279" name="Freihand 278">
                  <a:extLst>
                    <a:ext uri="{FF2B5EF4-FFF2-40B4-BE49-F238E27FC236}">
                      <a16:creationId xmlns:a16="http://schemas.microsoft.com/office/drawing/2014/main" id="{ED40C909-4185-4E94-B14B-F2AC03196F3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782006" y="1092194"/>
                  <a:ext cx="1551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80" name="Freihand 279">
                  <a:extLst>
                    <a:ext uri="{FF2B5EF4-FFF2-40B4-BE49-F238E27FC236}">
                      <a16:creationId xmlns:a16="http://schemas.microsoft.com/office/drawing/2014/main" id="{58061080-6E55-4AFA-BD25-4929DDACB77D}"/>
                    </a:ext>
                  </a:extLst>
                </p14:cNvPr>
                <p14:cNvContentPartPr/>
                <p14:nvPr/>
              </p14:nvContentPartPr>
              <p14:xfrm>
                <a:off x="2910886" y="1054394"/>
                <a:ext cx="128520" cy="150120"/>
              </p14:xfrm>
            </p:contentPart>
          </mc:Choice>
          <mc:Fallback xmlns="">
            <p:pic>
              <p:nvPicPr>
                <p:cNvPr id="280" name="Freihand 279">
                  <a:extLst>
                    <a:ext uri="{FF2B5EF4-FFF2-40B4-BE49-F238E27FC236}">
                      <a16:creationId xmlns:a16="http://schemas.microsoft.com/office/drawing/2014/main" id="{58061080-6E55-4AFA-BD25-4929DDACB77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902246" y="1045754"/>
                  <a:ext cx="1461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81" name="Freihand 280">
                  <a:extLst>
                    <a:ext uri="{FF2B5EF4-FFF2-40B4-BE49-F238E27FC236}">
                      <a16:creationId xmlns:a16="http://schemas.microsoft.com/office/drawing/2014/main" id="{F0574E17-161D-469A-83AF-8B1EA0087BE1}"/>
                    </a:ext>
                  </a:extLst>
                </p14:cNvPr>
                <p14:cNvContentPartPr/>
                <p14:nvPr/>
              </p14:nvContentPartPr>
              <p14:xfrm>
                <a:off x="2906206" y="1090034"/>
                <a:ext cx="129240" cy="101880"/>
              </p14:xfrm>
            </p:contentPart>
          </mc:Choice>
          <mc:Fallback xmlns="">
            <p:pic>
              <p:nvPicPr>
                <p:cNvPr id="281" name="Freihand 280">
                  <a:extLst>
                    <a:ext uri="{FF2B5EF4-FFF2-40B4-BE49-F238E27FC236}">
                      <a16:creationId xmlns:a16="http://schemas.microsoft.com/office/drawing/2014/main" id="{F0574E17-161D-469A-83AF-8B1EA0087BE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897566" y="1081034"/>
                  <a:ext cx="146880" cy="11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" name="Gruppieren 306">
            <a:extLst>
              <a:ext uri="{FF2B5EF4-FFF2-40B4-BE49-F238E27FC236}">
                <a16:creationId xmlns:a16="http://schemas.microsoft.com/office/drawing/2014/main" id="{A91D0F48-9129-420E-8528-DCD0C39F6436}"/>
              </a:ext>
            </a:extLst>
          </p:cNvPr>
          <p:cNvGrpSpPr/>
          <p:nvPr/>
        </p:nvGrpSpPr>
        <p:grpSpPr>
          <a:xfrm>
            <a:off x="545766" y="980244"/>
            <a:ext cx="1051200" cy="301680"/>
            <a:chOff x="587806" y="1032794"/>
            <a:chExt cx="1051200" cy="30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99" name="Freihand 298">
                  <a:extLst>
                    <a:ext uri="{FF2B5EF4-FFF2-40B4-BE49-F238E27FC236}">
                      <a16:creationId xmlns:a16="http://schemas.microsoft.com/office/drawing/2014/main" id="{0CC70860-EF4C-413C-BD74-FFB5EA3A5EEE}"/>
                    </a:ext>
                  </a:extLst>
                </p14:cNvPr>
                <p14:cNvContentPartPr/>
                <p14:nvPr/>
              </p14:nvContentPartPr>
              <p14:xfrm>
                <a:off x="587806" y="1063034"/>
                <a:ext cx="244440" cy="255600"/>
              </p14:xfrm>
            </p:contentPart>
          </mc:Choice>
          <mc:Fallback xmlns="">
            <p:pic>
              <p:nvPicPr>
                <p:cNvPr id="299" name="Freihand 298">
                  <a:extLst>
                    <a:ext uri="{FF2B5EF4-FFF2-40B4-BE49-F238E27FC236}">
                      <a16:creationId xmlns:a16="http://schemas.microsoft.com/office/drawing/2014/main" id="{0CC70860-EF4C-413C-BD74-FFB5EA3A5EE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78806" y="1054034"/>
                  <a:ext cx="2620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300" name="Freihand 299">
                  <a:extLst>
                    <a:ext uri="{FF2B5EF4-FFF2-40B4-BE49-F238E27FC236}">
                      <a16:creationId xmlns:a16="http://schemas.microsoft.com/office/drawing/2014/main" id="{A9C5B938-A5BD-48C7-BD17-001D459E9B5B}"/>
                    </a:ext>
                  </a:extLst>
                </p14:cNvPr>
                <p14:cNvContentPartPr/>
                <p14:nvPr/>
              </p14:nvContentPartPr>
              <p14:xfrm>
                <a:off x="816046" y="1211714"/>
                <a:ext cx="144000" cy="122760"/>
              </p14:xfrm>
            </p:contentPart>
          </mc:Choice>
          <mc:Fallback xmlns="">
            <p:pic>
              <p:nvPicPr>
                <p:cNvPr id="300" name="Freihand 299">
                  <a:extLst>
                    <a:ext uri="{FF2B5EF4-FFF2-40B4-BE49-F238E27FC236}">
                      <a16:creationId xmlns:a16="http://schemas.microsoft.com/office/drawing/2014/main" id="{A9C5B938-A5BD-48C7-BD17-001D459E9B5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07406" y="1203074"/>
                  <a:ext cx="1616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301" name="Freihand 300">
                  <a:extLst>
                    <a:ext uri="{FF2B5EF4-FFF2-40B4-BE49-F238E27FC236}">
                      <a16:creationId xmlns:a16="http://schemas.microsoft.com/office/drawing/2014/main" id="{2B49DB1B-E331-48F4-8DD6-16E902DDABA4}"/>
                    </a:ext>
                  </a:extLst>
                </p14:cNvPr>
                <p14:cNvContentPartPr/>
                <p14:nvPr/>
              </p14:nvContentPartPr>
              <p14:xfrm>
                <a:off x="978406" y="1199834"/>
                <a:ext cx="164520" cy="95760"/>
              </p14:xfrm>
            </p:contentPart>
          </mc:Choice>
          <mc:Fallback xmlns="">
            <p:pic>
              <p:nvPicPr>
                <p:cNvPr id="301" name="Freihand 300">
                  <a:extLst>
                    <a:ext uri="{FF2B5EF4-FFF2-40B4-BE49-F238E27FC236}">
                      <a16:creationId xmlns:a16="http://schemas.microsoft.com/office/drawing/2014/main" id="{2B49DB1B-E331-48F4-8DD6-16E902DDABA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69406" y="1190834"/>
                  <a:ext cx="1821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02" name="Freihand 301">
                  <a:extLst>
                    <a:ext uri="{FF2B5EF4-FFF2-40B4-BE49-F238E27FC236}">
                      <a16:creationId xmlns:a16="http://schemas.microsoft.com/office/drawing/2014/main" id="{9F1AECE7-2362-4A1B-967A-55443544D7ED}"/>
                    </a:ext>
                  </a:extLst>
                </p14:cNvPr>
                <p14:cNvContentPartPr/>
                <p14:nvPr/>
              </p14:nvContentPartPr>
              <p14:xfrm>
                <a:off x="1149766" y="1032794"/>
                <a:ext cx="213840" cy="277920"/>
              </p14:xfrm>
            </p:contentPart>
          </mc:Choice>
          <mc:Fallback xmlns="">
            <p:pic>
              <p:nvPicPr>
                <p:cNvPr id="302" name="Freihand 301">
                  <a:extLst>
                    <a:ext uri="{FF2B5EF4-FFF2-40B4-BE49-F238E27FC236}">
                      <a16:creationId xmlns:a16="http://schemas.microsoft.com/office/drawing/2014/main" id="{9F1AECE7-2362-4A1B-967A-55443544D7E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140766" y="1024154"/>
                  <a:ext cx="2314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303" name="Freihand 302">
                  <a:extLst>
                    <a:ext uri="{FF2B5EF4-FFF2-40B4-BE49-F238E27FC236}">
                      <a16:creationId xmlns:a16="http://schemas.microsoft.com/office/drawing/2014/main" id="{4450646E-5B9C-4609-845F-A3731DABA574}"/>
                    </a:ext>
                  </a:extLst>
                </p14:cNvPr>
                <p14:cNvContentPartPr/>
                <p14:nvPr/>
              </p14:nvContentPartPr>
              <p14:xfrm>
                <a:off x="1339846" y="1165994"/>
                <a:ext cx="42480" cy="115560"/>
              </p14:xfrm>
            </p:contentPart>
          </mc:Choice>
          <mc:Fallback xmlns="">
            <p:pic>
              <p:nvPicPr>
                <p:cNvPr id="303" name="Freihand 302">
                  <a:extLst>
                    <a:ext uri="{FF2B5EF4-FFF2-40B4-BE49-F238E27FC236}">
                      <a16:creationId xmlns:a16="http://schemas.microsoft.com/office/drawing/2014/main" id="{4450646E-5B9C-4609-845F-A3731DABA57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331206" y="1157354"/>
                  <a:ext cx="601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304" name="Freihand 303">
                  <a:extLst>
                    <a:ext uri="{FF2B5EF4-FFF2-40B4-BE49-F238E27FC236}">
                      <a16:creationId xmlns:a16="http://schemas.microsoft.com/office/drawing/2014/main" id="{C8089B00-AC25-4386-A088-709096B22068}"/>
                    </a:ext>
                  </a:extLst>
                </p14:cNvPr>
                <p14:cNvContentPartPr/>
                <p14:nvPr/>
              </p14:nvContentPartPr>
              <p14:xfrm>
                <a:off x="1308886" y="1096154"/>
                <a:ext cx="8280" cy="6840"/>
              </p14:xfrm>
            </p:contentPart>
          </mc:Choice>
          <mc:Fallback xmlns="">
            <p:pic>
              <p:nvPicPr>
                <p:cNvPr id="304" name="Freihand 303">
                  <a:extLst>
                    <a:ext uri="{FF2B5EF4-FFF2-40B4-BE49-F238E27FC236}">
                      <a16:creationId xmlns:a16="http://schemas.microsoft.com/office/drawing/2014/main" id="{C8089B00-AC25-4386-A088-709096B2206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299886" y="1087514"/>
                  <a:ext cx="259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305" name="Freihand 304">
                  <a:extLst>
                    <a:ext uri="{FF2B5EF4-FFF2-40B4-BE49-F238E27FC236}">
                      <a16:creationId xmlns:a16="http://schemas.microsoft.com/office/drawing/2014/main" id="{88BBAD52-25A3-48DF-B419-54762A41F8FC}"/>
                    </a:ext>
                  </a:extLst>
                </p14:cNvPr>
                <p14:cNvContentPartPr/>
                <p14:nvPr/>
              </p14:nvContentPartPr>
              <p14:xfrm>
                <a:off x="1418686" y="1142234"/>
                <a:ext cx="220320" cy="111240"/>
              </p14:xfrm>
            </p:contentPart>
          </mc:Choice>
          <mc:Fallback xmlns="">
            <p:pic>
              <p:nvPicPr>
                <p:cNvPr id="305" name="Freihand 304">
                  <a:extLst>
                    <a:ext uri="{FF2B5EF4-FFF2-40B4-BE49-F238E27FC236}">
                      <a16:creationId xmlns:a16="http://schemas.microsoft.com/office/drawing/2014/main" id="{88BBAD52-25A3-48DF-B419-54762A41F8F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410046" y="1133234"/>
                  <a:ext cx="2379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306" name="Freihand 305">
                  <a:extLst>
                    <a:ext uri="{FF2B5EF4-FFF2-40B4-BE49-F238E27FC236}">
                      <a16:creationId xmlns:a16="http://schemas.microsoft.com/office/drawing/2014/main" id="{1536A6B0-B13D-47E2-8542-38B912691D26}"/>
                    </a:ext>
                  </a:extLst>
                </p14:cNvPr>
                <p14:cNvContentPartPr/>
                <p14:nvPr/>
              </p14:nvContentPartPr>
              <p14:xfrm>
                <a:off x="1292686" y="1100474"/>
                <a:ext cx="36360" cy="15480"/>
              </p14:xfrm>
            </p:contentPart>
          </mc:Choice>
          <mc:Fallback xmlns="">
            <p:pic>
              <p:nvPicPr>
                <p:cNvPr id="306" name="Freihand 305">
                  <a:extLst>
                    <a:ext uri="{FF2B5EF4-FFF2-40B4-BE49-F238E27FC236}">
                      <a16:creationId xmlns:a16="http://schemas.microsoft.com/office/drawing/2014/main" id="{1536A6B0-B13D-47E2-8542-38B912691D2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283686" y="1091834"/>
                  <a:ext cx="54000" cy="33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09" name="Textfeld 308">
            <a:extLst>
              <a:ext uri="{FF2B5EF4-FFF2-40B4-BE49-F238E27FC236}">
                <a16:creationId xmlns:a16="http://schemas.microsoft.com/office/drawing/2014/main" id="{AD0A407E-F448-44DF-B453-BFE32D475BBD}"/>
              </a:ext>
            </a:extLst>
          </p:cNvPr>
          <p:cNvSpPr txBox="1"/>
          <p:nvPr/>
        </p:nvSpPr>
        <p:spPr>
          <a:xfrm>
            <a:off x="4340356" y="3089848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6. HTTP/1.1 200 OK</a:t>
            </a:r>
          </a:p>
        </p:txBody>
      </p:sp>
      <p:sp>
        <p:nvSpPr>
          <p:cNvPr id="200" name="Textfeld 199">
            <a:extLst>
              <a:ext uri="{FF2B5EF4-FFF2-40B4-BE49-F238E27FC236}">
                <a16:creationId xmlns:a16="http://schemas.microsoft.com/office/drawing/2014/main" id="{B228BAFD-FAC4-4344-81DC-CD43A6C76211}"/>
              </a:ext>
            </a:extLst>
          </p:cNvPr>
          <p:cNvSpPr txBox="1"/>
          <p:nvPr/>
        </p:nvSpPr>
        <p:spPr>
          <a:xfrm>
            <a:off x="3500420" y="65895"/>
            <a:ext cx="739377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+mj-lt"/>
              </a:rPr>
              <a:t>5. </a:t>
            </a:r>
            <a:r>
              <a:rPr lang="en-US" dirty="0">
                <a:latin typeface="+mj-lt"/>
              </a:rPr>
              <a:t>POST /transfer HTTP/1.1</a:t>
            </a:r>
          </a:p>
          <a:p>
            <a:r>
              <a:rPr lang="en-US" dirty="0">
                <a:latin typeface="+mj-lt"/>
              </a:rPr>
              <a:t>   Host: www.jedibank.com</a:t>
            </a:r>
          </a:p>
          <a:p>
            <a:r>
              <a:rPr lang="en-US" dirty="0">
                <a:latin typeface="+mj-lt"/>
              </a:rPr>
              <a:t>   Content-Type: application/x-www-form-</a:t>
            </a:r>
            <a:r>
              <a:rPr lang="en-US" dirty="0" err="1">
                <a:latin typeface="+mj-lt"/>
              </a:rPr>
              <a:t>urlencoded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   Cookie: </a:t>
            </a:r>
            <a:r>
              <a:rPr lang="de-DE" dirty="0">
                <a:latin typeface="+mj-lt"/>
              </a:rPr>
              <a:t>SID=XXXX</a:t>
            </a:r>
          </a:p>
          <a:p>
            <a:endParaRPr lang="en-US" sz="1050" dirty="0">
              <a:latin typeface="+mj-lt"/>
            </a:endParaRPr>
          </a:p>
          <a:p>
            <a:r>
              <a:rPr lang="en-US" dirty="0">
                <a:latin typeface="+mj-lt"/>
              </a:rPr>
              <a:t>   from=</a:t>
            </a:r>
            <a:r>
              <a:rPr lang="en-US" dirty="0" err="1">
                <a:latin typeface="+mj-lt"/>
              </a:rPr>
              <a:t>luke&amp;to</a:t>
            </a:r>
            <a:r>
              <a:rPr lang="en-US" dirty="0">
                <a:latin typeface="+mj-lt"/>
              </a:rPr>
              <a:t>=</a:t>
            </a:r>
            <a:r>
              <a:rPr lang="en-US" dirty="0" err="1">
                <a:latin typeface="+mj-lt"/>
              </a:rPr>
              <a:t>vader&amp;amount</a:t>
            </a:r>
            <a:r>
              <a:rPr lang="en-US" dirty="0">
                <a:latin typeface="+mj-lt"/>
              </a:rPr>
              <a:t>=3000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   </a:t>
            </a:r>
            <a:endParaRPr lang="de-AT" dirty="0"/>
          </a:p>
        </p:txBody>
      </p:sp>
      <p:grpSp>
        <p:nvGrpSpPr>
          <p:cNvPr id="151" name="Gruppieren 150">
            <a:extLst>
              <a:ext uri="{FF2B5EF4-FFF2-40B4-BE49-F238E27FC236}">
                <a16:creationId xmlns:a16="http://schemas.microsoft.com/office/drawing/2014/main" id="{12A17DFE-1212-425C-B28D-A80E055D3750}"/>
              </a:ext>
            </a:extLst>
          </p:cNvPr>
          <p:cNvGrpSpPr/>
          <p:nvPr/>
        </p:nvGrpSpPr>
        <p:grpSpPr>
          <a:xfrm>
            <a:off x="1806064" y="1852334"/>
            <a:ext cx="2266560" cy="1233360"/>
            <a:chOff x="8755481" y="4747220"/>
            <a:chExt cx="2266560" cy="1233360"/>
          </a:xfrm>
        </p:grpSpPr>
        <p:grpSp>
          <p:nvGrpSpPr>
            <p:cNvPr id="152" name="Gruppieren 151">
              <a:extLst>
                <a:ext uri="{FF2B5EF4-FFF2-40B4-BE49-F238E27FC236}">
                  <a16:creationId xmlns:a16="http://schemas.microsoft.com/office/drawing/2014/main" id="{C0B73ABD-F1DE-4177-B063-A280040C178F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856F504B-8D7F-4AA6-9B5D-501ED30923B0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C6926808-5BF1-453A-9CDB-850977BF61E2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316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6AF2953C-ABFF-4DE0-9DCE-341B4C3B00FB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318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9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A44234F8-95EF-432C-BE6C-9C55960A4F6F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320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213" name="Freihand 212">
                    <a:extLst>
                      <a:ext uri="{FF2B5EF4-FFF2-40B4-BE49-F238E27FC236}">
                        <a16:creationId xmlns:a16="http://schemas.microsoft.com/office/drawing/2014/main" id="{178BFDBD-4649-4396-8255-BFD04D3DE6F5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3" name="Gruppieren 152">
              <a:extLst>
                <a:ext uri="{FF2B5EF4-FFF2-40B4-BE49-F238E27FC236}">
                  <a16:creationId xmlns:a16="http://schemas.microsoft.com/office/drawing/2014/main" id="{BACC2BD3-AFEC-4C27-936B-BE24D03A5BFB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204" name="Freihand 203">
                    <a:extLst>
                      <a:ext uri="{FF2B5EF4-FFF2-40B4-BE49-F238E27FC236}">
                        <a16:creationId xmlns:a16="http://schemas.microsoft.com/office/drawing/2014/main" id="{392CB6EB-6B09-4087-AC31-1A413294C75C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205" name="Freihand 204">
                    <a:extLst>
                      <a:ext uri="{FF2B5EF4-FFF2-40B4-BE49-F238E27FC236}">
                        <a16:creationId xmlns:a16="http://schemas.microsoft.com/office/drawing/2014/main" id="{B16CBB0C-1B26-444F-8360-CF2E19EB4DEB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60B4EBBF-C3F4-4807-93A8-97FBADDA925C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10A74D03-BA04-457A-B9EB-DB2BC69375C5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208" name="Freihand 207">
                    <a:extLst>
                      <a:ext uri="{FF2B5EF4-FFF2-40B4-BE49-F238E27FC236}">
                        <a16:creationId xmlns:a16="http://schemas.microsoft.com/office/drawing/2014/main" id="{BE0FF78A-992A-4B3E-8FA5-6035A8C3C670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54" name="Freihand 153">
                  <a:extLst>
                    <a:ext uri="{FF2B5EF4-FFF2-40B4-BE49-F238E27FC236}">
                      <a16:creationId xmlns:a16="http://schemas.microsoft.com/office/drawing/2014/main" id="{8A840736-51A4-4114-94F0-4E364382784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56" name="Freihand 155">
                  <a:extLst>
                    <a:ext uri="{FF2B5EF4-FFF2-40B4-BE49-F238E27FC236}">
                      <a16:creationId xmlns:a16="http://schemas.microsoft.com/office/drawing/2014/main" id="{84663893-22A2-482F-9ECB-B1FB2CD4C389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57" name="Freihand 156">
                  <a:extLst>
                    <a:ext uri="{FF2B5EF4-FFF2-40B4-BE49-F238E27FC236}">
                      <a16:creationId xmlns:a16="http://schemas.microsoft.com/office/drawing/2014/main" id="{B9F5690B-3EB5-4D4B-8D11-4D5DD127C49D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9" name="Gruppieren 158">
              <a:extLst>
                <a:ext uri="{FF2B5EF4-FFF2-40B4-BE49-F238E27FC236}">
                  <a16:creationId xmlns:a16="http://schemas.microsoft.com/office/drawing/2014/main" id="{0CAEC287-3373-47E0-9925-B9F2C2C19E56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756BED3A-4CE3-48FC-8BB8-5F1058A2F7FA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107A32BD-A93E-4B41-87EC-89738E2AC064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0" name="Gruppieren 159">
              <a:extLst>
                <a:ext uri="{FF2B5EF4-FFF2-40B4-BE49-F238E27FC236}">
                  <a16:creationId xmlns:a16="http://schemas.microsoft.com/office/drawing/2014/main" id="{386939D1-68E8-4648-A1F8-825E5DC02904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7499AB7C-551A-43D9-ACF4-A943FC54D343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A763CF5A-2E39-4D0C-BB7F-C6D6C7DA9158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34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61" name="Freihand 160">
                  <a:extLst>
                    <a:ext uri="{FF2B5EF4-FFF2-40B4-BE49-F238E27FC236}">
                      <a16:creationId xmlns:a16="http://schemas.microsoft.com/office/drawing/2014/main" id="{DCF0D676-D525-49C3-B796-FB114149560D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62" name="Freihand 161">
                  <a:extLst>
                    <a:ext uri="{FF2B5EF4-FFF2-40B4-BE49-F238E27FC236}">
                      <a16:creationId xmlns:a16="http://schemas.microsoft.com/office/drawing/2014/main" id="{21E24430-F65C-42FE-AA09-9C9E4132FEE8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8" name="Gruppieren 177">
              <a:extLst>
                <a:ext uri="{FF2B5EF4-FFF2-40B4-BE49-F238E27FC236}">
                  <a16:creationId xmlns:a16="http://schemas.microsoft.com/office/drawing/2014/main" id="{5C666E9E-D4FE-49C7-9590-1EF6712DFE07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8">
                <p14:nvContentPartPr>
                  <p14:cNvPr id="182" name="Freihand 181">
                    <a:extLst>
                      <a:ext uri="{FF2B5EF4-FFF2-40B4-BE49-F238E27FC236}">
                        <a16:creationId xmlns:a16="http://schemas.microsoft.com/office/drawing/2014/main" id="{4BFF56C6-8DCA-4F9D-9E5D-93B512B513A0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186" name="Freihand 185">
                    <a:extLst>
                      <a:ext uri="{FF2B5EF4-FFF2-40B4-BE49-F238E27FC236}">
                        <a16:creationId xmlns:a16="http://schemas.microsoft.com/office/drawing/2014/main" id="{4D4054BA-F883-4EC4-8700-E692A4F23B3A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0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0B2E7BE0-859A-42E0-9E68-7D01CE1F75D0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266CFB77-9A14-4CE9-8996-2FA32A414A55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14" name="Gruppieren 213">
            <a:extLst>
              <a:ext uri="{FF2B5EF4-FFF2-40B4-BE49-F238E27FC236}">
                <a16:creationId xmlns:a16="http://schemas.microsoft.com/office/drawing/2014/main" id="{8D99DB05-46F3-4794-9F3C-54AC3911A4E8}"/>
              </a:ext>
            </a:extLst>
          </p:cNvPr>
          <p:cNvGrpSpPr/>
          <p:nvPr/>
        </p:nvGrpSpPr>
        <p:grpSpPr>
          <a:xfrm>
            <a:off x="3248206" y="4057874"/>
            <a:ext cx="252360" cy="320760"/>
            <a:chOff x="3248206" y="4057874"/>
            <a:chExt cx="252360" cy="32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5" name="Freihand 214">
                  <a:extLst>
                    <a:ext uri="{FF2B5EF4-FFF2-40B4-BE49-F238E27FC236}">
                      <a16:creationId xmlns:a16="http://schemas.microsoft.com/office/drawing/2014/main" id="{FF3C1474-3089-47C6-94F5-BD4F1820A27F}"/>
                    </a:ext>
                  </a:extLst>
                </p14:cNvPr>
                <p14:cNvContentPartPr/>
                <p14:nvPr/>
              </p14:nvContentPartPr>
              <p14:xfrm>
                <a:off x="3248206" y="4057874"/>
                <a:ext cx="151920" cy="218880"/>
              </p14:xfrm>
            </p:contentPart>
          </mc:Choice>
          <mc:Fallback xmlns="">
            <p:pic>
              <p:nvPicPr>
                <p:cNvPr id="159" name="Freihand 158">
                  <a:extLst>
                    <a:ext uri="{FF2B5EF4-FFF2-40B4-BE49-F238E27FC236}">
                      <a16:creationId xmlns:a16="http://schemas.microsoft.com/office/drawing/2014/main" id="{4D8CA023-EAEA-4CE1-B656-AC850E82259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239566" y="4048874"/>
                  <a:ext cx="1695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6" name="Freihand 215">
                  <a:extLst>
                    <a:ext uri="{FF2B5EF4-FFF2-40B4-BE49-F238E27FC236}">
                      <a16:creationId xmlns:a16="http://schemas.microsoft.com/office/drawing/2014/main" id="{410BA88A-3095-48B0-9713-4196BA0A57C5}"/>
                    </a:ext>
                  </a:extLst>
                </p14:cNvPr>
                <p14:cNvContentPartPr/>
                <p14:nvPr/>
              </p14:nvContentPartPr>
              <p14:xfrm>
                <a:off x="3360886" y="4197914"/>
                <a:ext cx="24480" cy="180720"/>
              </p14:xfrm>
            </p:contentPart>
          </mc:Choice>
          <mc:Fallback xmlns="">
            <p:pic>
              <p:nvPicPr>
                <p:cNvPr id="160" name="Freihand 159">
                  <a:extLst>
                    <a:ext uri="{FF2B5EF4-FFF2-40B4-BE49-F238E27FC236}">
                      <a16:creationId xmlns:a16="http://schemas.microsoft.com/office/drawing/2014/main" id="{E2B968EF-8882-4236-868D-E0879114E6E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352246" y="4188914"/>
                  <a:ext cx="421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7" name="Freihand 216">
                  <a:extLst>
                    <a:ext uri="{FF2B5EF4-FFF2-40B4-BE49-F238E27FC236}">
                      <a16:creationId xmlns:a16="http://schemas.microsoft.com/office/drawing/2014/main" id="{2BD2BBA2-CFC2-4FA5-A30B-8996DC8EBE73}"/>
                    </a:ext>
                  </a:extLst>
                </p14:cNvPr>
                <p14:cNvContentPartPr/>
                <p14:nvPr/>
              </p14:nvContentPartPr>
              <p14:xfrm>
                <a:off x="3493006" y="4319234"/>
                <a:ext cx="7560" cy="13320"/>
              </p14:xfrm>
            </p:contentPart>
          </mc:Choice>
          <mc:Fallback xmlns="">
            <p:pic>
              <p:nvPicPr>
                <p:cNvPr id="161" name="Freihand 160">
                  <a:extLst>
                    <a:ext uri="{FF2B5EF4-FFF2-40B4-BE49-F238E27FC236}">
                      <a16:creationId xmlns:a16="http://schemas.microsoft.com/office/drawing/2014/main" id="{AA281726-2EC8-4A49-B088-DB29B0E1980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484006" y="4310234"/>
                  <a:ext cx="25200" cy="309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18" name="Grafik 217">
            <a:extLst>
              <a:ext uri="{FF2B5EF4-FFF2-40B4-BE49-F238E27FC236}">
                <a16:creationId xmlns:a16="http://schemas.microsoft.com/office/drawing/2014/main" id="{8FE19BE7-9835-4E13-A87E-82B8BB3BD140}"/>
              </a:ext>
            </a:extLst>
          </p:cNvPr>
          <p:cNvPicPr>
            <a:picLocks noChangeAspect="1"/>
          </p:cNvPicPr>
          <p:nvPr/>
        </p:nvPicPr>
        <p:blipFill rotWithShape="1">
          <a:blip r:embed="rId348"/>
          <a:srcRect t="1857"/>
          <a:stretch/>
        </p:blipFill>
        <p:spPr>
          <a:xfrm>
            <a:off x="3657447" y="4046354"/>
            <a:ext cx="8010525" cy="218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5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5278EFE-30CF-436A-8C00-01D37FA68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OWASP Top 10</a:t>
            </a:r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EC801B8-AC5D-4DCF-8AA0-7FD9A37610EE}"/>
              </a:ext>
            </a:extLst>
          </p:cNvPr>
          <p:cNvSpPr txBox="1"/>
          <p:nvPr/>
        </p:nvSpPr>
        <p:spPr>
          <a:xfrm>
            <a:off x="173118" y="5924160"/>
            <a:ext cx="11845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https://owasp.org/www-project-top-ten/</a:t>
            </a:r>
          </a:p>
          <a:p>
            <a:pPr algn="ctr"/>
            <a:r>
              <a:rPr lang="de-AT" dirty="0"/>
              <a:t>https://owasp.org/Top10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56161FE-822C-4DC1-B6CB-06EB68A77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70" y="1969716"/>
            <a:ext cx="11130455" cy="310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3103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00339EA-FCA8-46B6-9106-8414663F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58D4AF8-CFBC-451C-9FE5-E0263E711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76350"/>
            <a:ext cx="7229475" cy="215265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463F8E0-A59A-4F7F-9C02-7497824A8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429000"/>
            <a:ext cx="5791200" cy="321945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9962E24-A29C-40C9-ADC2-EC3B49598726}"/>
              </a:ext>
            </a:extLst>
          </p:cNvPr>
          <p:cNvSpPr txBox="1"/>
          <p:nvPr/>
        </p:nvSpPr>
        <p:spPr>
          <a:xfrm>
            <a:off x="7534362" y="4443781"/>
            <a:ext cx="398378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POST /</a:t>
            </a:r>
            <a:r>
              <a:rPr lang="de-DE" dirty="0" err="1">
                <a:latin typeface="+mj-lt"/>
              </a:rPr>
              <a:t>transfer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www.jedibank.com</a:t>
            </a:r>
          </a:p>
          <a:p>
            <a:r>
              <a:rPr lang="de-DE" dirty="0">
                <a:latin typeface="+mj-lt"/>
              </a:rPr>
              <a:t>Cookie: SID=XXXX</a:t>
            </a:r>
          </a:p>
          <a:p>
            <a:r>
              <a:rPr lang="de-DE" dirty="0">
                <a:latin typeface="+mj-lt"/>
              </a:rPr>
              <a:t>...</a:t>
            </a:r>
          </a:p>
          <a:p>
            <a:endParaRPr lang="de-DE" dirty="0">
              <a:latin typeface="+mj-lt"/>
            </a:endParaRPr>
          </a:p>
          <a:p>
            <a:r>
              <a:rPr lang="en-US" dirty="0">
                <a:latin typeface="+mj-lt"/>
              </a:rPr>
              <a:t>from=</a:t>
            </a:r>
            <a:r>
              <a:rPr lang="en-US" dirty="0" err="1">
                <a:latin typeface="+mj-lt"/>
              </a:rPr>
              <a:t>luke&amp;to</a:t>
            </a:r>
            <a:r>
              <a:rPr lang="en-US" dirty="0">
                <a:latin typeface="+mj-lt"/>
              </a:rPr>
              <a:t>=</a:t>
            </a:r>
            <a:r>
              <a:rPr lang="en-US" dirty="0" err="1">
                <a:latin typeface="+mj-lt"/>
              </a:rPr>
              <a:t>vader&amp;amount</a:t>
            </a:r>
            <a:r>
              <a:rPr lang="en-US" dirty="0">
                <a:latin typeface="+mj-lt"/>
              </a:rPr>
              <a:t>=3000</a:t>
            </a:r>
            <a:endParaRPr lang="de-AT" dirty="0">
              <a:latin typeface="+mj-lt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5F2C1AF-66B8-41F3-A5A4-5320539BDE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6500" y="1276351"/>
            <a:ext cx="3482559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72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C939E8AC-C0D2-434A-99B4-65C46FF2CB0A}"/>
              </a:ext>
            </a:extLst>
          </p:cNvPr>
          <p:cNvCxnSpPr>
            <a:cxnSpLocks/>
          </p:cNvCxnSpPr>
          <p:nvPr/>
        </p:nvCxnSpPr>
        <p:spPr>
          <a:xfrm flipV="1">
            <a:off x="588579" y="3248259"/>
            <a:ext cx="4502590" cy="204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B7493768-B493-4012-AB6D-A341DF4A0DF7}"/>
              </a:ext>
            </a:extLst>
          </p:cNvPr>
          <p:cNvSpPr txBox="1"/>
          <p:nvPr/>
        </p:nvSpPr>
        <p:spPr>
          <a:xfrm>
            <a:off x="834070" y="3429000"/>
            <a:ext cx="231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Company Network</a:t>
            </a:r>
            <a:endParaRPr lang="de-AT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E982AB9-28C2-4927-9276-6EB678645620}"/>
              </a:ext>
            </a:extLst>
          </p:cNvPr>
          <p:cNvSpPr txBox="1"/>
          <p:nvPr/>
        </p:nvSpPr>
        <p:spPr>
          <a:xfrm>
            <a:off x="834069" y="268612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Internet</a:t>
            </a:r>
            <a:endParaRPr lang="de-AT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927E810-320F-4787-B806-E216ED86D58E}"/>
              </a:ext>
            </a:extLst>
          </p:cNvPr>
          <p:cNvGrpSpPr/>
          <p:nvPr/>
        </p:nvGrpSpPr>
        <p:grpSpPr>
          <a:xfrm>
            <a:off x="5110887" y="898990"/>
            <a:ext cx="1185120" cy="755640"/>
            <a:chOff x="1716046" y="4377914"/>
            <a:chExt cx="1185120" cy="75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3BDBBF0A-6D19-4A4D-A4A3-53581415C75B}"/>
                    </a:ext>
                  </a:extLst>
                </p14:cNvPr>
                <p14:cNvContentPartPr/>
                <p14:nvPr/>
              </p14:nvContentPartPr>
              <p14:xfrm>
                <a:off x="1716046" y="4377914"/>
                <a:ext cx="120600" cy="75564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3BDBBF0A-6D19-4A4D-A4A3-53581415C75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707406" y="4369274"/>
                  <a:ext cx="138240" cy="77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1DD35479-375B-4868-93BD-CF5DAD611215}"/>
                    </a:ext>
                  </a:extLst>
                </p14:cNvPr>
                <p14:cNvContentPartPr/>
                <p14:nvPr/>
              </p14:nvContentPartPr>
              <p14:xfrm>
                <a:off x="1840246" y="4383314"/>
                <a:ext cx="1029600" cy="288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1DD35479-375B-4868-93BD-CF5DAD61121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31246" y="4374674"/>
                  <a:ext cx="10472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142A7163-B76D-4486-AAC2-15EA40AE3521}"/>
                    </a:ext>
                  </a:extLst>
                </p14:cNvPr>
                <p14:cNvContentPartPr/>
                <p14:nvPr/>
              </p14:nvContentPartPr>
              <p14:xfrm>
                <a:off x="1743046" y="5028434"/>
                <a:ext cx="1133280" cy="831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142A7163-B76D-4486-AAC2-15EA40AE352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734406" y="5019434"/>
                  <a:ext cx="11509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50595132-0E3F-406E-A136-A6F11E48851B}"/>
                    </a:ext>
                  </a:extLst>
                </p14:cNvPr>
                <p14:cNvContentPartPr/>
                <p14:nvPr/>
              </p14:nvContentPartPr>
              <p14:xfrm>
                <a:off x="2880646" y="4404194"/>
                <a:ext cx="20520" cy="61956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50595132-0E3F-406E-A136-A6F11E48851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71646" y="4395554"/>
                  <a:ext cx="38160" cy="63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Freihand 18">
                  <a:extLst>
                    <a:ext uri="{FF2B5EF4-FFF2-40B4-BE49-F238E27FC236}">
                      <a16:creationId xmlns:a16="http://schemas.microsoft.com/office/drawing/2014/main" id="{92157116-5FAB-4B65-8F35-C0719044E230}"/>
                    </a:ext>
                  </a:extLst>
                </p14:cNvPr>
                <p14:cNvContentPartPr/>
                <p14:nvPr/>
              </p14:nvContentPartPr>
              <p14:xfrm>
                <a:off x="1851766" y="4515434"/>
                <a:ext cx="120960" cy="218520"/>
              </p14:xfrm>
            </p:contentPart>
          </mc:Choice>
          <mc:Fallback xmlns="">
            <p:pic>
              <p:nvPicPr>
                <p:cNvPr id="19" name="Freihand 18">
                  <a:extLst>
                    <a:ext uri="{FF2B5EF4-FFF2-40B4-BE49-F238E27FC236}">
                      <a16:creationId xmlns:a16="http://schemas.microsoft.com/office/drawing/2014/main" id="{92157116-5FAB-4B65-8F35-C0719044E23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842766" y="4506794"/>
                  <a:ext cx="1386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0" name="Freihand 19">
                  <a:extLst>
                    <a:ext uri="{FF2B5EF4-FFF2-40B4-BE49-F238E27FC236}">
                      <a16:creationId xmlns:a16="http://schemas.microsoft.com/office/drawing/2014/main" id="{3DC8AA57-3402-4A1B-B2C6-28BC74B407DC}"/>
                    </a:ext>
                  </a:extLst>
                </p14:cNvPr>
                <p14:cNvContentPartPr/>
                <p14:nvPr/>
              </p14:nvContentPartPr>
              <p14:xfrm>
                <a:off x="2030326" y="4602194"/>
                <a:ext cx="74160" cy="67680"/>
              </p14:xfrm>
            </p:contentPart>
          </mc:Choice>
          <mc:Fallback xmlns="">
            <p:pic>
              <p:nvPicPr>
                <p:cNvPr id="20" name="Freihand 19">
                  <a:extLst>
                    <a:ext uri="{FF2B5EF4-FFF2-40B4-BE49-F238E27FC236}">
                      <a16:creationId xmlns:a16="http://schemas.microsoft.com/office/drawing/2014/main" id="{3DC8AA57-3402-4A1B-B2C6-28BC74B407D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021686" y="4593554"/>
                  <a:ext cx="918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738CA6AB-4575-4031-9E03-25589D52B9A8}"/>
                    </a:ext>
                  </a:extLst>
                </p14:cNvPr>
                <p14:cNvContentPartPr/>
                <p14:nvPr/>
              </p14:nvContentPartPr>
              <p14:xfrm>
                <a:off x="2092606" y="4605074"/>
                <a:ext cx="42840" cy="87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738CA6AB-4575-4031-9E03-25589D52B9A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083606" y="4596074"/>
                  <a:ext cx="604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B5D0DDB6-B1E6-4FF0-B5CB-52EBD8D33D28}"/>
                    </a:ext>
                  </a:extLst>
                </p14:cNvPr>
                <p14:cNvContentPartPr/>
                <p14:nvPr/>
              </p14:nvContentPartPr>
              <p14:xfrm>
                <a:off x="2154526" y="4533074"/>
                <a:ext cx="86040" cy="14652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B5D0DDB6-B1E6-4FF0-B5CB-52EBD8D33D2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145526" y="4524074"/>
                  <a:ext cx="1036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" name="Freihand 22">
                  <a:extLst>
                    <a:ext uri="{FF2B5EF4-FFF2-40B4-BE49-F238E27FC236}">
                      <a16:creationId xmlns:a16="http://schemas.microsoft.com/office/drawing/2014/main" id="{1295B41E-D4FB-426A-B2A1-512CCD7241F9}"/>
                    </a:ext>
                  </a:extLst>
                </p14:cNvPr>
                <p14:cNvContentPartPr/>
                <p14:nvPr/>
              </p14:nvContentPartPr>
              <p14:xfrm>
                <a:off x="2255326" y="4609394"/>
                <a:ext cx="34560" cy="85320"/>
              </p14:xfrm>
            </p:contentPart>
          </mc:Choice>
          <mc:Fallback xmlns="">
            <p:pic>
              <p:nvPicPr>
                <p:cNvPr id="23" name="Freihand 22">
                  <a:extLst>
                    <a:ext uri="{FF2B5EF4-FFF2-40B4-BE49-F238E27FC236}">
                      <a16:creationId xmlns:a16="http://schemas.microsoft.com/office/drawing/2014/main" id="{1295B41E-D4FB-426A-B2A1-512CCD7241F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246686" y="4600394"/>
                  <a:ext cx="522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721F9E77-A025-49AC-8EE2-B55D2BB239D2}"/>
                    </a:ext>
                  </a:extLst>
                </p14:cNvPr>
                <p14:cNvContentPartPr/>
                <p14:nvPr/>
              </p14:nvContentPartPr>
              <p14:xfrm>
                <a:off x="2239846" y="4533074"/>
                <a:ext cx="19800" cy="1764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721F9E77-A025-49AC-8EE2-B55D2BB239D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231206" y="4524074"/>
                  <a:ext cx="374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9C7EEF89-3568-4C3D-854A-B7DBCCE62B66}"/>
                    </a:ext>
                  </a:extLst>
                </p14:cNvPr>
                <p14:cNvContentPartPr/>
                <p14:nvPr/>
              </p14:nvContentPartPr>
              <p14:xfrm>
                <a:off x="2337046" y="4600754"/>
                <a:ext cx="112680" cy="9324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9C7EEF89-3568-4C3D-854A-B7DBCCE62B6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328046" y="4591754"/>
                  <a:ext cx="1303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12A257BA-E9C4-4EF7-89E3-EFD556EAED8A}"/>
                    </a:ext>
                  </a:extLst>
                </p14:cNvPr>
                <p14:cNvContentPartPr/>
                <p14:nvPr/>
              </p14:nvContentPartPr>
              <p14:xfrm>
                <a:off x="2453326" y="4607234"/>
                <a:ext cx="24120" cy="7668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12A257BA-E9C4-4EF7-89E3-EFD556EAED8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444326" y="4598234"/>
                  <a:ext cx="417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7" name="Freihand 26">
                  <a:extLst>
                    <a:ext uri="{FF2B5EF4-FFF2-40B4-BE49-F238E27FC236}">
                      <a16:creationId xmlns:a16="http://schemas.microsoft.com/office/drawing/2014/main" id="{B886480C-7058-42C2-8893-C0BC5297F447}"/>
                    </a:ext>
                  </a:extLst>
                </p14:cNvPr>
                <p14:cNvContentPartPr/>
                <p14:nvPr/>
              </p14:nvContentPartPr>
              <p14:xfrm>
                <a:off x="2453326" y="4550354"/>
                <a:ext cx="11880" cy="2880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B886480C-7058-42C2-8893-C0BC5297F44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444326" y="4541714"/>
                  <a:ext cx="295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010F4794-A89D-4603-AA7A-0C1BC6385288}"/>
                    </a:ext>
                  </a:extLst>
                </p14:cNvPr>
                <p14:cNvContentPartPr/>
                <p14:nvPr/>
              </p14:nvContentPartPr>
              <p14:xfrm>
                <a:off x="2527126" y="4624514"/>
                <a:ext cx="104400" cy="7092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010F4794-A89D-4603-AA7A-0C1BC638528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518126" y="4615874"/>
                  <a:ext cx="1220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2E1E607E-C002-498E-97EA-14E13B2A84D7}"/>
                    </a:ext>
                  </a:extLst>
                </p14:cNvPr>
                <p14:cNvContentPartPr/>
                <p14:nvPr/>
              </p14:nvContentPartPr>
              <p14:xfrm>
                <a:off x="2643406" y="4618034"/>
                <a:ext cx="92520" cy="8208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2E1E607E-C002-498E-97EA-14E13B2A84D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634406" y="4609394"/>
                  <a:ext cx="1101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F8F95F73-78C1-4003-9A3B-F022BE99B6D4}"/>
                    </a:ext>
                  </a:extLst>
                </p14:cNvPr>
                <p14:cNvContentPartPr/>
                <p14:nvPr/>
              </p14:nvContentPartPr>
              <p14:xfrm>
                <a:off x="2755726" y="4608314"/>
                <a:ext cx="54720" cy="11484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F8F95F73-78C1-4003-9A3B-F022BE99B6D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747086" y="4599674"/>
                  <a:ext cx="7236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D999A305-B0A4-465D-8DE2-C0591C6FB6DA}"/>
              </a:ext>
            </a:extLst>
          </p:cNvPr>
          <p:cNvGrpSpPr/>
          <p:nvPr/>
        </p:nvGrpSpPr>
        <p:grpSpPr>
          <a:xfrm>
            <a:off x="5351727" y="1352950"/>
            <a:ext cx="671400" cy="161280"/>
            <a:chOff x="1956886" y="4831874"/>
            <a:chExt cx="671400" cy="16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4B08487D-38B6-4F24-BA0D-828C2D4C9DF6}"/>
                    </a:ext>
                  </a:extLst>
                </p14:cNvPr>
                <p14:cNvContentPartPr/>
                <p14:nvPr/>
              </p14:nvContentPartPr>
              <p14:xfrm>
                <a:off x="1956886" y="4831874"/>
                <a:ext cx="112680" cy="16128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4B08487D-38B6-4F24-BA0D-828C2D4C9DF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947886" y="4823234"/>
                  <a:ext cx="1303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D560D268-92DF-412B-A611-C495CD797B5D}"/>
                    </a:ext>
                  </a:extLst>
                </p14:cNvPr>
                <p14:cNvContentPartPr/>
                <p14:nvPr/>
              </p14:nvContentPartPr>
              <p14:xfrm>
                <a:off x="2076766" y="4873994"/>
                <a:ext cx="132480" cy="9684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D560D268-92DF-412B-A611-C495CD797B5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068126" y="4865354"/>
                  <a:ext cx="1501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9AF70335-9867-4EDE-AE72-45B573512CA3}"/>
                    </a:ext>
                  </a:extLst>
                </p14:cNvPr>
                <p14:cNvContentPartPr/>
                <p14:nvPr/>
              </p14:nvContentPartPr>
              <p14:xfrm>
                <a:off x="2189446" y="4860314"/>
                <a:ext cx="70200" cy="7668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9AF70335-9867-4EDE-AE72-45B573512CA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180806" y="4851314"/>
                  <a:ext cx="878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53B9AB55-5807-4B63-8461-B1DD0F980EC4}"/>
                    </a:ext>
                  </a:extLst>
                </p14:cNvPr>
                <p14:cNvContentPartPr/>
                <p14:nvPr/>
              </p14:nvContentPartPr>
              <p14:xfrm>
                <a:off x="2317246" y="4886594"/>
                <a:ext cx="92880" cy="7884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53B9AB55-5807-4B63-8461-B1DD0F980EC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308606" y="4877594"/>
                  <a:ext cx="1105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496531F3-7012-44E2-B3B4-4F213DC6C77F}"/>
                    </a:ext>
                  </a:extLst>
                </p14:cNvPr>
                <p14:cNvContentPartPr/>
                <p14:nvPr/>
              </p14:nvContentPartPr>
              <p14:xfrm>
                <a:off x="2422006" y="4901714"/>
                <a:ext cx="117000" cy="6156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496531F3-7012-44E2-B3B4-4F213DC6C77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413366" y="4893074"/>
                  <a:ext cx="134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DFDFB365-CDE5-4649-ACC9-6CAC021AEEC5}"/>
                    </a:ext>
                  </a:extLst>
                </p14:cNvPr>
                <p14:cNvContentPartPr/>
                <p14:nvPr/>
              </p14:nvContentPartPr>
              <p14:xfrm>
                <a:off x="2558086" y="4851674"/>
                <a:ext cx="70200" cy="7668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DFDFB365-CDE5-4649-ACC9-6CAC021AEEC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549086" y="4842674"/>
                  <a:ext cx="8784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BB52F191-ADD4-456B-B7B7-526CBD21D396}"/>
              </a:ext>
            </a:extLst>
          </p:cNvPr>
          <p:cNvGrpSpPr/>
          <p:nvPr/>
        </p:nvGrpSpPr>
        <p:grpSpPr>
          <a:xfrm>
            <a:off x="6844722" y="4419965"/>
            <a:ext cx="1196640" cy="772560"/>
            <a:chOff x="1179646" y="746954"/>
            <a:chExt cx="1196640" cy="77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65F41644-13F3-4A1C-A9A2-5CE7CCBA12E4}"/>
                    </a:ext>
                  </a:extLst>
                </p14:cNvPr>
                <p14:cNvContentPartPr/>
                <p14:nvPr/>
              </p14:nvContentPartPr>
              <p14:xfrm>
                <a:off x="1179646" y="849914"/>
                <a:ext cx="26640" cy="65664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65F41644-13F3-4A1C-A9A2-5CE7CCBA12E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70646" y="841274"/>
                  <a:ext cx="44280" cy="67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D0AFAF69-BC3B-4178-9A79-0D52745206B9}"/>
                    </a:ext>
                  </a:extLst>
                </p14:cNvPr>
                <p14:cNvContentPartPr/>
                <p14:nvPr/>
              </p14:nvContentPartPr>
              <p14:xfrm>
                <a:off x="1196206" y="746954"/>
                <a:ext cx="968760" cy="7452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D0AFAF69-BC3B-4178-9A79-0D52745206B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87566" y="738314"/>
                  <a:ext cx="9864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FBFE3C81-D2E8-421A-9608-08073B083859}"/>
                    </a:ext>
                  </a:extLst>
                </p14:cNvPr>
                <p14:cNvContentPartPr/>
                <p14:nvPr/>
              </p14:nvContentPartPr>
              <p14:xfrm>
                <a:off x="1208086" y="1451834"/>
                <a:ext cx="1148040" cy="6768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FBFE3C81-D2E8-421A-9608-08073B08385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99086" y="1443194"/>
                  <a:ext cx="11656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CF705C26-27C1-4926-B7B3-6FACDDF71A48}"/>
                    </a:ext>
                  </a:extLst>
                </p14:cNvPr>
                <p14:cNvContentPartPr/>
                <p14:nvPr/>
              </p14:nvContentPartPr>
              <p14:xfrm>
                <a:off x="2143006" y="764234"/>
                <a:ext cx="233280" cy="67932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CF705C26-27C1-4926-B7B3-6FACDDF71A4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134006" y="755234"/>
                  <a:ext cx="250920" cy="69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4" name="Freihand 43">
                  <a:extLst>
                    <a:ext uri="{FF2B5EF4-FFF2-40B4-BE49-F238E27FC236}">
                      <a16:creationId xmlns:a16="http://schemas.microsoft.com/office/drawing/2014/main" id="{2A5F74BC-176A-4EFE-BC4F-355DBC5BC428}"/>
                    </a:ext>
                  </a:extLst>
                </p14:cNvPr>
                <p14:cNvContentPartPr/>
                <p14:nvPr/>
              </p14:nvContentPartPr>
              <p14:xfrm>
                <a:off x="1339846" y="902114"/>
                <a:ext cx="17280" cy="22860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2A5F74BC-176A-4EFE-BC4F-355DBC5BC42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331206" y="893114"/>
                  <a:ext cx="349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B0DD1E15-50D4-45A5-A0CA-B9E1216CC6CF}"/>
                    </a:ext>
                  </a:extLst>
                </p14:cNvPr>
                <p14:cNvContentPartPr/>
                <p14:nvPr/>
              </p14:nvContentPartPr>
              <p14:xfrm>
                <a:off x="1437046" y="988874"/>
                <a:ext cx="125280" cy="13824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B0DD1E15-50D4-45A5-A0CA-B9E1216CC6C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428046" y="980234"/>
                  <a:ext cx="1429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4464890A-8CE4-47DC-8C46-DB2347AF5E72}"/>
                    </a:ext>
                  </a:extLst>
                </p14:cNvPr>
                <p14:cNvContentPartPr/>
                <p14:nvPr/>
              </p14:nvContentPartPr>
              <p14:xfrm>
                <a:off x="1634686" y="893114"/>
                <a:ext cx="23760" cy="20160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4464890A-8CE4-47DC-8C46-DB2347AF5E7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626046" y="884474"/>
                  <a:ext cx="414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7" name="Freihand 46">
                  <a:extLst>
                    <a:ext uri="{FF2B5EF4-FFF2-40B4-BE49-F238E27FC236}">
                      <a16:creationId xmlns:a16="http://schemas.microsoft.com/office/drawing/2014/main" id="{4296B720-B4D2-4E04-A941-9F1A03371A58}"/>
                    </a:ext>
                  </a:extLst>
                </p14:cNvPr>
                <p14:cNvContentPartPr/>
                <p14:nvPr/>
              </p14:nvContentPartPr>
              <p14:xfrm>
                <a:off x="1564846" y="946754"/>
                <a:ext cx="126360" cy="1224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4296B720-B4D2-4E04-A941-9F1A03371A5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556206" y="937754"/>
                  <a:ext cx="1440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9" name="Freihand 48">
                  <a:extLst>
                    <a:ext uri="{FF2B5EF4-FFF2-40B4-BE49-F238E27FC236}">
                      <a16:creationId xmlns:a16="http://schemas.microsoft.com/office/drawing/2014/main" id="{8D892B9A-8DFC-4F44-AC28-078A13D0DA47}"/>
                    </a:ext>
                  </a:extLst>
                </p14:cNvPr>
                <p14:cNvContentPartPr/>
                <p14:nvPr/>
              </p14:nvContentPartPr>
              <p14:xfrm>
                <a:off x="1723966" y="951074"/>
                <a:ext cx="120600" cy="146520"/>
              </p14:xfrm>
            </p:contentPart>
          </mc:Choice>
          <mc:Fallback xmlns="">
            <p:pic>
              <p:nvPicPr>
                <p:cNvPr id="49" name="Freihand 48">
                  <a:extLst>
                    <a:ext uri="{FF2B5EF4-FFF2-40B4-BE49-F238E27FC236}">
                      <a16:creationId xmlns:a16="http://schemas.microsoft.com/office/drawing/2014/main" id="{8D892B9A-8DFC-4F44-AC28-078A13D0DA4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714966" y="942074"/>
                  <a:ext cx="1382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882BCDC9-CEB3-4164-A552-B0CA6C2F0471}"/>
                    </a:ext>
                  </a:extLst>
                </p14:cNvPr>
                <p14:cNvContentPartPr/>
                <p14:nvPr/>
              </p14:nvContentPartPr>
              <p14:xfrm>
                <a:off x="1851406" y="970514"/>
                <a:ext cx="54360" cy="11448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882BCDC9-CEB3-4164-A552-B0CA6C2F047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842406" y="961514"/>
                  <a:ext cx="720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1" name="Freihand 50">
                  <a:extLst>
                    <a:ext uri="{FF2B5EF4-FFF2-40B4-BE49-F238E27FC236}">
                      <a16:creationId xmlns:a16="http://schemas.microsoft.com/office/drawing/2014/main" id="{4F511915-F335-426E-BC92-668E92915719}"/>
                    </a:ext>
                  </a:extLst>
                </p14:cNvPr>
                <p14:cNvContentPartPr/>
                <p14:nvPr/>
              </p14:nvContentPartPr>
              <p14:xfrm>
                <a:off x="1945726" y="973034"/>
                <a:ext cx="101160" cy="121320"/>
              </p14:xfrm>
            </p:contentPart>
          </mc:Choice>
          <mc:Fallback xmlns="">
            <p:pic>
              <p:nvPicPr>
                <p:cNvPr id="51" name="Freihand 50">
                  <a:extLst>
                    <a:ext uri="{FF2B5EF4-FFF2-40B4-BE49-F238E27FC236}">
                      <a16:creationId xmlns:a16="http://schemas.microsoft.com/office/drawing/2014/main" id="{4F511915-F335-426E-BC92-668E9291571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937086" y="964034"/>
                  <a:ext cx="1188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2" name="Freihand 51">
                  <a:extLst>
                    <a:ext uri="{FF2B5EF4-FFF2-40B4-BE49-F238E27FC236}">
                      <a16:creationId xmlns:a16="http://schemas.microsoft.com/office/drawing/2014/main" id="{CF918984-038A-4259-B5FD-EE53F6019410}"/>
                    </a:ext>
                  </a:extLst>
                </p14:cNvPr>
                <p14:cNvContentPartPr/>
                <p14:nvPr/>
              </p14:nvContentPartPr>
              <p14:xfrm>
                <a:off x="2084326" y="956474"/>
                <a:ext cx="86760" cy="102240"/>
              </p14:xfrm>
            </p:contentPart>
          </mc:Choice>
          <mc:Fallback xmlns="">
            <p:pic>
              <p:nvPicPr>
                <p:cNvPr id="52" name="Freihand 51">
                  <a:extLst>
                    <a:ext uri="{FF2B5EF4-FFF2-40B4-BE49-F238E27FC236}">
                      <a16:creationId xmlns:a16="http://schemas.microsoft.com/office/drawing/2014/main" id="{CF918984-038A-4259-B5FD-EE53F601941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075326" y="947834"/>
                  <a:ext cx="1044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107D892C-03DA-4205-8117-D238ED3526D6}"/>
                    </a:ext>
                  </a:extLst>
                </p14:cNvPr>
                <p14:cNvContentPartPr/>
                <p14:nvPr/>
              </p14:nvContentPartPr>
              <p14:xfrm>
                <a:off x="2197366" y="893114"/>
                <a:ext cx="132120" cy="18720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107D892C-03DA-4205-8117-D238ED3526D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188366" y="884474"/>
                  <a:ext cx="1497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5" name="Freihand 54">
                  <a:extLst>
                    <a:ext uri="{FF2B5EF4-FFF2-40B4-BE49-F238E27FC236}">
                      <a16:creationId xmlns:a16="http://schemas.microsoft.com/office/drawing/2014/main" id="{D9912F16-152D-4F6C-85BF-352C6B6561AE}"/>
                    </a:ext>
                  </a:extLst>
                </p14:cNvPr>
                <p14:cNvContentPartPr/>
                <p14:nvPr/>
              </p14:nvContentPartPr>
              <p14:xfrm>
                <a:off x="1381606" y="1194434"/>
                <a:ext cx="153000" cy="19008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D9912F16-152D-4F6C-85BF-352C6B6561A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372966" y="1185434"/>
                  <a:ext cx="170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79278664-B1EA-4C29-8704-5969BF8C7149}"/>
                    </a:ext>
                  </a:extLst>
                </p14:cNvPr>
                <p14:cNvContentPartPr/>
                <p14:nvPr/>
              </p14:nvContentPartPr>
              <p14:xfrm>
                <a:off x="1564846" y="1270394"/>
                <a:ext cx="116640" cy="11808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79278664-B1EA-4C29-8704-5969BF8C714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556206" y="1261394"/>
                  <a:ext cx="1342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7" name="Freihand 56">
                  <a:extLst>
                    <a:ext uri="{FF2B5EF4-FFF2-40B4-BE49-F238E27FC236}">
                      <a16:creationId xmlns:a16="http://schemas.microsoft.com/office/drawing/2014/main" id="{3310E6BC-BE13-41AE-9278-98B867FD8539}"/>
                    </a:ext>
                  </a:extLst>
                </p14:cNvPr>
                <p14:cNvContentPartPr/>
                <p14:nvPr/>
              </p14:nvContentPartPr>
              <p14:xfrm>
                <a:off x="1731886" y="1258874"/>
                <a:ext cx="62280" cy="100800"/>
              </p14:xfrm>
            </p:contentPart>
          </mc:Choice>
          <mc:Fallback xmlns="">
            <p:pic>
              <p:nvPicPr>
                <p:cNvPr id="57" name="Freihand 56">
                  <a:extLst>
                    <a:ext uri="{FF2B5EF4-FFF2-40B4-BE49-F238E27FC236}">
                      <a16:creationId xmlns:a16="http://schemas.microsoft.com/office/drawing/2014/main" id="{3310E6BC-BE13-41AE-9278-98B867FD853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722886" y="1250234"/>
                  <a:ext cx="799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F17C0A2D-63AE-43E6-9A67-8EC449F77971}"/>
                    </a:ext>
                  </a:extLst>
                </p14:cNvPr>
                <p14:cNvContentPartPr/>
                <p14:nvPr/>
              </p14:nvContentPartPr>
              <p14:xfrm>
                <a:off x="1848166" y="1253474"/>
                <a:ext cx="105120" cy="102960"/>
              </p14:xfrm>
            </p:contentPart>
          </mc:Choice>
          <mc:Fallback xmlns=""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F17C0A2D-63AE-43E6-9A67-8EC449F7797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839166" y="1244474"/>
                  <a:ext cx="1227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E9ABC9A9-1539-4339-A6A5-CC8B950E1808}"/>
                    </a:ext>
                  </a:extLst>
                </p14:cNvPr>
                <p14:cNvContentPartPr/>
                <p14:nvPr/>
              </p14:nvContentPartPr>
              <p14:xfrm>
                <a:off x="1984606" y="1254554"/>
                <a:ext cx="104400" cy="10476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E9ABC9A9-1539-4339-A6A5-CC8B950E180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975966" y="1245554"/>
                  <a:ext cx="1220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0" name="Freihand 59">
                  <a:extLst>
                    <a:ext uri="{FF2B5EF4-FFF2-40B4-BE49-F238E27FC236}">
                      <a16:creationId xmlns:a16="http://schemas.microsoft.com/office/drawing/2014/main" id="{2A04EB8E-D845-4F90-ACBF-9197EE02C26E}"/>
                    </a:ext>
                  </a:extLst>
                </p14:cNvPr>
                <p14:cNvContentPartPr/>
                <p14:nvPr/>
              </p14:nvContentPartPr>
              <p14:xfrm>
                <a:off x="2115286" y="1242314"/>
                <a:ext cx="62280" cy="73440"/>
              </p14:xfrm>
            </p:contentPart>
          </mc:Choice>
          <mc:Fallback xmlns="">
            <p:pic>
              <p:nvPicPr>
                <p:cNvPr id="60" name="Freihand 59">
                  <a:extLst>
                    <a:ext uri="{FF2B5EF4-FFF2-40B4-BE49-F238E27FC236}">
                      <a16:creationId xmlns:a16="http://schemas.microsoft.com/office/drawing/2014/main" id="{2A04EB8E-D845-4F90-ACBF-9197EE02C26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106286" y="1233674"/>
                  <a:ext cx="79920" cy="9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62" name="Freihand 61">
                <a:extLst>
                  <a:ext uri="{FF2B5EF4-FFF2-40B4-BE49-F238E27FC236}">
                    <a16:creationId xmlns:a16="http://schemas.microsoft.com/office/drawing/2014/main" id="{36D3AAE4-B593-4493-A598-DC8303ED18AB}"/>
                  </a:ext>
                </a:extLst>
              </p14:cNvPr>
              <p14:cNvContentPartPr/>
              <p14:nvPr/>
            </p14:nvContentPartPr>
            <p14:xfrm>
              <a:off x="5083609" y="2831019"/>
              <a:ext cx="1198440" cy="686160"/>
            </p14:xfrm>
          </p:contentPart>
        </mc:Choice>
        <mc:Fallback xmlns="">
          <p:pic>
            <p:nvPicPr>
              <p:cNvPr id="62" name="Freihand 61">
                <a:extLst>
                  <a:ext uri="{FF2B5EF4-FFF2-40B4-BE49-F238E27FC236}">
                    <a16:creationId xmlns:a16="http://schemas.microsoft.com/office/drawing/2014/main" id="{36D3AAE4-B593-4493-A598-DC8303ED18AB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5074609" y="2822019"/>
                <a:ext cx="1216080" cy="70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63" name="Freihand 62">
                <a:extLst>
                  <a:ext uri="{FF2B5EF4-FFF2-40B4-BE49-F238E27FC236}">
                    <a16:creationId xmlns:a16="http://schemas.microsoft.com/office/drawing/2014/main" id="{97BA0DE6-0247-4253-B443-EDF3125BCA2C}"/>
                  </a:ext>
                </a:extLst>
              </p14:cNvPr>
              <p14:cNvContentPartPr/>
              <p14:nvPr/>
            </p14:nvContentPartPr>
            <p14:xfrm>
              <a:off x="5071729" y="2776659"/>
              <a:ext cx="1238760" cy="722160"/>
            </p14:xfrm>
          </p:contentPart>
        </mc:Choice>
        <mc:Fallback xmlns="">
          <p:pic>
            <p:nvPicPr>
              <p:cNvPr id="63" name="Freihand 62">
                <a:extLst>
                  <a:ext uri="{FF2B5EF4-FFF2-40B4-BE49-F238E27FC236}">
                    <a16:creationId xmlns:a16="http://schemas.microsoft.com/office/drawing/2014/main" id="{97BA0DE6-0247-4253-B443-EDF3125BCA2C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5063089" y="2768019"/>
                <a:ext cx="1256400" cy="73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64" name="Freihand 63">
                <a:extLst>
                  <a:ext uri="{FF2B5EF4-FFF2-40B4-BE49-F238E27FC236}">
                    <a16:creationId xmlns:a16="http://schemas.microsoft.com/office/drawing/2014/main" id="{06DE04E2-D8C0-464B-95DF-DF6454D27078}"/>
                  </a:ext>
                </a:extLst>
              </p14:cNvPr>
              <p14:cNvContentPartPr/>
              <p14:nvPr/>
            </p14:nvContentPartPr>
            <p14:xfrm>
              <a:off x="5091169" y="3058179"/>
              <a:ext cx="1184400" cy="42120"/>
            </p14:xfrm>
          </p:contentPart>
        </mc:Choice>
        <mc:Fallback xmlns="">
          <p:pic>
            <p:nvPicPr>
              <p:cNvPr id="64" name="Freihand 63">
                <a:extLst>
                  <a:ext uri="{FF2B5EF4-FFF2-40B4-BE49-F238E27FC236}">
                    <a16:creationId xmlns:a16="http://schemas.microsoft.com/office/drawing/2014/main" id="{06DE04E2-D8C0-464B-95DF-DF6454D27078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5082169" y="3049539"/>
                <a:ext cx="12020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79" name="Freihand 78">
                <a:extLst>
                  <a:ext uri="{FF2B5EF4-FFF2-40B4-BE49-F238E27FC236}">
                    <a16:creationId xmlns:a16="http://schemas.microsoft.com/office/drawing/2014/main" id="{EC5F478E-8D3B-415D-A8ED-9AD3DFCE733B}"/>
                  </a:ext>
                </a:extLst>
              </p14:cNvPr>
              <p14:cNvContentPartPr/>
              <p14:nvPr/>
            </p14:nvContentPartPr>
            <p14:xfrm>
              <a:off x="6053089" y="3267699"/>
              <a:ext cx="12240" cy="200160"/>
            </p14:xfrm>
          </p:contentPart>
        </mc:Choice>
        <mc:Fallback xmlns="">
          <p:pic>
            <p:nvPicPr>
              <p:cNvPr id="79" name="Freihand 78">
                <a:extLst>
                  <a:ext uri="{FF2B5EF4-FFF2-40B4-BE49-F238E27FC236}">
                    <a16:creationId xmlns:a16="http://schemas.microsoft.com/office/drawing/2014/main" id="{EC5F478E-8D3B-415D-A8ED-9AD3DFCE733B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044449" y="3259059"/>
                <a:ext cx="29880" cy="217800"/>
              </a:xfrm>
              <a:prstGeom prst="rect">
                <a:avLst/>
              </a:prstGeom>
            </p:spPr>
          </p:pic>
        </mc:Fallback>
      </mc:AlternateContent>
      <p:cxnSp>
        <p:nvCxnSpPr>
          <p:cNvPr id="82" name="Gerader Verbinder 81">
            <a:extLst>
              <a:ext uri="{FF2B5EF4-FFF2-40B4-BE49-F238E27FC236}">
                <a16:creationId xmlns:a16="http://schemas.microsoft.com/office/drawing/2014/main" id="{EC3FA0CF-5A3E-4368-AF41-343DB16BD903}"/>
              </a:ext>
            </a:extLst>
          </p:cNvPr>
          <p:cNvCxnSpPr>
            <a:cxnSpLocks/>
          </p:cNvCxnSpPr>
          <p:nvPr/>
        </p:nvCxnSpPr>
        <p:spPr>
          <a:xfrm flipV="1">
            <a:off x="6291049" y="3228238"/>
            <a:ext cx="4502590" cy="204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uppieren 86">
            <a:extLst>
              <a:ext uri="{FF2B5EF4-FFF2-40B4-BE49-F238E27FC236}">
                <a16:creationId xmlns:a16="http://schemas.microsoft.com/office/drawing/2014/main" id="{9DB7742E-7070-436B-96B4-FA6D0F04A96F}"/>
              </a:ext>
            </a:extLst>
          </p:cNvPr>
          <p:cNvGrpSpPr/>
          <p:nvPr/>
        </p:nvGrpSpPr>
        <p:grpSpPr>
          <a:xfrm>
            <a:off x="5113849" y="2822739"/>
            <a:ext cx="1159920" cy="1055855"/>
            <a:chOff x="5113849" y="2822739"/>
            <a:chExt cx="1159920" cy="105585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ADC102B0-0EC5-4212-AA51-8BDFB448361F}"/>
                    </a:ext>
                  </a:extLst>
                </p14:cNvPr>
                <p14:cNvContentPartPr/>
                <p14:nvPr/>
              </p14:nvContentPartPr>
              <p14:xfrm>
                <a:off x="5113849" y="3248259"/>
                <a:ext cx="1159920" cy="30960"/>
              </p14:xfrm>
            </p:contentPart>
          </mc:Choice>
          <mc:Fallback xmlns="">
            <p:pic>
              <p:nvPicPr>
                <p:cNvPr id="65" name="Freihand 64">
                  <a:extLst>
                    <a:ext uri="{FF2B5EF4-FFF2-40B4-BE49-F238E27FC236}">
                      <a16:creationId xmlns:a16="http://schemas.microsoft.com/office/drawing/2014/main" id="{ADC102B0-0EC5-4212-AA51-8BDFB448361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105209" y="3239259"/>
                  <a:ext cx="11775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558F9D67-D5F8-4063-BC26-600BAE9396F1}"/>
                    </a:ext>
                  </a:extLst>
                </p14:cNvPr>
                <p14:cNvContentPartPr/>
                <p14:nvPr/>
              </p14:nvContentPartPr>
              <p14:xfrm>
                <a:off x="5358289" y="2837859"/>
                <a:ext cx="12600" cy="212040"/>
              </p14:xfrm>
            </p:contentPart>
          </mc:Choice>
          <mc:Fallback xmlns="">
            <p:pic>
              <p:nvPicPr>
                <p:cNvPr id="66" name="Freihand 65">
                  <a:extLst>
                    <a:ext uri="{FF2B5EF4-FFF2-40B4-BE49-F238E27FC236}">
                      <a16:creationId xmlns:a16="http://schemas.microsoft.com/office/drawing/2014/main" id="{558F9D67-D5F8-4063-BC26-600BAE9396F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349289" y="2829219"/>
                  <a:ext cx="302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7" name="Freihand 66">
                  <a:extLst>
                    <a:ext uri="{FF2B5EF4-FFF2-40B4-BE49-F238E27FC236}">
                      <a16:creationId xmlns:a16="http://schemas.microsoft.com/office/drawing/2014/main" id="{FCD67CBB-AA26-45B1-9AF0-8E5CE0B2D581}"/>
                    </a:ext>
                  </a:extLst>
                </p14:cNvPr>
                <p14:cNvContentPartPr/>
                <p14:nvPr/>
              </p14:nvContentPartPr>
              <p14:xfrm>
                <a:off x="5652769" y="2870619"/>
                <a:ext cx="36000" cy="214200"/>
              </p14:xfrm>
            </p:contentPart>
          </mc:Choice>
          <mc:Fallback xmlns="">
            <p:pic>
              <p:nvPicPr>
                <p:cNvPr id="67" name="Freihand 66">
                  <a:extLst>
                    <a:ext uri="{FF2B5EF4-FFF2-40B4-BE49-F238E27FC236}">
                      <a16:creationId xmlns:a16="http://schemas.microsoft.com/office/drawing/2014/main" id="{FCD67CBB-AA26-45B1-9AF0-8E5CE0B2D58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644129" y="2861979"/>
                  <a:ext cx="536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915579AE-34CE-4019-A45C-F5EAB4049A19}"/>
                    </a:ext>
                  </a:extLst>
                </p14:cNvPr>
                <p14:cNvContentPartPr/>
                <p14:nvPr/>
              </p14:nvContentPartPr>
              <p14:xfrm>
                <a:off x="5929249" y="2822739"/>
                <a:ext cx="19800" cy="262440"/>
              </p14:xfrm>
            </p:contentPart>
          </mc:Choice>
          <mc:Fallback xmlns="">
            <p:pic>
              <p:nvPicPr>
                <p:cNvPr id="69" name="Freihand 68">
                  <a:extLst>
                    <a:ext uri="{FF2B5EF4-FFF2-40B4-BE49-F238E27FC236}">
                      <a16:creationId xmlns:a16="http://schemas.microsoft.com/office/drawing/2014/main" id="{915579AE-34CE-4019-A45C-F5EAB4049A1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920249" y="2813739"/>
                  <a:ext cx="374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1" name="Freihand 70">
                  <a:extLst>
                    <a:ext uri="{FF2B5EF4-FFF2-40B4-BE49-F238E27FC236}">
                      <a16:creationId xmlns:a16="http://schemas.microsoft.com/office/drawing/2014/main" id="{C81AD948-EE27-4FF0-AA4D-098816516B88}"/>
                    </a:ext>
                  </a:extLst>
                </p14:cNvPr>
                <p14:cNvContentPartPr/>
                <p14:nvPr/>
              </p14:nvContentPartPr>
              <p14:xfrm>
                <a:off x="5529289" y="3104619"/>
                <a:ext cx="11160" cy="116280"/>
              </p14:xfrm>
            </p:contentPart>
          </mc:Choice>
          <mc:Fallback xmlns="">
            <p:pic>
              <p:nvPicPr>
                <p:cNvPr id="71" name="Freihand 70">
                  <a:extLst>
                    <a:ext uri="{FF2B5EF4-FFF2-40B4-BE49-F238E27FC236}">
                      <a16:creationId xmlns:a16="http://schemas.microsoft.com/office/drawing/2014/main" id="{C81AD948-EE27-4FF0-AA4D-098816516B8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520649" y="3095979"/>
                  <a:ext cx="288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2" name="Freihand 71">
                  <a:extLst>
                    <a:ext uri="{FF2B5EF4-FFF2-40B4-BE49-F238E27FC236}">
                      <a16:creationId xmlns:a16="http://schemas.microsoft.com/office/drawing/2014/main" id="{DDF50308-7F84-473F-8AA9-18143C8F93D1}"/>
                    </a:ext>
                  </a:extLst>
                </p14:cNvPr>
                <p14:cNvContentPartPr/>
                <p14:nvPr/>
              </p14:nvContentPartPr>
              <p14:xfrm>
                <a:off x="5813689" y="3099579"/>
                <a:ext cx="22680" cy="137520"/>
              </p14:xfrm>
            </p:contentPart>
          </mc:Choice>
          <mc:Fallback xmlns="">
            <p:pic>
              <p:nvPicPr>
                <p:cNvPr id="72" name="Freihand 71">
                  <a:extLst>
                    <a:ext uri="{FF2B5EF4-FFF2-40B4-BE49-F238E27FC236}">
                      <a16:creationId xmlns:a16="http://schemas.microsoft.com/office/drawing/2014/main" id="{DDF50308-7F84-473F-8AA9-18143C8F93D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805049" y="3090939"/>
                  <a:ext cx="403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3B69DCEE-8BF2-40FE-98C4-80984F85C69D}"/>
                    </a:ext>
                  </a:extLst>
                </p14:cNvPr>
                <p14:cNvContentPartPr/>
                <p14:nvPr/>
              </p14:nvContentPartPr>
              <p14:xfrm>
                <a:off x="5350369" y="3294339"/>
                <a:ext cx="20520" cy="178920"/>
              </p14:xfrm>
            </p:contentPart>
          </mc:Choice>
          <mc:Fallback xmlns="">
            <p:pic>
              <p:nvPicPr>
                <p:cNvPr id="74" name="Freihand 73">
                  <a:extLst>
                    <a:ext uri="{FF2B5EF4-FFF2-40B4-BE49-F238E27FC236}">
                      <a16:creationId xmlns:a16="http://schemas.microsoft.com/office/drawing/2014/main" id="{3B69DCEE-8BF2-40FE-98C4-80984F85C69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341729" y="3285339"/>
                  <a:ext cx="381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6" name="Freihand 75">
                  <a:extLst>
                    <a:ext uri="{FF2B5EF4-FFF2-40B4-BE49-F238E27FC236}">
                      <a16:creationId xmlns:a16="http://schemas.microsoft.com/office/drawing/2014/main" id="{4C705B78-94B3-4CBA-B8A8-262F7B4B0C47}"/>
                    </a:ext>
                  </a:extLst>
                </p14:cNvPr>
                <p14:cNvContentPartPr/>
                <p14:nvPr/>
              </p14:nvContentPartPr>
              <p14:xfrm>
                <a:off x="5692369" y="3293619"/>
                <a:ext cx="39240" cy="205920"/>
              </p14:xfrm>
            </p:contentPart>
          </mc:Choice>
          <mc:Fallback xmlns="">
            <p:pic>
              <p:nvPicPr>
                <p:cNvPr id="76" name="Freihand 75">
                  <a:extLst>
                    <a:ext uri="{FF2B5EF4-FFF2-40B4-BE49-F238E27FC236}">
                      <a16:creationId xmlns:a16="http://schemas.microsoft.com/office/drawing/2014/main" id="{4C705B78-94B3-4CBA-B8A8-262F7B4B0C4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683729" y="3284619"/>
                  <a:ext cx="568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3" name="Freihand 82">
                  <a:extLst>
                    <a:ext uri="{FF2B5EF4-FFF2-40B4-BE49-F238E27FC236}">
                      <a16:creationId xmlns:a16="http://schemas.microsoft.com/office/drawing/2014/main" id="{C76463F1-7846-4DE8-9367-A0DCBB37CD48}"/>
                    </a:ext>
                  </a:extLst>
                </p14:cNvPr>
                <p14:cNvContentPartPr/>
                <p14:nvPr/>
              </p14:nvContentPartPr>
              <p14:xfrm>
                <a:off x="5428726" y="3614714"/>
                <a:ext cx="50760" cy="250920"/>
              </p14:xfrm>
            </p:contentPart>
          </mc:Choice>
          <mc:Fallback xmlns="">
            <p:pic>
              <p:nvPicPr>
                <p:cNvPr id="83" name="Freihand 82">
                  <a:extLst>
                    <a:ext uri="{FF2B5EF4-FFF2-40B4-BE49-F238E27FC236}">
                      <a16:creationId xmlns:a16="http://schemas.microsoft.com/office/drawing/2014/main" id="{C76463F1-7846-4DE8-9367-A0DCBB37CD4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419726" y="3605714"/>
                  <a:ext cx="684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4" name="Freihand 83">
                  <a:extLst>
                    <a:ext uri="{FF2B5EF4-FFF2-40B4-BE49-F238E27FC236}">
                      <a16:creationId xmlns:a16="http://schemas.microsoft.com/office/drawing/2014/main" id="{DD64BD6D-8151-43E0-B775-F9035212AB32}"/>
                    </a:ext>
                  </a:extLst>
                </p14:cNvPr>
                <p14:cNvContentPartPr/>
                <p14:nvPr/>
              </p14:nvContentPartPr>
              <p14:xfrm>
                <a:off x="5467246" y="3573314"/>
                <a:ext cx="171000" cy="63000"/>
              </p14:xfrm>
            </p:contentPart>
          </mc:Choice>
          <mc:Fallback xmlns="">
            <p:pic>
              <p:nvPicPr>
                <p:cNvPr id="84" name="Freihand 83">
                  <a:extLst>
                    <a:ext uri="{FF2B5EF4-FFF2-40B4-BE49-F238E27FC236}">
                      <a16:creationId xmlns:a16="http://schemas.microsoft.com/office/drawing/2014/main" id="{DD64BD6D-8151-43E0-B775-F9035212AB3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458606" y="3564674"/>
                  <a:ext cx="1886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5" name="Freihand 84">
                  <a:extLst>
                    <a:ext uri="{FF2B5EF4-FFF2-40B4-BE49-F238E27FC236}">
                      <a16:creationId xmlns:a16="http://schemas.microsoft.com/office/drawing/2014/main" id="{75F5B0E6-9E76-4472-AA7F-65CA1BB73112}"/>
                    </a:ext>
                  </a:extLst>
                </p14:cNvPr>
                <p14:cNvContentPartPr/>
                <p14:nvPr/>
              </p14:nvContentPartPr>
              <p14:xfrm>
                <a:off x="5448166" y="3727754"/>
                <a:ext cx="159480" cy="24480"/>
              </p14:xfrm>
            </p:contentPart>
          </mc:Choice>
          <mc:Fallback xmlns="">
            <p:pic>
              <p:nvPicPr>
                <p:cNvPr id="85" name="Freihand 84">
                  <a:extLst>
                    <a:ext uri="{FF2B5EF4-FFF2-40B4-BE49-F238E27FC236}">
                      <a16:creationId xmlns:a16="http://schemas.microsoft.com/office/drawing/2014/main" id="{75F5B0E6-9E76-4472-AA7F-65CA1BB7311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439166" y="3719114"/>
                  <a:ext cx="1771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6" name="Freihand 85">
                  <a:extLst>
                    <a:ext uri="{FF2B5EF4-FFF2-40B4-BE49-F238E27FC236}">
                      <a16:creationId xmlns:a16="http://schemas.microsoft.com/office/drawing/2014/main" id="{85848679-AD14-4F63-AEC4-868720F65ADC}"/>
                    </a:ext>
                  </a:extLst>
                </p14:cNvPr>
                <p14:cNvContentPartPr/>
                <p14:nvPr/>
              </p14:nvContentPartPr>
              <p14:xfrm>
                <a:off x="5672086" y="3616874"/>
                <a:ext cx="162720" cy="261720"/>
              </p14:xfrm>
            </p:contentPart>
          </mc:Choice>
          <mc:Fallback xmlns="">
            <p:pic>
              <p:nvPicPr>
                <p:cNvPr id="86" name="Freihand 85">
                  <a:extLst>
                    <a:ext uri="{FF2B5EF4-FFF2-40B4-BE49-F238E27FC236}">
                      <a16:creationId xmlns:a16="http://schemas.microsoft.com/office/drawing/2014/main" id="{85848679-AD14-4F63-AEC4-868720F65AD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663086" y="3607874"/>
                  <a:ext cx="180360" cy="27936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89" name="Verbinder: gewinkelt 88">
            <a:extLst>
              <a:ext uri="{FF2B5EF4-FFF2-40B4-BE49-F238E27FC236}">
                <a16:creationId xmlns:a16="http://schemas.microsoft.com/office/drawing/2014/main" id="{99357446-84B3-4BD5-A281-9054E9299E6D}"/>
              </a:ext>
            </a:extLst>
          </p:cNvPr>
          <p:cNvCxnSpPr/>
          <p:nvPr/>
        </p:nvCxnSpPr>
        <p:spPr>
          <a:xfrm rot="16200000" flipH="1">
            <a:off x="5271719" y="2336160"/>
            <a:ext cx="2875135" cy="1292475"/>
          </a:xfrm>
          <a:prstGeom prst="bentConnector3">
            <a:avLst>
              <a:gd name="adj1" fmla="val 78879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Verbotsymbol 91">
            <a:extLst>
              <a:ext uri="{FF2B5EF4-FFF2-40B4-BE49-F238E27FC236}">
                <a16:creationId xmlns:a16="http://schemas.microsoft.com/office/drawing/2014/main" id="{813FEC9D-35B9-4ABA-ADC5-EB88C53BCA4F}"/>
              </a:ext>
            </a:extLst>
          </p:cNvPr>
          <p:cNvSpPr/>
          <p:nvPr/>
        </p:nvSpPr>
        <p:spPr>
          <a:xfrm>
            <a:off x="5838990" y="2290629"/>
            <a:ext cx="461482" cy="482602"/>
          </a:xfrm>
          <a:prstGeom prst="noSmoking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tx1"/>
              </a:solidFill>
            </a:endParaRPr>
          </a:p>
        </p:txBody>
      </p:sp>
      <p:grpSp>
        <p:nvGrpSpPr>
          <p:cNvPr id="112" name="Gruppieren 111">
            <a:extLst>
              <a:ext uri="{FF2B5EF4-FFF2-40B4-BE49-F238E27FC236}">
                <a16:creationId xmlns:a16="http://schemas.microsoft.com/office/drawing/2014/main" id="{7C73E4AE-D04C-4923-A78B-8492E2355359}"/>
              </a:ext>
            </a:extLst>
          </p:cNvPr>
          <p:cNvGrpSpPr/>
          <p:nvPr/>
        </p:nvGrpSpPr>
        <p:grpSpPr>
          <a:xfrm>
            <a:off x="2984680" y="4345805"/>
            <a:ext cx="2266560" cy="1233360"/>
            <a:chOff x="8755481" y="4747220"/>
            <a:chExt cx="2266560" cy="1233360"/>
          </a:xfrm>
        </p:grpSpPr>
        <p:grpSp>
          <p:nvGrpSpPr>
            <p:cNvPr id="113" name="Gruppieren 112">
              <a:extLst>
                <a:ext uri="{FF2B5EF4-FFF2-40B4-BE49-F238E27FC236}">
                  <a16:creationId xmlns:a16="http://schemas.microsoft.com/office/drawing/2014/main" id="{68D9892F-C3C6-41C4-8317-2B3AB14A836C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E9F9E7E1-BAEA-4E99-A9A8-9AA984B19028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62468C0-A92F-4916-BDFB-AEA9D12DEFA8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38" name="Freihand 137">
                    <a:extLst>
                      <a:ext uri="{FF2B5EF4-FFF2-40B4-BE49-F238E27FC236}">
                        <a16:creationId xmlns:a16="http://schemas.microsoft.com/office/drawing/2014/main" id="{A5696DD2-F610-4B8D-92B2-CF1A43977DFB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3A107B6E-3D28-471A-B139-FE62ECBC0FC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76684B28-410F-4A62-9EAF-1B4D03D906DE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4" name="Gruppieren 113">
              <a:extLst>
                <a:ext uri="{FF2B5EF4-FFF2-40B4-BE49-F238E27FC236}">
                  <a16:creationId xmlns:a16="http://schemas.microsoft.com/office/drawing/2014/main" id="{4B6407C5-3D6B-4EA7-A391-05903D53BBC0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31" name="Freihand 130">
                    <a:extLst>
                      <a:ext uri="{FF2B5EF4-FFF2-40B4-BE49-F238E27FC236}">
                        <a16:creationId xmlns:a16="http://schemas.microsoft.com/office/drawing/2014/main" id="{8FF0B51C-6213-4A95-B8B9-36AA0D5D1BDD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32" name="Freihand 131">
                    <a:extLst>
                      <a:ext uri="{FF2B5EF4-FFF2-40B4-BE49-F238E27FC236}">
                        <a16:creationId xmlns:a16="http://schemas.microsoft.com/office/drawing/2014/main" id="{7A2753D2-6C95-4418-8B2C-666063DC871E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33" name="Freihand 132">
                    <a:extLst>
                      <a:ext uri="{FF2B5EF4-FFF2-40B4-BE49-F238E27FC236}">
                        <a16:creationId xmlns:a16="http://schemas.microsoft.com/office/drawing/2014/main" id="{19CDB3AA-39E0-43EF-8E36-488D4CCED09A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34" name="Freihand 133">
                    <a:extLst>
                      <a:ext uri="{FF2B5EF4-FFF2-40B4-BE49-F238E27FC236}">
                        <a16:creationId xmlns:a16="http://schemas.microsoft.com/office/drawing/2014/main" id="{C38FCC94-D47C-4C05-A692-B737B94A9703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35" name="Freihand 134">
                    <a:extLst>
                      <a:ext uri="{FF2B5EF4-FFF2-40B4-BE49-F238E27FC236}">
                        <a16:creationId xmlns:a16="http://schemas.microsoft.com/office/drawing/2014/main" id="{EB8BF9F8-68D5-4FEC-9B90-360B811F6F1E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5" name="Freihand 114">
                  <a:extLst>
                    <a:ext uri="{FF2B5EF4-FFF2-40B4-BE49-F238E27FC236}">
                      <a16:creationId xmlns:a16="http://schemas.microsoft.com/office/drawing/2014/main" id="{27AAF9AB-9493-45E7-A057-9F7821E0AB67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6" name="Freihand 115">
                  <a:extLst>
                    <a:ext uri="{FF2B5EF4-FFF2-40B4-BE49-F238E27FC236}">
                      <a16:creationId xmlns:a16="http://schemas.microsoft.com/office/drawing/2014/main" id="{F925A074-C1A1-45A3-A8BA-6B3C42EEF39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7" name="Freihand 116">
                  <a:extLst>
                    <a:ext uri="{FF2B5EF4-FFF2-40B4-BE49-F238E27FC236}">
                      <a16:creationId xmlns:a16="http://schemas.microsoft.com/office/drawing/2014/main" id="{58A0725E-CE4E-44F1-B049-D58B93DC00FE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8" name="Gruppieren 117">
              <a:extLst>
                <a:ext uri="{FF2B5EF4-FFF2-40B4-BE49-F238E27FC236}">
                  <a16:creationId xmlns:a16="http://schemas.microsoft.com/office/drawing/2014/main" id="{E561F554-6FA6-4788-82F5-15FDE83CF58D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129" name="Freihand 128">
                    <a:extLst>
                      <a:ext uri="{FF2B5EF4-FFF2-40B4-BE49-F238E27FC236}">
                        <a16:creationId xmlns:a16="http://schemas.microsoft.com/office/drawing/2014/main" id="{586DB723-0255-4A9F-85A1-CEBB68586952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130" name="Freihand 129">
                    <a:extLst>
                      <a:ext uri="{FF2B5EF4-FFF2-40B4-BE49-F238E27FC236}">
                        <a16:creationId xmlns:a16="http://schemas.microsoft.com/office/drawing/2014/main" id="{4123DD34-553E-4070-B1B9-C1FC9CDB3DEB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9" name="Gruppieren 118">
              <a:extLst>
                <a:ext uri="{FF2B5EF4-FFF2-40B4-BE49-F238E27FC236}">
                  <a16:creationId xmlns:a16="http://schemas.microsoft.com/office/drawing/2014/main" id="{5CFBB867-836C-4656-9D09-87FA250182FD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127" name="Freihand 126">
                    <a:extLst>
                      <a:ext uri="{FF2B5EF4-FFF2-40B4-BE49-F238E27FC236}">
                        <a16:creationId xmlns:a16="http://schemas.microsoft.com/office/drawing/2014/main" id="{FBE02FEF-7E24-458C-B062-9548F4DE6EA0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128" name="Freihand 127">
                    <a:extLst>
                      <a:ext uri="{FF2B5EF4-FFF2-40B4-BE49-F238E27FC236}">
                        <a16:creationId xmlns:a16="http://schemas.microsoft.com/office/drawing/2014/main" id="{EB1BCC6A-B020-431F-94BD-2BCCB4C511EA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0" name="Freihand 119">
                  <a:extLst>
                    <a:ext uri="{FF2B5EF4-FFF2-40B4-BE49-F238E27FC236}">
                      <a16:creationId xmlns:a16="http://schemas.microsoft.com/office/drawing/2014/main" id="{DDECEB90-229E-41FC-8F63-BE300FF7F7D7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1" name="Freihand 120">
                  <a:extLst>
                    <a:ext uri="{FF2B5EF4-FFF2-40B4-BE49-F238E27FC236}">
                      <a16:creationId xmlns:a16="http://schemas.microsoft.com/office/drawing/2014/main" id="{4DCCB43D-B238-452E-979C-8F542D68AC60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2" name="Gruppieren 121">
              <a:extLst>
                <a:ext uri="{FF2B5EF4-FFF2-40B4-BE49-F238E27FC236}">
                  <a16:creationId xmlns:a16="http://schemas.microsoft.com/office/drawing/2014/main" id="{80DF390D-A399-4F5D-B000-5EA24B94C527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123" name="Freihand 122">
                    <a:extLst>
                      <a:ext uri="{FF2B5EF4-FFF2-40B4-BE49-F238E27FC236}">
                        <a16:creationId xmlns:a16="http://schemas.microsoft.com/office/drawing/2014/main" id="{83F6D4BF-FE05-4833-804A-796B946EEB3B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124" name="Freihand 123">
                    <a:extLst>
                      <a:ext uri="{FF2B5EF4-FFF2-40B4-BE49-F238E27FC236}">
                        <a16:creationId xmlns:a16="http://schemas.microsoft.com/office/drawing/2014/main" id="{CC9D40FF-DDC3-4E08-A9E1-48E563CBEA40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25" name="Freihand 124">
                    <a:extLst>
                      <a:ext uri="{FF2B5EF4-FFF2-40B4-BE49-F238E27FC236}">
                        <a16:creationId xmlns:a16="http://schemas.microsoft.com/office/drawing/2014/main" id="{9774C6C7-9CF5-4ED3-B6D5-57F6D49EA609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26" name="Freihand 125">
                    <a:extLst>
                      <a:ext uri="{FF2B5EF4-FFF2-40B4-BE49-F238E27FC236}">
                        <a16:creationId xmlns:a16="http://schemas.microsoft.com/office/drawing/2014/main" id="{9907E5C1-36D0-4827-8A8C-3E9A75CEA98D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0319951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C939E8AC-C0D2-434A-99B4-65C46FF2CB0A}"/>
              </a:ext>
            </a:extLst>
          </p:cNvPr>
          <p:cNvCxnSpPr>
            <a:cxnSpLocks/>
          </p:cNvCxnSpPr>
          <p:nvPr/>
        </p:nvCxnSpPr>
        <p:spPr>
          <a:xfrm flipV="1">
            <a:off x="588579" y="3248259"/>
            <a:ext cx="4502590" cy="204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B7493768-B493-4012-AB6D-A341DF4A0DF7}"/>
              </a:ext>
            </a:extLst>
          </p:cNvPr>
          <p:cNvSpPr txBox="1"/>
          <p:nvPr/>
        </p:nvSpPr>
        <p:spPr>
          <a:xfrm>
            <a:off x="834070" y="3429000"/>
            <a:ext cx="231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Company Network</a:t>
            </a:r>
            <a:endParaRPr lang="de-AT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E982AB9-28C2-4927-9276-6EB678645620}"/>
              </a:ext>
            </a:extLst>
          </p:cNvPr>
          <p:cNvSpPr txBox="1"/>
          <p:nvPr/>
        </p:nvSpPr>
        <p:spPr>
          <a:xfrm>
            <a:off x="834069" y="268612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Internet</a:t>
            </a:r>
            <a:endParaRPr lang="de-AT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927E810-320F-4787-B806-E216ED86D58E}"/>
              </a:ext>
            </a:extLst>
          </p:cNvPr>
          <p:cNvGrpSpPr/>
          <p:nvPr/>
        </p:nvGrpSpPr>
        <p:grpSpPr>
          <a:xfrm>
            <a:off x="5110887" y="898990"/>
            <a:ext cx="1185120" cy="755640"/>
            <a:chOff x="1716046" y="4377914"/>
            <a:chExt cx="1185120" cy="75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3BDBBF0A-6D19-4A4D-A4A3-53581415C75B}"/>
                    </a:ext>
                  </a:extLst>
                </p14:cNvPr>
                <p14:cNvContentPartPr/>
                <p14:nvPr/>
              </p14:nvContentPartPr>
              <p14:xfrm>
                <a:off x="1716046" y="4377914"/>
                <a:ext cx="120600" cy="75564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3BDBBF0A-6D19-4A4D-A4A3-53581415C75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707406" y="4369274"/>
                  <a:ext cx="138240" cy="77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1DD35479-375B-4868-93BD-CF5DAD611215}"/>
                    </a:ext>
                  </a:extLst>
                </p14:cNvPr>
                <p14:cNvContentPartPr/>
                <p14:nvPr/>
              </p14:nvContentPartPr>
              <p14:xfrm>
                <a:off x="1840246" y="4383314"/>
                <a:ext cx="1029600" cy="288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1DD35479-375B-4868-93BD-CF5DAD61121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31246" y="4374674"/>
                  <a:ext cx="10472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142A7163-B76D-4486-AAC2-15EA40AE3521}"/>
                    </a:ext>
                  </a:extLst>
                </p14:cNvPr>
                <p14:cNvContentPartPr/>
                <p14:nvPr/>
              </p14:nvContentPartPr>
              <p14:xfrm>
                <a:off x="1743046" y="5028434"/>
                <a:ext cx="1133280" cy="831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142A7163-B76D-4486-AAC2-15EA40AE352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734406" y="5019434"/>
                  <a:ext cx="11509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50595132-0E3F-406E-A136-A6F11E48851B}"/>
                    </a:ext>
                  </a:extLst>
                </p14:cNvPr>
                <p14:cNvContentPartPr/>
                <p14:nvPr/>
              </p14:nvContentPartPr>
              <p14:xfrm>
                <a:off x="2880646" y="4404194"/>
                <a:ext cx="20520" cy="61956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50595132-0E3F-406E-A136-A6F11E48851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71646" y="4395554"/>
                  <a:ext cx="38160" cy="63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Freihand 18">
                  <a:extLst>
                    <a:ext uri="{FF2B5EF4-FFF2-40B4-BE49-F238E27FC236}">
                      <a16:creationId xmlns:a16="http://schemas.microsoft.com/office/drawing/2014/main" id="{92157116-5FAB-4B65-8F35-C0719044E230}"/>
                    </a:ext>
                  </a:extLst>
                </p14:cNvPr>
                <p14:cNvContentPartPr/>
                <p14:nvPr/>
              </p14:nvContentPartPr>
              <p14:xfrm>
                <a:off x="1851766" y="4515434"/>
                <a:ext cx="120960" cy="218520"/>
              </p14:xfrm>
            </p:contentPart>
          </mc:Choice>
          <mc:Fallback xmlns="">
            <p:pic>
              <p:nvPicPr>
                <p:cNvPr id="19" name="Freihand 18">
                  <a:extLst>
                    <a:ext uri="{FF2B5EF4-FFF2-40B4-BE49-F238E27FC236}">
                      <a16:creationId xmlns:a16="http://schemas.microsoft.com/office/drawing/2014/main" id="{92157116-5FAB-4B65-8F35-C0719044E23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842766" y="4506794"/>
                  <a:ext cx="1386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0" name="Freihand 19">
                  <a:extLst>
                    <a:ext uri="{FF2B5EF4-FFF2-40B4-BE49-F238E27FC236}">
                      <a16:creationId xmlns:a16="http://schemas.microsoft.com/office/drawing/2014/main" id="{3DC8AA57-3402-4A1B-B2C6-28BC74B407DC}"/>
                    </a:ext>
                  </a:extLst>
                </p14:cNvPr>
                <p14:cNvContentPartPr/>
                <p14:nvPr/>
              </p14:nvContentPartPr>
              <p14:xfrm>
                <a:off x="2030326" y="4602194"/>
                <a:ext cx="74160" cy="67680"/>
              </p14:xfrm>
            </p:contentPart>
          </mc:Choice>
          <mc:Fallback xmlns="">
            <p:pic>
              <p:nvPicPr>
                <p:cNvPr id="20" name="Freihand 19">
                  <a:extLst>
                    <a:ext uri="{FF2B5EF4-FFF2-40B4-BE49-F238E27FC236}">
                      <a16:creationId xmlns:a16="http://schemas.microsoft.com/office/drawing/2014/main" id="{3DC8AA57-3402-4A1B-B2C6-28BC74B407D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021686" y="4593554"/>
                  <a:ext cx="918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738CA6AB-4575-4031-9E03-25589D52B9A8}"/>
                    </a:ext>
                  </a:extLst>
                </p14:cNvPr>
                <p14:cNvContentPartPr/>
                <p14:nvPr/>
              </p14:nvContentPartPr>
              <p14:xfrm>
                <a:off x="2092606" y="4605074"/>
                <a:ext cx="42840" cy="87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738CA6AB-4575-4031-9E03-25589D52B9A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083606" y="4596074"/>
                  <a:ext cx="604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B5D0DDB6-B1E6-4FF0-B5CB-52EBD8D33D28}"/>
                    </a:ext>
                  </a:extLst>
                </p14:cNvPr>
                <p14:cNvContentPartPr/>
                <p14:nvPr/>
              </p14:nvContentPartPr>
              <p14:xfrm>
                <a:off x="2154526" y="4533074"/>
                <a:ext cx="86040" cy="14652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B5D0DDB6-B1E6-4FF0-B5CB-52EBD8D33D2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145526" y="4524074"/>
                  <a:ext cx="1036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" name="Freihand 22">
                  <a:extLst>
                    <a:ext uri="{FF2B5EF4-FFF2-40B4-BE49-F238E27FC236}">
                      <a16:creationId xmlns:a16="http://schemas.microsoft.com/office/drawing/2014/main" id="{1295B41E-D4FB-426A-B2A1-512CCD7241F9}"/>
                    </a:ext>
                  </a:extLst>
                </p14:cNvPr>
                <p14:cNvContentPartPr/>
                <p14:nvPr/>
              </p14:nvContentPartPr>
              <p14:xfrm>
                <a:off x="2255326" y="4609394"/>
                <a:ext cx="34560" cy="85320"/>
              </p14:xfrm>
            </p:contentPart>
          </mc:Choice>
          <mc:Fallback xmlns="">
            <p:pic>
              <p:nvPicPr>
                <p:cNvPr id="23" name="Freihand 22">
                  <a:extLst>
                    <a:ext uri="{FF2B5EF4-FFF2-40B4-BE49-F238E27FC236}">
                      <a16:creationId xmlns:a16="http://schemas.microsoft.com/office/drawing/2014/main" id="{1295B41E-D4FB-426A-B2A1-512CCD7241F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246686" y="4600394"/>
                  <a:ext cx="522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721F9E77-A025-49AC-8EE2-B55D2BB239D2}"/>
                    </a:ext>
                  </a:extLst>
                </p14:cNvPr>
                <p14:cNvContentPartPr/>
                <p14:nvPr/>
              </p14:nvContentPartPr>
              <p14:xfrm>
                <a:off x="2239846" y="4533074"/>
                <a:ext cx="19800" cy="1764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721F9E77-A025-49AC-8EE2-B55D2BB239D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231206" y="4524074"/>
                  <a:ext cx="374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9C7EEF89-3568-4C3D-854A-B7DBCCE62B66}"/>
                    </a:ext>
                  </a:extLst>
                </p14:cNvPr>
                <p14:cNvContentPartPr/>
                <p14:nvPr/>
              </p14:nvContentPartPr>
              <p14:xfrm>
                <a:off x="2337046" y="4600754"/>
                <a:ext cx="112680" cy="9324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9C7EEF89-3568-4C3D-854A-B7DBCCE62B6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328046" y="4591754"/>
                  <a:ext cx="1303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12A257BA-E9C4-4EF7-89E3-EFD556EAED8A}"/>
                    </a:ext>
                  </a:extLst>
                </p14:cNvPr>
                <p14:cNvContentPartPr/>
                <p14:nvPr/>
              </p14:nvContentPartPr>
              <p14:xfrm>
                <a:off x="2453326" y="4607234"/>
                <a:ext cx="24120" cy="7668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12A257BA-E9C4-4EF7-89E3-EFD556EAED8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444326" y="4598234"/>
                  <a:ext cx="417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7" name="Freihand 26">
                  <a:extLst>
                    <a:ext uri="{FF2B5EF4-FFF2-40B4-BE49-F238E27FC236}">
                      <a16:creationId xmlns:a16="http://schemas.microsoft.com/office/drawing/2014/main" id="{B886480C-7058-42C2-8893-C0BC5297F447}"/>
                    </a:ext>
                  </a:extLst>
                </p14:cNvPr>
                <p14:cNvContentPartPr/>
                <p14:nvPr/>
              </p14:nvContentPartPr>
              <p14:xfrm>
                <a:off x="2453326" y="4550354"/>
                <a:ext cx="11880" cy="2880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B886480C-7058-42C2-8893-C0BC5297F44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444326" y="4541714"/>
                  <a:ext cx="295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010F4794-A89D-4603-AA7A-0C1BC6385288}"/>
                    </a:ext>
                  </a:extLst>
                </p14:cNvPr>
                <p14:cNvContentPartPr/>
                <p14:nvPr/>
              </p14:nvContentPartPr>
              <p14:xfrm>
                <a:off x="2527126" y="4624514"/>
                <a:ext cx="104400" cy="7092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010F4794-A89D-4603-AA7A-0C1BC638528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518126" y="4615874"/>
                  <a:ext cx="1220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2E1E607E-C002-498E-97EA-14E13B2A84D7}"/>
                    </a:ext>
                  </a:extLst>
                </p14:cNvPr>
                <p14:cNvContentPartPr/>
                <p14:nvPr/>
              </p14:nvContentPartPr>
              <p14:xfrm>
                <a:off x="2643406" y="4618034"/>
                <a:ext cx="92520" cy="8208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2E1E607E-C002-498E-97EA-14E13B2A84D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634406" y="4609394"/>
                  <a:ext cx="1101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F8F95F73-78C1-4003-9A3B-F022BE99B6D4}"/>
                    </a:ext>
                  </a:extLst>
                </p14:cNvPr>
                <p14:cNvContentPartPr/>
                <p14:nvPr/>
              </p14:nvContentPartPr>
              <p14:xfrm>
                <a:off x="2755726" y="4608314"/>
                <a:ext cx="54720" cy="11484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F8F95F73-78C1-4003-9A3B-F022BE99B6D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747086" y="4599674"/>
                  <a:ext cx="7236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D999A305-B0A4-465D-8DE2-C0591C6FB6DA}"/>
              </a:ext>
            </a:extLst>
          </p:cNvPr>
          <p:cNvGrpSpPr/>
          <p:nvPr/>
        </p:nvGrpSpPr>
        <p:grpSpPr>
          <a:xfrm>
            <a:off x="5351727" y="1352950"/>
            <a:ext cx="671400" cy="161280"/>
            <a:chOff x="1956886" y="4831874"/>
            <a:chExt cx="671400" cy="16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4B08487D-38B6-4F24-BA0D-828C2D4C9DF6}"/>
                    </a:ext>
                  </a:extLst>
                </p14:cNvPr>
                <p14:cNvContentPartPr/>
                <p14:nvPr/>
              </p14:nvContentPartPr>
              <p14:xfrm>
                <a:off x="1956886" y="4831874"/>
                <a:ext cx="112680" cy="16128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4B08487D-38B6-4F24-BA0D-828C2D4C9DF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947886" y="4823234"/>
                  <a:ext cx="1303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D560D268-92DF-412B-A611-C495CD797B5D}"/>
                    </a:ext>
                  </a:extLst>
                </p14:cNvPr>
                <p14:cNvContentPartPr/>
                <p14:nvPr/>
              </p14:nvContentPartPr>
              <p14:xfrm>
                <a:off x="2076766" y="4873994"/>
                <a:ext cx="132480" cy="9684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D560D268-92DF-412B-A611-C495CD797B5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068126" y="4865354"/>
                  <a:ext cx="1501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9AF70335-9867-4EDE-AE72-45B573512CA3}"/>
                    </a:ext>
                  </a:extLst>
                </p14:cNvPr>
                <p14:cNvContentPartPr/>
                <p14:nvPr/>
              </p14:nvContentPartPr>
              <p14:xfrm>
                <a:off x="2189446" y="4860314"/>
                <a:ext cx="70200" cy="7668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9AF70335-9867-4EDE-AE72-45B573512CA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180806" y="4851314"/>
                  <a:ext cx="878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53B9AB55-5807-4B63-8461-B1DD0F980EC4}"/>
                    </a:ext>
                  </a:extLst>
                </p14:cNvPr>
                <p14:cNvContentPartPr/>
                <p14:nvPr/>
              </p14:nvContentPartPr>
              <p14:xfrm>
                <a:off x="2317246" y="4886594"/>
                <a:ext cx="92880" cy="7884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53B9AB55-5807-4B63-8461-B1DD0F980EC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308606" y="4877594"/>
                  <a:ext cx="1105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496531F3-7012-44E2-B3B4-4F213DC6C77F}"/>
                    </a:ext>
                  </a:extLst>
                </p14:cNvPr>
                <p14:cNvContentPartPr/>
                <p14:nvPr/>
              </p14:nvContentPartPr>
              <p14:xfrm>
                <a:off x="2422006" y="4901714"/>
                <a:ext cx="117000" cy="6156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496531F3-7012-44E2-B3B4-4F213DC6C77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413366" y="4893074"/>
                  <a:ext cx="134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DFDFB365-CDE5-4649-ACC9-6CAC021AEEC5}"/>
                    </a:ext>
                  </a:extLst>
                </p14:cNvPr>
                <p14:cNvContentPartPr/>
                <p14:nvPr/>
              </p14:nvContentPartPr>
              <p14:xfrm>
                <a:off x="2558086" y="4851674"/>
                <a:ext cx="70200" cy="7668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DFDFB365-CDE5-4649-ACC9-6CAC021AEEC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549086" y="4842674"/>
                  <a:ext cx="8784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BB52F191-ADD4-456B-B7B7-526CBD21D396}"/>
              </a:ext>
            </a:extLst>
          </p:cNvPr>
          <p:cNvGrpSpPr/>
          <p:nvPr/>
        </p:nvGrpSpPr>
        <p:grpSpPr>
          <a:xfrm>
            <a:off x="6844722" y="4419965"/>
            <a:ext cx="1196640" cy="772560"/>
            <a:chOff x="1179646" y="746954"/>
            <a:chExt cx="1196640" cy="77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65F41644-13F3-4A1C-A9A2-5CE7CCBA12E4}"/>
                    </a:ext>
                  </a:extLst>
                </p14:cNvPr>
                <p14:cNvContentPartPr/>
                <p14:nvPr/>
              </p14:nvContentPartPr>
              <p14:xfrm>
                <a:off x="1179646" y="849914"/>
                <a:ext cx="26640" cy="65664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65F41644-13F3-4A1C-A9A2-5CE7CCBA12E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70646" y="841274"/>
                  <a:ext cx="44280" cy="67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D0AFAF69-BC3B-4178-9A79-0D52745206B9}"/>
                    </a:ext>
                  </a:extLst>
                </p14:cNvPr>
                <p14:cNvContentPartPr/>
                <p14:nvPr/>
              </p14:nvContentPartPr>
              <p14:xfrm>
                <a:off x="1196206" y="746954"/>
                <a:ext cx="968760" cy="7452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D0AFAF69-BC3B-4178-9A79-0D52745206B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87566" y="738314"/>
                  <a:ext cx="9864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FBFE3C81-D2E8-421A-9608-08073B083859}"/>
                    </a:ext>
                  </a:extLst>
                </p14:cNvPr>
                <p14:cNvContentPartPr/>
                <p14:nvPr/>
              </p14:nvContentPartPr>
              <p14:xfrm>
                <a:off x="1208086" y="1451834"/>
                <a:ext cx="1148040" cy="6768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FBFE3C81-D2E8-421A-9608-08073B08385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99086" y="1443194"/>
                  <a:ext cx="11656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CF705C26-27C1-4926-B7B3-6FACDDF71A48}"/>
                    </a:ext>
                  </a:extLst>
                </p14:cNvPr>
                <p14:cNvContentPartPr/>
                <p14:nvPr/>
              </p14:nvContentPartPr>
              <p14:xfrm>
                <a:off x="2143006" y="764234"/>
                <a:ext cx="233280" cy="67932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CF705C26-27C1-4926-B7B3-6FACDDF71A4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134006" y="755234"/>
                  <a:ext cx="250920" cy="69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4" name="Freihand 43">
                  <a:extLst>
                    <a:ext uri="{FF2B5EF4-FFF2-40B4-BE49-F238E27FC236}">
                      <a16:creationId xmlns:a16="http://schemas.microsoft.com/office/drawing/2014/main" id="{2A5F74BC-176A-4EFE-BC4F-355DBC5BC428}"/>
                    </a:ext>
                  </a:extLst>
                </p14:cNvPr>
                <p14:cNvContentPartPr/>
                <p14:nvPr/>
              </p14:nvContentPartPr>
              <p14:xfrm>
                <a:off x="1339846" y="902114"/>
                <a:ext cx="17280" cy="22860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2A5F74BC-176A-4EFE-BC4F-355DBC5BC42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331206" y="893114"/>
                  <a:ext cx="349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B0DD1E15-50D4-45A5-A0CA-B9E1216CC6CF}"/>
                    </a:ext>
                  </a:extLst>
                </p14:cNvPr>
                <p14:cNvContentPartPr/>
                <p14:nvPr/>
              </p14:nvContentPartPr>
              <p14:xfrm>
                <a:off x="1437046" y="988874"/>
                <a:ext cx="125280" cy="13824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B0DD1E15-50D4-45A5-A0CA-B9E1216CC6C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428046" y="980234"/>
                  <a:ext cx="1429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4464890A-8CE4-47DC-8C46-DB2347AF5E72}"/>
                    </a:ext>
                  </a:extLst>
                </p14:cNvPr>
                <p14:cNvContentPartPr/>
                <p14:nvPr/>
              </p14:nvContentPartPr>
              <p14:xfrm>
                <a:off x="1634686" y="893114"/>
                <a:ext cx="23760" cy="20160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4464890A-8CE4-47DC-8C46-DB2347AF5E7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626046" y="884474"/>
                  <a:ext cx="414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7" name="Freihand 46">
                  <a:extLst>
                    <a:ext uri="{FF2B5EF4-FFF2-40B4-BE49-F238E27FC236}">
                      <a16:creationId xmlns:a16="http://schemas.microsoft.com/office/drawing/2014/main" id="{4296B720-B4D2-4E04-A941-9F1A03371A58}"/>
                    </a:ext>
                  </a:extLst>
                </p14:cNvPr>
                <p14:cNvContentPartPr/>
                <p14:nvPr/>
              </p14:nvContentPartPr>
              <p14:xfrm>
                <a:off x="1564846" y="946754"/>
                <a:ext cx="126360" cy="1224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4296B720-B4D2-4E04-A941-9F1A03371A5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556206" y="937754"/>
                  <a:ext cx="1440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9" name="Freihand 48">
                  <a:extLst>
                    <a:ext uri="{FF2B5EF4-FFF2-40B4-BE49-F238E27FC236}">
                      <a16:creationId xmlns:a16="http://schemas.microsoft.com/office/drawing/2014/main" id="{8D892B9A-8DFC-4F44-AC28-078A13D0DA47}"/>
                    </a:ext>
                  </a:extLst>
                </p14:cNvPr>
                <p14:cNvContentPartPr/>
                <p14:nvPr/>
              </p14:nvContentPartPr>
              <p14:xfrm>
                <a:off x="1723966" y="951074"/>
                <a:ext cx="120600" cy="146520"/>
              </p14:xfrm>
            </p:contentPart>
          </mc:Choice>
          <mc:Fallback xmlns="">
            <p:pic>
              <p:nvPicPr>
                <p:cNvPr id="49" name="Freihand 48">
                  <a:extLst>
                    <a:ext uri="{FF2B5EF4-FFF2-40B4-BE49-F238E27FC236}">
                      <a16:creationId xmlns:a16="http://schemas.microsoft.com/office/drawing/2014/main" id="{8D892B9A-8DFC-4F44-AC28-078A13D0DA4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714966" y="942074"/>
                  <a:ext cx="1382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882BCDC9-CEB3-4164-A552-B0CA6C2F0471}"/>
                    </a:ext>
                  </a:extLst>
                </p14:cNvPr>
                <p14:cNvContentPartPr/>
                <p14:nvPr/>
              </p14:nvContentPartPr>
              <p14:xfrm>
                <a:off x="1851406" y="970514"/>
                <a:ext cx="54360" cy="11448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882BCDC9-CEB3-4164-A552-B0CA6C2F047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842406" y="961514"/>
                  <a:ext cx="720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1" name="Freihand 50">
                  <a:extLst>
                    <a:ext uri="{FF2B5EF4-FFF2-40B4-BE49-F238E27FC236}">
                      <a16:creationId xmlns:a16="http://schemas.microsoft.com/office/drawing/2014/main" id="{4F511915-F335-426E-BC92-668E92915719}"/>
                    </a:ext>
                  </a:extLst>
                </p14:cNvPr>
                <p14:cNvContentPartPr/>
                <p14:nvPr/>
              </p14:nvContentPartPr>
              <p14:xfrm>
                <a:off x="1945726" y="973034"/>
                <a:ext cx="101160" cy="121320"/>
              </p14:xfrm>
            </p:contentPart>
          </mc:Choice>
          <mc:Fallback xmlns="">
            <p:pic>
              <p:nvPicPr>
                <p:cNvPr id="51" name="Freihand 50">
                  <a:extLst>
                    <a:ext uri="{FF2B5EF4-FFF2-40B4-BE49-F238E27FC236}">
                      <a16:creationId xmlns:a16="http://schemas.microsoft.com/office/drawing/2014/main" id="{4F511915-F335-426E-BC92-668E9291571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937086" y="964034"/>
                  <a:ext cx="1188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2" name="Freihand 51">
                  <a:extLst>
                    <a:ext uri="{FF2B5EF4-FFF2-40B4-BE49-F238E27FC236}">
                      <a16:creationId xmlns:a16="http://schemas.microsoft.com/office/drawing/2014/main" id="{CF918984-038A-4259-B5FD-EE53F6019410}"/>
                    </a:ext>
                  </a:extLst>
                </p14:cNvPr>
                <p14:cNvContentPartPr/>
                <p14:nvPr/>
              </p14:nvContentPartPr>
              <p14:xfrm>
                <a:off x="2084326" y="956474"/>
                <a:ext cx="86760" cy="102240"/>
              </p14:xfrm>
            </p:contentPart>
          </mc:Choice>
          <mc:Fallback xmlns="">
            <p:pic>
              <p:nvPicPr>
                <p:cNvPr id="52" name="Freihand 51">
                  <a:extLst>
                    <a:ext uri="{FF2B5EF4-FFF2-40B4-BE49-F238E27FC236}">
                      <a16:creationId xmlns:a16="http://schemas.microsoft.com/office/drawing/2014/main" id="{CF918984-038A-4259-B5FD-EE53F601941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075326" y="947834"/>
                  <a:ext cx="1044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107D892C-03DA-4205-8117-D238ED3526D6}"/>
                    </a:ext>
                  </a:extLst>
                </p14:cNvPr>
                <p14:cNvContentPartPr/>
                <p14:nvPr/>
              </p14:nvContentPartPr>
              <p14:xfrm>
                <a:off x="2197366" y="893114"/>
                <a:ext cx="132120" cy="18720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107D892C-03DA-4205-8117-D238ED3526D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188366" y="884474"/>
                  <a:ext cx="1497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5" name="Freihand 54">
                  <a:extLst>
                    <a:ext uri="{FF2B5EF4-FFF2-40B4-BE49-F238E27FC236}">
                      <a16:creationId xmlns:a16="http://schemas.microsoft.com/office/drawing/2014/main" id="{D9912F16-152D-4F6C-85BF-352C6B6561AE}"/>
                    </a:ext>
                  </a:extLst>
                </p14:cNvPr>
                <p14:cNvContentPartPr/>
                <p14:nvPr/>
              </p14:nvContentPartPr>
              <p14:xfrm>
                <a:off x="1381606" y="1194434"/>
                <a:ext cx="153000" cy="19008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D9912F16-152D-4F6C-85BF-352C6B6561A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372966" y="1185434"/>
                  <a:ext cx="170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79278664-B1EA-4C29-8704-5969BF8C7149}"/>
                    </a:ext>
                  </a:extLst>
                </p14:cNvPr>
                <p14:cNvContentPartPr/>
                <p14:nvPr/>
              </p14:nvContentPartPr>
              <p14:xfrm>
                <a:off x="1564846" y="1270394"/>
                <a:ext cx="116640" cy="11808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79278664-B1EA-4C29-8704-5969BF8C714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556206" y="1261394"/>
                  <a:ext cx="1342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7" name="Freihand 56">
                  <a:extLst>
                    <a:ext uri="{FF2B5EF4-FFF2-40B4-BE49-F238E27FC236}">
                      <a16:creationId xmlns:a16="http://schemas.microsoft.com/office/drawing/2014/main" id="{3310E6BC-BE13-41AE-9278-98B867FD8539}"/>
                    </a:ext>
                  </a:extLst>
                </p14:cNvPr>
                <p14:cNvContentPartPr/>
                <p14:nvPr/>
              </p14:nvContentPartPr>
              <p14:xfrm>
                <a:off x="1731886" y="1258874"/>
                <a:ext cx="62280" cy="100800"/>
              </p14:xfrm>
            </p:contentPart>
          </mc:Choice>
          <mc:Fallback xmlns="">
            <p:pic>
              <p:nvPicPr>
                <p:cNvPr id="57" name="Freihand 56">
                  <a:extLst>
                    <a:ext uri="{FF2B5EF4-FFF2-40B4-BE49-F238E27FC236}">
                      <a16:creationId xmlns:a16="http://schemas.microsoft.com/office/drawing/2014/main" id="{3310E6BC-BE13-41AE-9278-98B867FD853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722886" y="1250234"/>
                  <a:ext cx="799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F17C0A2D-63AE-43E6-9A67-8EC449F77971}"/>
                    </a:ext>
                  </a:extLst>
                </p14:cNvPr>
                <p14:cNvContentPartPr/>
                <p14:nvPr/>
              </p14:nvContentPartPr>
              <p14:xfrm>
                <a:off x="1848166" y="1253474"/>
                <a:ext cx="105120" cy="102960"/>
              </p14:xfrm>
            </p:contentPart>
          </mc:Choice>
          <mc:Fallback xmlns=""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F17C0A2D-63AE-43E6-9A67-8EC449F7797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839166" y="1244474"/>
                  <a:ext cx="1227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E9ABC9A9-1539-4339-A6A5-CC8B950E1808}"/>
                    </a:ext>
                  </a:extLst>
                </p14:cNvPr>
                <p14:cNvContentPartPr/>
                <p14:nvPr/>
              </p14:nvContentPartPr>
              <p14:xfrm>
                <a:off x="1984606" y="1254554"/>
                <a:ext cx="104400" cy="10476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E9ABC9A9-1539-4339-A6A5-CC8B950E180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975966" y="1245554"/>
                  <a:ext cx="1220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0" name="Freihand 59">
                  <a:extLst>
                    <a:ext uri="{FF2B5EF4-FFF2-40B4-BE49-F238E27FC236}">
                      <a16:creationId xmlns:a16="http://schemas.microsoft.com/office/drawing/2014/main" id="{2A04EB8E-D845-4F90-ACBF-9197EE02C26E}"/>
                    </a:ext>
                  </a:extLst>
                </p14:cNvPr>
                <p14:cNvContentPartPr/>
                <p14:nvPr/>
              </p14:nvContentPartPr>
              <p14:xfrm>
                <a:off x="2115286" y="1242314"/>
                <a:ext cx="62280" cy="73440"/>
              </p14:xfrm>
            </p:contentPart>
          </mc:Choice>
          <mc:Fallback xmlns="">
            <p:pic>
              <p:nvPicPr>
                <p:cNvPr id="60" name="Freihand 59">
                  <a:extLst>
                    <a:ext uri="{FF2B5EF4-FFF2-40B4-BE49-F238E27FC236}">
                      <a16:creationId xmlns:a16="http://schemas.microsoft.com/office/drawing/2014/main" id="{2A04EB8E-D845-4F90-ACBF-9197EE02C26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106286" y="1233674"/>
                  <a:ext cx="79920" cy="9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62" name="Freihand 61">
                <a:extLst>
                  <a:ext uri="{FF2B5EF4-FFF2-40B4-BE49-F238E27FC236}">
                    <a16:creationId xmlns:a16="http://schemas.microsoft.com/office/drawing/2014/main" id="{36D3AAE4-B593-4493-A598-DC8303ED18AB}"/>
                  </a:ext>
                </a:extLst>
              </p14:cNvPr>
              <p14:cNvContentPartPr/>
              <p14:nvPr/>
            </p14:nvContentPartPr>
            <p14:xfrm>
              <a:off x="5083609" y="2831019"/>
              <a:ext cx="1198440" cy="686160"/>
            </p14:xfrm>
          </p:contentPart>
        </mc:Choice>
        <mc:Fallback xmlns="">
          <p:pic>
            <p:nvPicPr>
              <p:cNvPr id="62" name="Freihand 61">
                <a:extLst>
                  <a:ext uri="{FF2B5EF4-FFF2-40B4-BE49-F238E27FC236}">
                    <a16:creationId xmlns:a16="http://schemas.microsoft.com/office/drawing/2014/main" id="{36D3AAE4-B593-4493-A598-DC8303ED18AB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5074609" y="2822019"/>
                <a:ext cx="1216080" cy="70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63" name="Freihand 62">
                <a:extLst>
                  <a:ext uri="{FF2B5EF4-FFF2-40B4-BE49-F238E27FC236}">
                    <a16:creationId xmlns:a16="http://schemas.microsoft.com/office/drawing/2014/main" id="{97BA0DE6-0247-4253-B443-EDF3125BCA2C}"/>
                  </a:ext>
                </a:extLst>
              </p14:cNvPr>
              <p14:cNvContentPartPr/>
              <p14:nvPr/>
            </p14:nvContentPartPr>
            <p14:xfrm>
              <a:off x="5071729" y="2776659"/>
              <a:ext cx="1238760" cy="722160"/>
            </p14:xfrm>
          </p:contentPart>
        </mc:Choice>
        <mc:Fallback xmlns="">
          <p:pic>
            <p:nvPicPr>
              <p:cNvPr id="63" name="Freihand 62">
                <a:extLst>
                  <a:ext uri="{FF2B5EF4-FFF2-40B4-BE49-F238E27FC236}">
                    <a16:creationId xmlns:a16="http://schemas.microsoft.com/office/drawing/2014/main" id="{97BA0DE6-0247-4253-B443-EDF3125BCA2C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5063089" y="2768019"/>
                <a:ext cx="1256400" cy="73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64" name="Freihand 63">
                <a:extLst>
                  <a:ext uri="{FF2B5EF4-FFF2-40B4-BE49-F238E27FC236}">
                    <a16:creationId xmlns:a16="http://schemas.microsoft.com/office/drawing/2014/main" id="{06DE04E2-D8C0-464B-95DF-DF6454D27078}"/>
                  </a:ext>
                </a:extLst>
              </p14:cNvPr>
              <p14:cNvContentPartPr/>
              <p14:nvPr/>
            </p14:nvContentPartPr>
            <p14:xfrm>
              <a:off x="5091169" y="3058179"/>
              <a:ext cx="1184400" cy="42120"/>
            </p14:xfrm>
          </p:contentPart>
        </mc:Choice>
        <mc:Fallback xmlns="">
          <p:pic>
            <p:nvPicPr>
              <p:cNvPr id="64" name="Freihand 63">
                <a:extLst>
                  <a:ext uri="{FF2B5EF4-FFF2-40B4-BE49-F238E27FC236}">
                    <a16:creationId xmlns:a16="http://schemas.microsoft.com/office/drawing/2014/main" id="{06DE04E2-D8C0-464B-95DF-DF6454D27078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5082169" y="3049539"/>
                <a:ext cx="12020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79" name="Freihand 78">
                <a:extLst>
                  <a:ext uri="{FF2B5EF4-FFF2-40B4-BE49-F238E27FC236}">
                    <a16:creationId xmlns:a16="http://schemas.microsoft.com/office/drawing/2014/main" id="{EC5F478E-8D3B-415D-A8ED-9AD3DFCE733B}"/>
                  </a:ext>
                </a:extLst>
              </p14:cNvPr>
              <p14:cNvContentPartPr/>
              <p14:nvPr/>
            </p14:nvContentPartPr>
            <p14:xfrm>
              <a:off x="6053089" y="3267699"/>
              <a:ext cx="12240" cy="200160"/>
            </p14:xfrm>
          </p:contentPart>
        </mc:Choice>
        <mc:Fallback xmlns="">
          <p:pic>
            <p:nvPicPr>
              <p:cNvPr id="79" name="Freihand 78">
                <a:extLst>
                  <a:ext uri="{FF2B5EF4-FFF2-40B4-BE49-F238E27FC236}">
                    <a16:creationId xmlns:a16="http://schemas.microsoft.com/office/drawing/2014/main" id="{EC5F478E-8D3B-415D-A8ED-9AD3DFCE733B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044449" y="3259059"/>
                <a:ext cx="29880" cy="217800"/>
              </a:xfrm>
              <a:prstGeom prst="rect">
                <a:avLst/>
              </a:prstGeom>
            </p:spPr>
          </p:pic>
        </mc:Fallback>
      </mc:AlternateContent>
      <p:cxnSp>
        <p:nvCxnSpPr>
          <p:cNvPr id="82" name="Gerader Verbinder 81">
            <a:extLst>
              <a:ext uri="{FF2B5EF4-FFF2-40B4-BE49-F238E27FC236}">
                <a16:creationId xmlns:a16="http://schemas.microsoft.com/office/drawing/2014/main" id="{EC3FA0CF-5A3E-4368-AF41-343DB16BD903}"/>
              </a:ext>
            </a:extLst>
          </p:cNvPr>
          <p:cNvCxnSpPr>
            <a:cxnSpLocks/>
          </p:cNvCxnSpPr>
          <p:nvPr/>
        </p:nvCxnSpPr>
        <p:spPr>
          <a:xfrm flipV="1">
            <a:off x="6291049" y="3228238"/>
            <a:ext cx="4502590" cy="204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uppieren 86">
            <a:extLst>
              <a:ext uri="{FF2B5EF4-FFF2-40B4-BE49-F238E27FC236}">
                <a16:creationId xmlns:a16="http://schemas.microsoft.com/office/drawing/2014/main" id="{9DB7742E-7070-436B-96B4-FA6D0F04A96F}"/>
              </a:ext>
            </a:extLst>
          </p:cNvPr>
          <p:cNvGrpSpPr/>
          <p:nvPr/>
        </p:nvGrpSpPr>
        <p:grpSpPr>
          <a:xfrm>
            <a:off x="5113849" y="2822739"/>
            <a:ext cx="1159920" cy="1055855"/>
            <a:chOff x="5113849" y="2822739"/>
            <a:chExt cx="1159920" cy="105585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ADC102B0-0EC5-4212-AA51-8BDFB448361F}"/>
                    </a:ext>
                  </a:extLst>
                </p14:cNvPr>
                <p14:cNvContentPartPr/>
                <p14:nvPr/>
              </p14:nvContentPartPr>
              <p14:xfrm>
                <a:off x="5113849" y="3248259"/>
                <a:ext cx="1159920" cy="30960"/>
              </p14:xfrm>
            </p:contentPart>
          </mc:Choice>
          <mc:Fallback xmlns="">
            <p:pic>
              <p:nvPicPr>
                <p:cNvPr id="65" name="Freihand 64">
                  <a:extLst>
                    <a:ext uri="{FF2B5EF4-FFF2-40B4-BE49-F238E27FC236}">
                      <a16:creationId xmlns:a16="http://schemas.microsoft.com/office/drawing/2014/main" id="{ADC102B0-0EC5-4212-AA51-8BDFB448361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105209" y="3239259"/>
                  <a:ext cx="11775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558F9D67-D5F8-4063-BC26-600BAE9396F1}"/>
                    </a:ext>
                  </a:extLst>
                </p14:cNvPr>
                <p14:cNvContentPartPr/>
                <p14:nvPr/>
              </p14:nvContentPartPr>
              <p14:xfrm>
                <a:off x="5358289" y="2837859"/>
                <a:ext cx="12600" cy="212040"/>
              </p14:xfrm>
            </p:contentPart>
          </mc:Choice>
          <mc:Fallback xmlns="">
            <p:pic>
              <p:nvPicPr>
                <p:cNvPr id="66" name="Freihand 65">
                  <a:extLst>
                    <a:ext uri="{FF2B5EF4-FFF2-40B4-BE49-F238E27FC236}">
                      <a16:creationId xmlns:a16="http://schemas.microsoft.com/office/drawing/2014/main" id="{558F9D67-D5F8-4063-BC26-600BAE9396F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349289" y="2829219"/>
                  <a:ext cx="302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7" name="Freihand 66">
                  <a:extLst>
                    <a:ext uri="{FF2B5EF4-FFF2-40B4-BE49-F238E27FC236}">
                      <a16:creationId xmlns:a16="http://schemas.microsoft.com/office/drawing/2014/main" id="{FCD67CBB-AA26-45B1-9AF0-8E5CE0B2D581}"/>
                    </a:ext>
                  </a:extLst>
                </p14:cNvPr>
                <p14:cNvContentPartPr/>
                <p14:nvPr/>
              </p14:nvContentPartPr>
              <p14:xfrm>
                <a:off x="5652769" y="2870619"/>
                <a:ext cx="36000" cy="214200"/>
              </p14:xfrm>
            </p:contentPart>
          </mc:Choice>
          <mc:Fallback xmlns="">
            <p:pic>
              <p:nvPicPr>
                <p:cNvPr id="67" name="Freihand 66">
                  <a:extLst>
                    <a:ext uri="{FF2B5EF4-FFF2-40B4-BE49-F238E27FC236}">
                      <a16:creationId xmlns:a16="http://schemas.microsoft.com/office/drawing/2014/main" id="{FCD67CBB-AA26-45B1-9AF0-8E5CE0B2D58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644129" y="2861979"/>
                  <a:ext cx="536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915579AE-34CE-4019-A45C-F5EAB4049A19}"/>
                    </a:ext>
                  </a:extLst>
                </p14:cNvPr>
                <p14:cNvContentPartPr/>
                <p14:nvPr/>
              </p14:nvContentPartPr>
              <p14:xfrm>
                <a:off x="5929249" y="2822739"/>
                <a:ext cx="19800" cy="262440"/>
              </p14:xfrm>
            </p:contentPart>
          </mc:Choice>
          <mc:Fallback xmlns="">
            <p:pic>
              <p:nvPicPr>
                <p:cNvPr id="69" name="Freihand 68">
                  <a:extLst>
                    <a:ext uri="{FF2B5EF4-FFF2-40B4-BE49-F238E27FC236}">
                      <a16:creationId xmlns:a16="http://schemas.microsoft.com/office/drawing/2014/main" id="{915579AE-34CE-4019-A45C-F5EAB4049A1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920249" y="2813739"/>
                  <a:ext cx="374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1" name="Freihand 70">
                  <a:extLst>
                    <a:ext uri="{FF2B5EF4-FFF2-40B4-BE49-F238E27FC236}">
                      <a16:creationId xmlns:a16="http://schemas.microsoft.com/office/drawing/2014/main" id="{C81AD948-EE27-4FF0-AA4D-098816516B88}"/>
                    </a:ext>
                  </a:extLst>
                </p14:cNvPr>
                <p14:cNvContentPartPr/>
                <p14:nvPr/>
              </p14:nvContentPartPr>
              <p14:xfrm>
                <a:off x="5529289" y="3104619"/>
                <a:ext cx="11160" cy="116280"/>
              </p14:xfrm>
            </p:contentPart>
          </mc:Choice>
          <mc:Fallback xmlns="">
            <p:pic>
              <p:nvPicPr>
                <p:cNvPr id="71" name="Freihand 70">
                  <a:extLst>
                    <a:ext uri="{FF2B5EF4-FFF2-40B4-BE49-F238E27FC236}">
                      <a16:creationId xmlns:a16="http://schemas.microsoft.com/office/drawing/2014/main" id="{C81AD948-EE27-4FF0-AA4D-098816516B8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520649" y="3095979"/>
                  <a:ext cx="288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2" name="Freihand 71">
                  <a:extLst>
                    <a:ext uri="{FF2B5EF4-FFF2-40B4-BE49-F238E27FC236}">
                      <a16:creationId xmlns:a16="http://schemas.microsoft.com/office/drawing/2014/main" id="{DDF50308-7F84-473F-8AA9-18143C8F93D1}"/>
                    </a:ext>
                  </a:extLst>
                </p14:cNvPr>
                <p14:cNvContentPartPr/>
                <p14:nvPr/>
              </p14:nvContentPartPr>
              <p14:xfrm>
                <a:off x="5813689" y="3099579"/>
                <a:ext cx="22680" cy="137520"/>
              </p14:xfrm>
            </p:contentPart>
          </mc:Choice>
          <mc:Fallback xmlns="">
            <p:pic>
              <p:nvPicPr>
                <p:cNvPr id="72" name="Freihand 71">
                  <a:extLst>
                    <a:ext uri="{FF2B5EF4-FFF2-40B4-BE49-F238E27FC236}">
                      <a16:creationId xmlns:a16="http://schemas.microsoft.com/office/drawing/2014/main" id="{DDF50308-7F84-473F-8AA9-18143C8F93D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805049" y="3090939"/>
                  <a:ext cx="403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3B69DCEE-8BF2-40FE-98C4-80984F85C69D}"/>
                    </a:ext>
                  </a:extLst>
                </p14:cNvPr>
                <p14:cNvContentPartPr/>
                <p14:nvPr/>
              </p14:nvContentPartPr>
              <p14:xfrm>
                <a:off x="5350369" y="3294339"/>
                <a:ext cx="20520" cy="178920"/>
              </p14:xfrm>
            </p:contentPart>
          </mc:Choice>
          <mc:Fallback xmlns="">
            <p:pic>
              <p:nvPicPr>
                <p:cNvPr id="74" name="Freihand 73">
                  <a:extLst>
                    <a:ext uri="{FF2B5EF4-FFF2-40B4-BE49-F238E27FC236}">
                      <a16:creationId xmlns:a16="http://schemas.microsoft.com/office/drawing/2014/main" id="{3B69DCEE-8BF2-40FE-98C4-80984F85C69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341729" y="3285339"/>
                  <a:ext cx="381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6" name="Freihand 75">
                  <a:extLst>
                    <a:ext uri="{FF2B5EF4-FFF2-40B4-BE49-F238E27FC236}">
                      <a16:creationId xmlns:a16="http://schemas.microsoft.com/office/drawing/2014/main" id="{4C705B78-94B3-4CBA-B8A8-262F7B4B0C47}"/>
                    </a:ext>
                  </a:extLst>
                </p14:cNvPr>
                <p14:cNvContentPartPr/>
                <p14:nvPr/>
              </p14:nvContentPartPr>
              <p14:xfrm>
                <a:off x="5692369" y="3293619"/>
                <a:ext cx="39240" cy="205920"/>
              </p14:xfrm>
            </p:contentPart>
          </mc:Choice>
          <mc:Fallback xmlns="">
            <p:pic>
              <p:nvPicPr>
                <p:cNvPr id="76" name="Freihand 75">
                  <a:extLst>
                    <a:ext uri="{FF2B5EF4-FFF2-40B4-BE49-F238E27FC236}">
                      <a16:creationId xmlns:a16="http://schemas.microsoft.com/office/drawing/2014/main" id="{4C705B78-94B3-4CBA-B8A8-262F7B4B0C4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683729" y="3284619"/>
                  <a:ext cx="568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3" name="Freihand 82">
                  <a:extLst>
                    <a:ext uri="{FF2B5EF4-FFF2-40B4-BE49-F238E27FC236}">
                      <a16:creationId xmlns:a16="http://schemas.microsoft.com/office/drawing/2014/main" id="{C76463F1-7846-4DE8-9367-A0DCBB37CD48}"/>
                    </a:ext>
                  </a:extLst>
                </p14:cNvPr>
                <p14:cNvContentPartPr/>
                <p14:nvPr/>
              </p14:nvContentPartPr>
              <p14:xfrm>
                <a:off x="5428726" y="3614714"/>
                <a:ext cx="50760" cy="250920"/>
              </p14:xfrm>
            </p:contentPart>
          </mc:Choice>
          <mc:Fallback xmlns="">
            <p:pic>
              <p:nvPicPr>
                <p:cNvPr id="83" name="Freihand 82">
                  <a:extLst>
                    <a:ext uri="{FF2B5EF4-FFF2-40B4-BE49-F238E27FC236}">
                      <a16:creationId xmlns:a16="http://schemas.microsoft.com/office/drawing/2014/main" id="{C76463F1-7846-4DE8-9367-A0DCBB37CD4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419726" y="3605714"/>
                  <a:ext cx="684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4" name="Freihand 83">
                  <a:extLst>
                    <a:ext uri="{FF2B5EF4-FFF2-40B4-BE49-F238E27FC236}">
                      <a16:creationId xmlns:a16="http://schemas.microsoft.com/office/drawing/2014/main" id="{DD64BD6D-8151-43E0-B775-F9035212AB32}"/>
                    </a:ext>
                  </a:extLst>
                </p14:cNvPr>
                <p14:cNvContentPartPr/>
                <p14:nvPr/>
              </p14:nvContentPartPr>
              <p14:xfrm>
                <a:off x="5467246" y="3573314"/>
                <a:ext cx="171000" cy="63000"/>
              </p14:xfrm>
            </p:contentPart>
          </mc:Choice>
          <mc:Fallback xmlns="">
            <p:pic>
              <p:nvPicPr>
                <p:cNvPr id="84" name="Freihand 83">
                  <a:extLst>
                    <a:ext uri="{FF2B5EF4-FFF2-40B4-BE49-F238E27FC236}">
                      <a16:creationId xmlns:a16="http://schemas.microsoft.com/office/drawing/2014/main" id="{DD64BD6D-8151-43E0-B775-F9035212AB3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458606" y="3564674"/>
                  <a:ext cx="1886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5" name="Freihand 84">
                  <a:extLst>
                    <a:ext uri="{FF2B5EF4-FFF2-40B4-BE49-F238E27FC236}">
                      <a16:creationId xmlns:a16="http://schemas.microsoft.com/office/drawing/2014/main" id="{75F5B0E6-9E76-4472-AA7F-65CA1BB73112}"/>
                    </a:ext>
                  </a:extLst>
                </p14:cNvPr>
                <p14:cNvContentPartPr/>
                <p14:nvPr/>
              </p14:nvContentPartPr>
              <p14:xfrm>
                <a:off x="5448166" y="3727754"/>
                <a:ext cx="159480" cy="24480"/>
              </p14:xfrm>
            </p:contentPart>
          </mc:Choice>
          <mc:Fallback xmlns="">
            <p:pic>
              <p:nvPicPr>
                <p:cNvPr id="85" name="Freihand 84">
                  <a:extLst>
                    <a:ext uri="{FF2B5EF4-FFF2-40B4-BE49-F238E27FC236}">
                      <a16:creationId xmlns:a16="http://schemas.microsoft.com/office/drawing/2014/main" id="{75F5B0E6-9E76-4472-AA7F-65CA1BB7311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439166" y="3719114"/>
                  <a:ext cx="1771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6" name="Freihand 85">
                  <a:extLst>
                    <a:ext uri="{FF2B5EF4-FFF2-40B4-BE49-F238E27FC236}">
                      <a16:creationId xmlns:a16="http://schemas.microsoft.com/office/drawing/2014/main" id="{85848679-AD14-4F63-AEC4-868720F65ADC}"/>
                    </a:ext>
                  </a:extLst>
                </p14:cNvPr>
                <p14:cNvContentPartPr/>
                <p14:nvPr/>
              </p14:nvContentPartPr>
              <p14:xfrm>
                <a:off x="5672086" y="3616874"/>
                <a:ext cx="162720" cy="261720"/>
              </p14:xfrm>
            </p:contentPart>
          </mc:Choice>
          <mc:Fallback xmlns="">
            <p:pic>
              <p:nvPicPr>
                <p:cNvPr id="86" name="Freihand 85">
                  <a:extLst>
                    <a:ext uri="{FF2B5EF4-FFF2-40B4-BE49-F238E27FC236}">
                      <a16:creationId xmlns:a16="http://schemas.microsoft.com/office/drawing/2014/main" id="{85848679-AD14-4F63-AEC4-868720F65AD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663086" y="3607874"/>
                  <a:ext cx="180360" cy="27936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89" name="Verbinder: gewinkelt 88">
            <a:extLst>
              <a:ext uri="{FF2B5EF4-FFF2-40B4-BE49-F238E27FC236}">
                <a16:creationId xmlns:a16="http://schemas.microsoft.com/office/drawing/2014/main" id="{99357446-84B3-4BD5-A281-9054E9299E6D}"/>
              </a:ext>
            </a:extLst>
          </p:cNvPr>
          <p:cNvCxnSpPr>
            <a:cxnSpLocks/>
          </p:cNvCxnSpPr>
          <p:nvPr/>
        </p:nvCxnSpPr>
        <p:spPr>
          <a:xfrm rot="5400000">
            <a:off x="3545534" y="2847184"/>
            <a:ext cx="3053557" cy="511045"/>
          </a:xfrm>
          <a:prstGeom prst="bentConnector3">
            <a:avLst>
              <a:gd name="adj1" fmla="val 69619"/>
            </a:avLst>
          </a:prstGeom>
          <a:ln w="28575">
            <a:solidFill>
              <a:srgbClr val="FF0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5" name="Freihand 4">
                <a:extLst>
                  <a:ext uri="{FF2B5EF4-FFF2-40B4-BE49-F238E27FC236}">
                    <a16:creationId xmlns:a16="http://schemas.microsoft.com/office/drawing/2014/main" id="{12B4792D-5F74-4165-AD2F-4D0BD4CB7C49}"/>
                  </a:ext>
                </a:extLst>
              </p14:cNvPr>
              <p14:cNvContentPartPr/>
              <p14:nvPr/>
            </p14:nvContentPartPr>
            <p14:xfrm>
              <a:off x="5428726" y="2372714"/>
              <a:ext cx="243000" cy="323280"/>
            </p14:xfrm>
          </p:contentPart>
        </mc:Choice>
        <mc:Fallback xmlns="">
          <p:pic>
            <p:nvPicPr>
              <p:cNvPr id="5" name="Freihand 4">
                <a:extLst>
                  <a:ext uri="{FF2B5EF4-FFF2-40B4-BE49-F238E27FC236}">
                    <a16:creationId xmlns:a16="http://schemas.microsoft.com/office/drawing/2014/main" id="{12B4792D-5F74-4165-AD2F-4D0BD4CB7C49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5419726" y="2364074"/>
                <a:ext cx="260640" cy="340920"/>
              </a:xfrm>
              <a:prstGeom prst="rect">
                <a:avLst/>
              </a:prstGeom>
            </p:spPr>
          </p:pic>
        </mc:Fallback>
      </mc:AlternateContent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BBF26EC-D89C-4834-BB0F-F111E5FB842B}"/>
              </a:ext>
            </a:extLst>
          </p:cNvPr>
          <p:cNvCxnSpPr>
            <a:cxnSpLocks/>
          </p:cNvCxnSpPr>
          <p:nvPr/>
        </p:nvCxnSpPr>
        <p:spPr>
          <a:xfrm>
            <a:off x="5307087" y="4867445"/>
            <a:ext cx="153763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feld 76">
            <a:extLst>
              <a:ext uri="{FF2B5EF4-FFF2-40B4-BE49-F238E27FC236}">
                <a16:creationId xmlns:a16="http://schemas.microsoft.com/office/drawing/2014/main" id="{030AFBD4-08A2-458D-BA96-A9380573787F}"/>
              </a:ext>
            </a:extLst>
          </p:cNvPr>
          <p:cNvSpPr txBox="1"/>
          <p:nvPr/>
        </p:nvSpPr>
        <p:spPr>
          <a:xfrm>
            <a:off x="1883820" y="6113234"/>
            <a:ext cx="83088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 err="1">
                <a:solidFill>
                  <a:srgbClr val="00FF00"/>
                </a:solidFill>
              </a:rPr>
              <a:t>especially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bad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if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user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is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admin</a:t>
            </a:r>
            <a:r>
              <a:rPr lang="de-DE" sz="3200" dirty="0">
                <a:solidFill>
                  <a:srgbClr val="00FF00"/>
                </a:solidFill>
              </a:rPr>
              <a:t>…</a:t>
            </a:r>
            <a:endParaRPr lang="de-AT" sz="3200" dirty="0">
              <a:solidFill>
                <a:srgbClr val="00FF00"/>
              </a:solidFill>
            </a:endParaRPr>
          </a:p>
        </p:txBody>
      </p:sp>
      <p:grpSp>
        <p:nvGrpSpPr>
          <p:cNvPr id="113" name="Gruppieren 112">
            <a:extLst>
              <a:ext uri="{FF2B5EF4-FFF2-40B4-BE49-F238E27FC236}">
                <a16:creationId xmlns:a16="http://schemas.microsoft.com/office/drawing/2014/main" id="{5E14899A-C1F8-4E34-995A-B79908D6CA35}"/>
              </a:ext>
            </a:extLst>
          </p:cNvPr>
          <p:cNvGrpSpPr/>
          <p:nvPr/>
        </p:nvGrpSpPr>
        <p:grpSpPr>
          <a:xfrm>
            <a:off x="2984680" y="4345805"/>
            <a:ext cx="2266560" cy="1233360"/>
            <a:chOff x="8755481" y="4747220"/>
            <a:chExt cx="2266560" cy="1233360"/>
          </a:xfrm>
        </p:grpSpPr>
        <p:grpSp>
          <p:nvGrpSpPr>
            <p:cNvPr id="114" name="Gruppieren 113">
              <a:extLst>
                <a:ext uri="{FF2B5EF4-FFF2-40B4-BE49-F238E27FC236}">
                  <a16:creationId xmlns:a16="http://schemas.microsoft.com/office/drawing/2014/main" id="{1347516E-6047-4F6A-845E-8E2E35F83A5C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6672859C-0B9C-45CE-AF13-449BBD0A393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38" name="Freihand 137">
                    <a:extLst>
                      <a:ext uri="{FF2B5EF4-FFF2-40B4-BE49-F238E27FC236}">
                        <a16:creationId xmlns:a16="http://schemas.microsoft.com/office/drawing/2014/main" id="{83BBE654-81DA-44F2-9C29-8BCDC1C77D6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F3FA5E3D-8DDE-430B-A141-9B207E938D91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B8BAFE97-525D-4BF3-A068-2916ADBFBF3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1" name="Freihand 140">
                    <a:extLst>
                      <a:ext uri="{FF2B5EF4-FFF2-40B4-BE49-F238E27FC236}">
                        <a16:creationId xmlns:a16="http://schemas.microsoft.com/office/drawing/2014/main" id="{1BB921C4-EEF2-4A1F-B54D-BC995FDF6EE9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5" name="Gruppieren 114">
              <a:extLst>
                <a:ext uri="{FF2B5EF4-FFF2-40B4-BE49-F238E27FC236}">
                  <a16:creationId xmlns:a16="http://schemas.microsoft.com/office/drawing/2014/main" id="{C487D66F-6F66-480E-9443-D0190BF2109B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32" name="Freihand 131">
                    <a:extLst>
                      <a:ext uri="{FF2B5EF4-FFF2-40B4-BE49-F238E27FC236}">
                        <a16:creationId xmlns:a16="http://schemas.microsoft.com/office/drawing/2014/main" id="{CAB30E3B-3FA0-47F1-90C5-2D5DFE7A6EA4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33" name="Freihand 132">
                    <a:extLst>
                      <a:ext uri="{FF2B5EF4-FFF2-40B4-BE49-F238E27FC236}">
                        <a16:creationId xmlns:a16="http://schemas.microsoft.com/office/drawing/2014/main" id="{8BCDCCB8-AAB9-47B2-BF99-B09857F7ED41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34" name="Freihand 133">
                    <a:extLst>
                      <a:ext uri="{FF2B5EF4-FFF2-40B4-BE49-F238E27FC236}">
                        <a16:creationId xmlns:a16="http://schemas.microsoft.com/office/drawing/2014/main" id="{915EF5AE-1E33-49A2-ABC0-F3751E4893FD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35" name="Freihand 134">
                    <a:extLst>
                      <a:ext uri="{FF2B5EF4-FFF2-40B4-BE49-F238E27FC236}">
                        <a16:creationId xmlns:a16="http://schemas.microsoft.com/office/drawing/2014/main" id="{A29DBC4C-376B-42E0-B364-ACE8437D621B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7A6578D8-4C0B-464B-B4A0-D965702B0288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6" name="Freihand 115">
                  <a:extLst>
                    <a:ext uri="{FF2B5EF4-FFF2-40B4-BE49-F238E27FC236}">
                      <a16:creationId xmlns:a16="http://schemas.microsoft.com/office/drawing/2014/main" id="{EE854B8B-672C-48FF-9707-7A4B50CA0C8A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7" name="Freihand 116">
                  <a:extLst>
                    <a:ext uri="{FF2B5EF4-FFF2-40B4-BE49-F238E27FC236}">
                      <a16:creationId xmlns:a16="http://schemas.microsoft.com/office/drawing/2014/main" id="{3F7F730C-69CF-4DDD-89EE-7C3BFCF2512E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8" name="Freihand 117">
                  <a:extLst>
                    <a:ext uri="{FF2B5EF4-FFF2-40B4-BE49-F238E27FC236}">
                      <a16:creationId xmlns:a16="http://schemas.microsoft.com/office/drawing/2014/main" id="{2DFDECA2-2B1F-4F18-B7EB-84A5C23D7C2E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9" name="Gruppieren 118">
              <a:extLst>
                <a:ext uri="{FF2B5EF4-FFF2-40B4-BE49-F238E27FC236}">
                  <a16:creationId xmlns:a16="http://schemas.microsoft.com/office/drawing/2014/main" id="{4BF742FD-DB18-4B98-9DD2-A5E51E654B08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130" name="Freihand 129">
                    <a:extLst>
                      <a:ext uri="{FF2B5EF4-FFF2-40B4-BE49-F238E27FC236}">
                        <a16:creationId xmlns:a16="http://schemas.microsoft.com/office/drawing/2014/main" id="{8119DF52-7954-4C04-87A2-E262F81F9B4B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131" name="Freihand 130">
                    <a:extLst>
                      <a:ext uri="{FF2B5EF4-FFF2-40B4-BE49-F238E27FC236}">
                        <a16:creationId xmlns:a16="http://schemas.microsoft.com/office/drawing/2014/main" id="{C15AA8CB-1006-4975-99B7-D3E0CA819CD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0" name="Gruppieren 119">
              <a:extLst>
                <a:ext uri="{FF2B5EF4-FFF2-40B4-BE49-F238E27FC236}">
                  <a16:creationId xmlns:a16="http://schemas.microsoft.com/office/drawing/2014/main" id="{74D14609-659C-4298-A0E7-E3D03A0327E3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128" name="Freihand 127">
                    <a:extLst>
                      <a:ext uri="{FF2B5EF4-FFF2-40B4-BE49-F238E27FC236}">
                        <a16:creationId xmlns:a16="http://schemas.microsoft.com/office/drawing/2014/main" id="{E547AD33-A78F-462A-B400-53FF577D8DA0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0">
                <p14:nvContentPartPr>
                  <p14:cNvPr id="129" name="Freihand 128">
                    <a:extLst>
                      <a:ext uri="{FF2B5EF4-FFF2-40B4-BE49-F238E27FC236}">
                        <a16:creationId xmlns:a16="http://schemas.microsoft.com/office/drawing/2014/main" id="{52285F72-B0C4-4846-9857-F9445D5D6632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1" name="Freihand 120">
                  <a:extLst>
                    <a:ext uri="{FF2B5EF4-FFF2-40B4-BE49-F238E27FC236}">
                      <a16:creationId xmlns:a16="http://schemas.microsoft.com/office/drawing/2014/main" id="{628C82CB-D854-4EEE-8F9F-641151156FDC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2" name="Freihand 121">
                  <a:extLst>
                    <a:ext uri="{FF2B5EF4-FFF2-40B4-BE49-F238E27FC236}">
                      <a16:creationId xmlns:a16="http://schemas.microsoft.com/office/drawing/2014/main" id="{992B90E2-A977-4CCF-B41B-21B7D5292331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3" name="Gruppieren 122">
              <a:extLst>
                <a:ext uri="{FF2B5EF4-FFF2-40B4-BE49-F238E27FC236}">
                  <a16:creationId xmlns:a16="http://schemas.microsoft.com/office/drawing/2014/main" id="{2D065F4D-0D75-4E7B-BC3F-917FC84C9FF1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124" name="Freihand 123">
                    <a:extLst>
                      <a:ext uri="{FF2B5EF4-FFF2-40B4-BE49-F238E27FC236}">
                        <a16:creationId xmlns:a16="http://schemas.microsoft.com/office/drawing/2014/main" id="{5364A32E-EB47-42BD-9595-EF243BE009D9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125" name="Freihand 124">
                    <a:extLst>
                      <a:ext uri="{FF2B5EF4-FFF2-40B4-BE49-F238E27FC236}">
                        <a16:creationId xmlns:a16="http://schemas.microsoft.com/office/drawing/2014/main" id="{7451BDA8-6E86-444E-A602-F801567F0B38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26" name="Freihand 125">
                    <a:extLst>
                      <a:ext uri="{FF2B5EF4-FFF2-40B4-BE49-F238E27FC236}">
                        <a16:creationId xmlns:a16="http://schemas.microsoft.com/office/drawing/2014/main" id="{903D4975-23DB-493D-AFC5-6D609058970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27" name="Freihand 126">
                    <a:extLst>
                      <a:ext uri="{FF2B5EF4-FFF2-40B4-BE49-F238E27FC236}">
                        <a16:creationId xmlns:a16="http://schemas.microsoft.com/office/drawing/2014/main" id="{131A0986-9716-4539-B257-E13A880DB02E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00" name="Textfeld 99">
            <a:extLst>
              <a:ext uri="{FF2B5EF4-FFF2-40B4-BE49-F238E27FC236}">
                <a16:creationId xmlns:a16="http://schemas.microsoft.com/office/drawing/2014/main" id="{725F5A5D-EC47-40CF-9AC1-35C9BE54EE08}"/>
              </a:ext>
            </a:extLst>
          </p:cNvPr>
          <p:cNvSpPr txBox="1"/>
          <p:nvPr/>
        </p:nvSpPr>
        <p:spPr>
          <a:xfrm>
            <a:off x="2058356" y="5694779"/>
            <a:ext cx="105303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+mj-lt"/>
              </a:rPr>
              <a:t>&lt;</a:t>
            </a:r>
            <a:r>
              <a:rPr lang="de-DE" dirty="0" err="1">
                <a:latin typeface="+mj-lt"/>
              </a:rPr>
              <a:t>img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src</a:t>
            </a:r>
            <a:r>
              <a:rPr lang="de-DE" dirty="0">
                <a:latin typeface="+mj-lt"/>
              </a:rPr>
              <a:t>='https://internalserver.intra:3000/</a:t>
            </a:r>
            <a:r>
              <a:rPr lang="de-DE" dirty="0" err="1">
                <a:latin typeface="+mj-lt"/>
              </a:rPr>
              <a:t>somenastystuff</a:t>
            </a:r>
            <a:r>
              <a:rPr lang="de-DE" dirty="0">
                <a:latin typeface="+mj-lt"/>
              </a:rPr>
              <a:t>'/&gt;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30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10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C939E8AC-C0D2-434A-99B4-65C46FF2CB0A}"/>
              </a:ext>
            </a:extLst>
          </p:cNvPr>
          <p:cNvCxnSpPr>
            <a:cxnSpLocks/>
          </p:cNvCxnSpPr>
          <p:nvPr/>
        </p:nvCxnSpPr>
        <p:spPr>
          <a:xfrm flipV="1">
            <a:off x="588579" y="3248259"/>
            <a:ext cx="4502590" cy="204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B7493768-B493-4012-AB6D-A341DF4A0DF7}"/>
              </a:ext>
            </a:extLst>
          </p:cNvPr>
          <p:cNvSpPr txBox="1"/>
          <p:nvPr/>
        </p:nvSpPr>
        <p:spPr>
          <a:xfrm>
            <a:off x="834070" y="3429000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Home Network</a:t>
            </a:r>
            <a:endParaRPr lang="de-AT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E982AB9-28C2-4927-9276-6EB678645620}"/>
              </a:ext>
            </a:extLst>
          </p:cNvPr>
          <p:cNvSpPr txBox="1"/>
          <p:nvPr/>
        </p:nvSpPr>
        <p:spPr>
          <a:xfrm>
            <a:off x="834069" y="268612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Internet</a:t>
            </a:r>
            <a:endParaRPr lang="de-AT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927E810-320F-4787-B806-E216ED86D58E}"/>
              </a:ext>
            </a:extLst>
          </p:cNvPr>
          <p:cNvGrpSpPr/>
          <p:nvPr/>
        </p:nvGrpSpPr>
        <p:grpSpPr>
          <a:xfrm>
            <a:off x="5110887" y="898990"/>
            <a:ext cx="1185120" cy="755640"/>
            <a:chOff x="1716046" y="4377914"/>
            <a:chExt cx="1185120" cy="75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3BDBBF0A-6D19-4A4D-A4A3-53581415C75B}"/>
                    </a:ext>
                  </a:extLst>
                </p14:cNvPr>
                <p14:cNvContentPartPr/>
                <p14:nvPr/>
              </p14:nvContentPartPr>
              <p14:xfrm>
                <a:off x="1716046" y="4377914"/>
                <a:ext cx="120600" cy="75564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3BDBBF0A-6D19-4A4D-A4A3-53581415C75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07406" y="4369274"/>
                  <a:ext cx="138240" cy="77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1DD35479-375B-4868-93BD-CF5DAD611215}"/>
                    </a:ext>
                  </a:extLst>
                </p14:cNvPr>
                <p14:cNvContentPartPr/>
                <p14:nvPr/>
              </p14:nvContentPartPr>
              <p14:xfrm>
                <a:off x="1840246" y="4383314"/>
                <a:ext cx="1029600" cy="288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1DD35479-375B-4868-93BD-CF5DAD61121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31246" y="4374674"/>
                  <a:ext cx="10472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142A7163-B76D-4486-AAC2-15EA40AE3521}"/>
                    </a:ext>
                  </a:extLst>
                </p14:cNvPr>
                <p14:cNvContentPartPr/>
                <p14:nvPr/>
              </p14:nvContentPartPr>
              <p14:xfrm>
                <a:off x="1743046" y="5028434"/>
                <a:ext cx="1133280" cy="831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142A7163-B76D-4486-AAC2-15EA40AE352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34406" y="5019434"/>
                  <a:ext cx="11509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50595132-0E3F-406E-A136-A6F11E48851B}"/>
                    </a:ext>
                  </a:extLst>
                </p14:cNvPr>
                <p14:cNvContentPartPr/>
                <p14:nvPr/>
              </p14:nvContentPartPr>
              <p14:xfrm>
                <a:off x="2880646" y="4404194"/>
                <a:ext cx="20520" cy="61956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50595132-0E3F-406E-A136-A6F11E48851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71646" y="4395554"/>
                  <a:ext cx="38160" cy="63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Freihand 18">
                  <a:extLst>
                    <a:ext uri="{FF2B5EF4-FFF2-40B4-BE49-F238E27FC236}">
                      <a16:creationId xmlns:a16="http://schemas.microsoft.com/office/drawing/2014/main" id="{92157116-5FAB-4B65-8F35-C0719044E230}"/>
                    </a:ext>
                  </a:extLst>
                </p14:cNvPr>
                <p14:cNvContentPartPr/>
                <p14:nvPr/>
              </p14:nvContentPartPr>
              <p14:xfrm>
                <a:off x="1851766" y="4515434"/>
                <a:ext cx="120960" cy="218520"/>
              </p14:xfrm>
            </p:contentPart>
          </mc:Choice>
          <mc:Fallback xmlns="">
            <p:pic>
              <p:nvPicPr>
                <p:cNvPr id="19" name="Freihand 18">
                  <a:extLst>
                    <a:ext uri="{FF2B5EF4-FFF2-40B4-BE49-F238E27FC236}">
                      <a16:creationId xmlns:a16="http://schemas.microsoft.com/office/drawing/2014/main" id="{92157116-5FAB-4B65-8F35-C0719044E23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42766" y="4506794"/>
                  <a:ext cx="1386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Freihand 19">
                  <a:extLst>
                    <a:ext uri="{FF2B5EF4-FFF2-40B4-BE49-F238E27FC236}">
                      <a16:creationId xmlns:a16="http://schemas.microsoft.com/office/drawing/2014/main" id="{3DC8AA57-3402-4A1B-B2C6-28BC74B407DC}"/>
                    </a:ext>
                  </a:extLst>
                </p14:cNvPr>
                <p14:cNvContentPartPr/>
                <p14:nvPr/>
              </p14:nvContentPartPr>
              <p14:xfrm>
                <a:off x="2030326" y="4602194"/>
                <a:ext cx="74160" cy="67680"/>
              </p14:xfrm>
            </p:contentPart>
          </mc:Choice>
          <mc:Fallback xmlns="">
            <p:pic>
              <p:nvPicPr>
                <p:cNvPr id="20" name="Freihand 19">
                  <a:extLst>
                    <a:ext uri="{FF2B5EF4-FFF2-40B4-BE49-F238E27FC236}">
                      <a16:creationId xmlns:a16="http://schemas.microsoft.com/office/drawing/2014/main" id="{3DC8AA57-3402-4A1B-B2C6-28BC74B407D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21686" y="4593554"/>
                  <a:ext cx="918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738CA6AB-4575-4031-9E03-25589D52B9A8}"/>
                    </a:ext>
                  </a:extLst>
                </p14:cNvPr>
                <p14:cNvContentPartPr/>
                <p14:nvPr/>
              </p14:nvContentPartPr>
              <p14:xfrm>
                <a:off x="2092606" y="4605074"/>
                <a:ext cx="42840" cy="87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738CA6AB-4575-4031-9E03-25589D52B9A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83606" y="4596074"/>
                  <a:ext cx="604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B5D0DDB6-B1E6-4FF0-B5CB-52EBD8D33D28}"/>
                    </a:ext>
                  </a:extLst>
                </p14:cNvPr>
                <p14:cNvContentPartPr/>
                <p14:nvPr/>
              </p14:nvContentPartPr>
              <p14:xfrm>
                <a:off x="2154526" y="4533074"/>
                <a:ext cx="86040" cy="14652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B5D0DDB6-B1E6-4FF0-B5CB-52EBD8D33D2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45526" y="4524074"/>
                  <a:ext cx="1036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3" name="Freihand 22">
                  <a:extLst>
                    <a:ext uri="{FF2B5EF4-FFF2-40B4-BE49-F238E27FC236}">
                      <a16:creationId xmlns:a16="http://schemas.microsoft.com/office/drawing/2014/main" id="{1295B41E-D4FB-426A-B2A1-512CCD7241F9}"/>
                    </a:ext>
                  </a:extLst>
                </p14:cNvPr>
                <p14:cNvContentPartPr/>
                <p14:nvPr/>
              </p14:nvContentPartPr>
              <p14:xfrm>
                <a:off x="2255326" y="4609394"/>
                <a:ext cx="34560" cy="85320"/>
              </p14:xfrm>
            </p:contentPart>
          </mc:Choice>
          <mc:Fallback xmlns="">
            <p:pic>
              <p:nvPicPr>
                <p:cNvPr id="23" name="Freihand 22">
                  <a:extLst>
                    <a:ext uri="{FF2B5EF4-FFF2-40B4-BE49-F238E27FC236}">
                      <a16:creationId xmlns:a16="http://schemas.microsoft.com/office/drawing/2014/main" id="{1295B41E-D4FB-426A-B2A1-512CCD7241F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46686" y="4600394"/>
                  <a:ext cx="522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721F9E77-A025-49AC-8EE2-B55D2BB239D2}"/>
                    </a:ext>
                  </a:extLst>
                </p14:cNvPr>
                <p14:cNvContentPartPr/>
                <p14:nvPr/>
              </p14:nvContentPartPr>
              <p14:xfrm>
                <a:off x="2239846" y="4533074"/>
                <a:ext cx="19800" cy="1764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721F9E77-A025-49AC-8EE2-B55D2BB239D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31206" y="4524074"/>
                  <a:ext cx="374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9C7EEF89-3568-4C3D-854A-B7DBCCE62B66}"/>
                    </a:ext>
                  </a:extLst>
                </p14:cNvPr>
                <p14:cNvContentPartPr/>
                <p14:nvPr/>
              </p14:nvContentPartPr>
              <p14:xfrm>
                <a:off x="2337046" y="4600754"/>
                <a:ext cx="112680" cy="9324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9C7EEF89-3568-4C3D-854A-B7DBCCE62B6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28046" y="4591754"/>
                  <a:ext cx="1303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12A257BA-E9C4-4EF7-89E3-EFD556EAED8A}"/>
                    </a:ext>
                  </a:extLst>
                </p14:cNvPr>
                <p14:cNvContentPartPr/>
                <p14:nvPr/>
              </p14:nvContentPartPr>
              <p14:xfrm>
                <a:off x="2453326" y="4607234"/>
                <a:ext cx="24120" cy="7668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12A257BA-E9C4-4EF7-89E3-EFD556EAED8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44326" y="4598234"/>
                  <a:ext cx="417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7" name="Freihand 26">
                  <a:extLst>
                    <a:ext uri="{FF2B5EF4-FFF2-40B4-BE49-F238E27FC236}">
                      <a16:creationId xmlns:a16="http://schemas.microsoft.com/office/drawing/2014/main" id="{B886480C-7058-42C2-8893-C0BC5297F447}"/>
                    </a:ext>
                  </a:extLst>
                </p14:cNvPr>
                <p14:cNvContentPartPr/>
                <p14:nvPr/>
              </p14:nvContentPartPr>
              <p14:xfrm>
                <a:off x="2453326" y="4550354"/>
                <a:ext cx="11880" cy="2880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B886480C-7058-42C2-8893-C0BC5297F44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444326" y="4541714"/>
                  <a:ext cx="295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010F4794-A89D-4603-AA7A-0C1BC6385288}"/>
                    </a:ext>
                  </a:extLst>
                </p14:cNvPr>
                <p14:cNvContentPartPr/>
                <p14:nvPr/>
              </p14:nvContentPartPr>
              <p14:xfrm>
                <a:off x="2527126" y="4624514"/>
                <a:ext cx="104400" cy="7092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010F4794-A89D-4603-AA7A-0C1BC638528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518126" y="4615874"/>
                  <a:ext cx="1220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2E1E607E-C002-498E-97EA-14E13B2A84D7}"/>
                    </a:ext>
                  </a:extLst>
                </p14:cNvPr>
                <p14:cNvContentPartPr/>
                <p14:nvPr/>
              </p14:nvContentPartPr>
              <p14:xfrm>
                <a:off x="2643406" y="4618034"/>
                <a:ext cx="92520" cy="8208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2E1E607E-C002-498E-97EA-14E13B2A84D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634406" y="4609394"/>
                  <a:ext cx="1101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F8F95F73-78C1-4003-9A3B-F022BE99B6D4}"/>
                    </a:ext>
                  </a:extLst>
                </p14:cNvPr>
                <p14:cNvContentPartPr/>
                <p14:nvPr/>
              </p14:nvContentPartPr>
              <p14:xfrm>
                <a:off x="2755726" y="4608314"/>
                <a:ext cx="54720" cy="11484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F8F95F73-78C1-4003-9A3B-F022BE99B6D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747086" y="4599674"/>
                  <a:ext cx="7236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D999A305-B0A4-465D-8DE2-C0591C6FB6DA}"/>
              </a:ext>
            </a:extLst>
          </p:cNvPr>
          <p:cNvGrpSpPr/>
          <p:nvPr/>
        </p:nvGrpSpPr>
        <p:grpSpPr>
          <a:xfrm>
            <a:off x="5351727" y="1352950"/>
            <a:ext cx="671400" cy="161280"/>
            <a:chOff x="1956886" y="4831874"/>
            <a:chExt cx="671400" cy="16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4B08487D-38B6-4F24-BA0D-828C2D4C9DF6}"/>
                    </a:ext>
                  </a:extLst>
                </p14:cNvPr>
                <p14:cNvContentPartPr/>
                <p14:nvPr/>
              </p14:nvContentPartPr>
              <p14:xfrm>
                <a:off x="1956886" y="4831874"/>
                <a:ext cx="112680" cy="16128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4B08487D-38B6-4F24-BA0D-828C2D4C9DF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947886" y="4823234"/>
                  <a:ext cx="1303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D560D268-92DF-412B-A611-C495CD797B5D}"/>
                    </a:ext>
                  </a:extLst>
                </p14:cNvPr>
                <p14:cNvContentPartPr/>
                <p14:nvPr/>
              </p14:nvContentPartPr>
              <p14:xfrm>
                <a:off x="2076766" y="4873994"/>
                <a:ext cx="132480" cy="9684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D560D268-92DF-412B-A611-C495CD797B5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068126" y="4865354"/>
                  <a:ext cx="1501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9AF70335-9867-4EDE-AE72-45B573512CA3}"/>
                    </a:ext>
                  </a:extLst>
                </p14:cNvPr>
                <p14:cNvContentPartPr/>
                <p14:nvPr/>
              </p14:nvContentPartPr>
              <p14:xfrm>
                <a:off x="2189446" y="4860314"/>
                <a:ext cx="70200" cy="7668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9AF70335-9867-4EDE-AE72-45B573512CA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180806" y="4851314"/>
                  <a:ext cx="878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53B9AB55-5807-4B63-8461-B1DD0F980EC4}"/>
                    </a:ext>
                  </a:extLst>
                </p14:cNvPr>
                <p14:cNvContentPartPr/>
                <p14:nvPr/>
              </p14:nvContentPartPr>
              <p14:xfrm>
                <a:off x="2317246" y="4886594"/>
                <a:ext cx="92880" cy="7884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53B9AB55-5807-4B63-8461-B1DD0F980EC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308606" y="4877594"/>
                  <a:ext cx="1105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496531F3-7012-44E2-B3B4-4F213DC6C77F}"/>
                    </a:ext>
                  </a:extLst>
                </p14:cNvPr>
                <p14:cNvContentPartPr/>
                <p14:nvPr/>
              </p14:nvContentPartPr>
              <p14:xfrm>
                <a:off x="2422006" y="4901714"/>
                <a:ext cx="117000" cy="6156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496531F3-7012-44E2-B3B4-4F213DC6C77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413366" y="4893074"/>
                  <a:ext cx="134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DFDFB365-CDE5-4649-ACC9-6CAC021AEEC5}"/>
                    </a:ext>
                  </a:extLst>
                </p14:cNvPr>
                <p14:cNvContentPartPr/>
                <p14:nvPr/>
              </p14:nvContentPartPr>
              <p14:xfrm>
                <a:off x="2558086" y="4851674"/>
                <a:ext cx="70200" cy="7668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DFDFB365-CDE5-4649-ACC9-6CAC021AEEC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549086" y="4842674"/>
                  <a:ext cx="87840" cy="9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8" name="Freihand 37">
                <a:extLst>
                  <a:ext uri="{FF2B5EF4-FFF2-40B4-BE49-F238E27FC236}">
                    <a16:creationId xmlns:a16="http://schemas.microsoft.com/office/drawing/2014/main" id="{65F41644-13F3-4A1C-A9A2-5CE7CCBA12E4}"/>
                  </a:ext>
                </a:extLst>
              </p14:cNvPr>
              <p14:cNvContentPartPr/>
              <p14:nvPr/>
            </p14:nvContentPartPr>
            <p14:xfrm>
              <a:off x="6844722" y="4522925"/>
              <a:ext cx="26640" cy="656640"/>
            </p14:xfrm>
          </p:contentPart>
        </mc:Choice>
        <mc:Fallback xmlns="">
          <p:pic>
            <p:nvPicPr>
              <p:cNvPr id="38" name="Freihand 37">
                <a:extLst>
                  <a:ext uri="{FF2B5EF4-FFF2-40B4-BE49-F238E27FC236}">
                    <a16:creationId xmlns:a16="http://schemas.microsoft.com/office/drawing/2014/main" id="{65F41644-13F3-4A1C-A9A2-5CE7CCBA12E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835722" y="4514285"/>
                <a:ext cx="44280" cy="67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9" name="Freihand 38">
                <a:extLst>
                  <a:ext uri="{FF2B5EF4-FFF2-40B4-BE49-F238E27FC236}">
                    <a16:creationId xmlns:a16="http://schemas.microsoft.com/office/drawing/2014/main" id="{D0AFAF69-BC3B-4178-9A79-0D52745206B9}"/>
                  </a:ext>
                </a:extLst>
              </p14:cNvPr>
              <p14:cNvContentPartPr/>
              <p14:nvPr/>
            </p14:nvContentPartPr>
            <p14:xfrm>
              <a:off x="6861282" y="4419965"/>
              <a:ext cx="968760" cy="74520"/>
            </p14:xfrm>
          </p:contentPart>
        </mc:Choice>
        <mc:Fallback xmlns="">
          <p:pic>
            <p:nvPicPr>
              <p:cNvPr id="39" name="Freihand 38">
                <a:extLst>
                  <a:ext uri="{FF2B5EF4-FFF2-40B4-BE49-F238E27FC236}">
                    <a16:creationId xmlns:a16="http://schemas.microsoft.com/office/drawing/2014/main" id="{D0AFAF69-BC3B-4178-9A79-0D52745206B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852642" y="4411325"/>
                <a:ext cx="98640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1" name="Freihand 40">
                <a:extLst>
                  <a:ext uri="{FF2B5EF4-FFF2-40B4-BE49-F238E27FC236}">
                    <a16:creationId xmlns:a16="http://schemas.microsoft.com/office/drawing/2014/main" id="{FBFE3C81-D2E8-421A-9608-08073B083859}"/>
                  </a:ext>
                </a:extLst>
              </p14:cNvPr>
              <p14:cNvContentPartPr/>
              <p14:nvPr/>
            </p14:nvContentPartPr>
            <p14:xfrm>
              <a:off x="6873162" y="5124845"/>
              <a:ext cx="1148040" cy="67680"/>
            </p14:xfrm>
          </p:contentPart>
        </mc:Choice>
        <mc:Fallback xmlns="">
          <p:pic>
            <p:nvPicPr>
              <p:cNvPr id="41" name="Freihand 40">
                <a:extLst>
                  <a:ext uri="{FF2B5EF4-FFF2-40B4-BE49-F238E27FC236}">
                    <a16:creationId xmlns:a16="http://schemas.microsoft.com/office/drawing/2014/main" id="{FBFE3C81-D2E8-421A-9608-08073B08385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864162" y="5116205"/>
                <a:ext cx="116568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2" name="Freihand 41">
                <a:extLst>
                  <a:ext uri="{FF2B5EF4-FFF2-40B4-BE49-F238E27FC236}">
                    <a16:creationId xmlns:a16="http://schemas.microsoft.com/office/drawing/2014/main" id="{CF705C26-27C1-4926-B7B3-6FACDDF71A48}"/>
                  </a:ext>
                </a:extLst>
              </p14:cNvPr>
              <p14:cNvContentPartPr/>
              <p14:nvPr/>
            </p14:nvContentPartPr>
            <p14:xfrm>
              <a:off x="7808082" y="4437245"/>
              <a:ext cx="233280" cy="679320"/>
            </p14:xfrm>
          </p:contentPart>
        </mc:Choice>
        <mc:Fallback xmlns="">
          <p:pic>
            <p:nvPicPr>
              <p:cNvPr id="42" name="Freihand 41">
                <a:extLst>
                  <a:ext uri="{FF2B5EF4-FFF2-40B4-BE49-F238E27FC236}">
                    <a16:creationId xmlns:a16="http://schemas.microsoft.com/office/drawing/2014/main" id="{CF705C26-27C1-4926-B7B3-6FACDDF71A4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799082" y="4428245"/>
                <a:ext cx="250920" cy="69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2" name="Freihand 61">
                <a:extLst>
                  <a:ext uri="{FF2B5EF4-FFF2-40B4-BE49-F238E27FC236}">
                    <a16:creationId xmlns:a16="http://schemas.microsoft.com/office/drawing/2014/main" id="{36D3AAE4-B593-4493-A598-DC8303ED18AB}"/>
                  </a:ext>
                </a:extLst>
              </p14:cNvPr>
              <p14:cNvContentPartPr/>
              <p14:nvPr/>
            </p14:nvContentPartPr>
            <p14:xfrm>
              <a:off x="5083609" y="2831019"/>
              <a:ext cx="1198440" cy="686160"/>
            </p14:xfrm>
          </p:contentPart>
        </mc:Choice>
        <mc:Fallback xmlns="">
          <p:pic>
            <p:nvPicPr>
              <p:cNvPr id="62" name="Freihand 61">
                <a:extLst>
                  <a:ext uri="{FF2B5EF4-FFF2-40B4-BE49-F238E27FC236}">
                    <a16:creationId xmlns:a16="http://schemas.microsoft.com/office/drawing/2014/main" id="{36D3AAE4-B593-4493-A598-DC8303ED18A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074609" y="2822019"/>
                <a:ext cx="1216080" cy="70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63" name="Freihand 62">
                <a:extLst>
                  <a:ext uri="{FF2B5EF4-FFF2-40B4-BE49-F238E27FC236}">
                    <a16:creationId xmlns:a16="http://schemas.microsoft.com/office/drawing/2014/main" id="{97BA0DE6-0247-4253-B443-EDF3125BCA2C}"/>
                  </a:ext>
                </a:extLst>
              </p14:cNvPr>
              <p14:cNvContentPartPr/>
              <p14:nvPr/>
            </p14:nvContentPartPr>
            <p14:xfrm>
              <a:off x="5071729" y="2776659"/>
              <a:ext cx="1238760" cy="722160"/>
            </p14:xfrm>
          </p:contentPart>
        </mc:Choice>
        <mc:Fallback xmlns="">
          <p:pic>
            <p:nvPicPr>
              <p:cNvPr id="63" name="Freihand 62">
                <a:extLst>
                  <a:ext uri="{FF2B5EF4-FFF2-40B4-BE49-F238E27FC236}">
                    <a16:creationId xmlns:a16="http://schemas.microsoft.com/office/drawing/2014/main" id="{97BA0DE6-0247-4253-B443-EDF3125BCA2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063089" y="2768019"/>
                <a:ext cx="1256400" cy="73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4" name="Freihand 63">
                <a:extLst>
                  <a:ext uri="{FF2B5EF4-FFF2-40B4-BE49-F238E27FC236}">
                    <a16:creationId xmlns:a16="http://schemas.microsoft.com/office/drawing/2014/main" id="{06DE04E2-D8C0-464B-95DF-DF6454D27078}"/>
                  </a:ext>
                </a:extLst>
              </p14:cNvPr>
              <p14:cNvContentPartPr/>
              <p14:nvPr/>
            </p14:nvContentPartPr>
            <p14:xfrm>
              <a:off x="5091169" y="3058179"/>
              <a:ext cx="1184400" cy="42120"/>
            </p14:xfrm>
          </p:contentPart>
        </mc:Choice>
        <mc:Fallback xmlns="">
          <p:pic>
            <p:nvPicPr>
              <p:cNvPr id="64" name="Freihand 63">
                <a:extLst>
                  <a:ext uri="{FF2B5EF4-FFF2-40B4-BE49-F238E27FC236}">
                    <a16:creationId xmlns:a16="http://schemas.microsoft.com/office/drawing/2014/main" id="{06DE04E2-D8C0-464B-95DF-DF6454D2707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082169" y="3049539"/>
                <a:ext cx="12020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79" name="Freihand 78">
                <a:extLst>
                  <a:ext uri="{FF2B5EF4-FFF2-40B4-BE49-F238E27FC236}">
                    <a16:creationId xmlns:a16="http://schemas.microsoft.com/office/drawing/2014/main" id="{EC5F478E-8D3B-415D-A8ED-9AD3DFCE733B}"/>
                  </a:ext>
                </a:extLst>
              </p14:cNvPr>
              <p14:cNvContentPartPr/>
              <p14:nvPr/>
            </p14:nvContentPartPr>
            <p14:xfrm>
              <a:off x="6053089" y="3267699"/>
              <a:ext cx="12240" cy="200160"/>
            </p14:xfrm>
          </p:contentPart>
        </mc:Choice>
        <mc:Fallback xmlns="">
          <p:pic>
            <p:nvPicPr>
              <p:cNvPr id="79" name="Freihand 78">
                <a:extLst>
                  <a:ext uri="{FF2B5EF4-FFF2-40B4-BE49-F238E27FC236}">
                    <a16:creationId xmlns:a16="http://schemas.microsoft.com/office/drawing/2014/main" id="{EC5F478E-8D3B-415D-A8ED-9AD3DFCE733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044449" y="3259059"/>
                <a:ext cx="29880" cy="217800"/>
              </a:xfrm>
              <a:prstGeom prst="rect">
                <a:avLst/>
              </a:prstGeom>
            </p:spPr>
          </p:pic>
        </mc:Fallback>
      </mc:AlternateContent>
      <p:cxnSp>
        <p:nvCxnSpPr>
          <p:cNvPr id="82" name="Gerader Verbinder 81">
            <a:extLst>
              <a:ext uri="{FF2B5EF4-FFF2-40B4-BE49-F238E27FC236}">
                <a16:creationId xmlns:a16="http://schemas.microsoft.com/office/drawing/2014/main" id="{EC3FA0CF-5A3E-4368-AF41-343DB16BD903}"/>
              </a:ext>
            </a:extLst>
          </p:cNvPr>
          <p:cNvCxnSpPr>
            <a:cxnSpLocks/>
          </p:cNvCxnSpPr>
          <p:nvPr/>
        </p:nvCxnSpPr>
        <p:spPr>
          <a:xfrm flipV="1">
            <a:off x="6291049" y="3228238"/>
            <a:ext cx="4502590" cy="204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uppieren 86">
            <a:extLst>
              <a:ext uri="{FF2B5EF4-FFF2-40B4-BE49-F238E27FC236}">
                <a16:creationId xmlns:a16="http://schemas.microsoft.com/office/drawing/2014/main" id="{9DB7742E-7070-436B-96B4-FA6D0F04A96F}"/>
              </a:ext>
            </a:extLst>
          </p:cNvPr>
          <p:cNvGrpSpPr/>
          <p:nvPr/>
        </p:nvGrpSpPr>
        <p:grpSpPr>
          <a:xfrm>
            <a:off x="5113849" y="2822739"/>
            <a:ext cx="1159920" cy="1055855"/>
            <a:chOff x="5113849" y="2822739"/>
            <a:chExt cx="1159920" cy="105585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ADC102B0-0EC5-4212-AA51-8BDFB448361F}"/>
                    </a:ext>
                  </a:extLst>
                </p14:cNvPr>
                <p14:cNvContentPartPr/>
                <p14:nvPr/>
              </p14:nvContentPartPr>
              <p14:xfrm>
                <a:off x="5113849" y="3248259"/>
                <a:ext cx="1159920" cy="30960"/>
              </p14:xfrm>
            </p:contentPart>
          </mc:Choice>
          <mc:Fallback xmlns="">
            <p:pic>
              <p:nvPicPr>
                <p:cNvPr id="65" name="Freihand 64">
                  <a:extLst>
                    <a:ext uri="{FF2B5EF4-FFF2-40B4-BE49-F238E27FC236}">
                      <a16:creationId xmlns:a16="http://schemas.microsoft.com/office/drawing/2014/main" id="{ADC102B0-0EC5-4212-AA51-8BDFB448361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05209" y="3239259"/>
                  <a:ext cx="11775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558F9D67-D5F8-4063-BC26-600BAE9396F1}"/>
                    </a:ext>
                  </a:extLst>
                </p14:cNvPr>
                <p14:cNvContentPartPr/>
                <p14:nvPr/>
              </p14:nvContentPartPr>
              <p14:xfrm>
                <a:off x="5358289" y="2837859"/>
                <a:ext cx="12600" cy="212040"/>
              </p14:xfrm>
            </p:contentPart>
          </mc:Choice>
          <mc:Fallback xmlns="">
            <p:pic>
              <p:nvPicPr>
                <p:cNvPr id="66" name="Freihand 65">
                  <a:extLst>
                    <a:ext uri="{FF2B5EF4-FFF2-40B4-BE49-F238E27FC236}">
                      <a16:creationId xmlns:a16="http://schemas.microsoft.com/office/drawing/2014/main" id="{558F9D67-D5F8-4063-BC26-600BAE9396F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49289" y="2829219"/>
                  <a:ext cx="302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7" name="Freihand 66">
                  <a:extLst>
                    <a:ext uri="{FF2B5EF4-FFF2-40B4-BE49-F238E27FC236}">
                      <a16:creationId xmlns:a16="http://schemas.microsoft.com/office/drawing/2014/main" id="{FCD67CBB-AA26-45B1-9AF0-8E5CE0B2D581}"/>
                    </a:ext>
                  </a:extLst>
                </p14:cNvPr>
                <p14:cNvContentPartPr/>
                <p14:nvPr/>
              </p14:nvContentPartPr>
              <p14:xfrm>
                <a:off x="5652769" y="2870619"/>
                <a:ext cx="36000" cy="214200"/>
              </p14:xfrm>
            </p:contentPart>
          </mc:Choice>
          <mc:Fallback xmlns="">
            <p:pic>
              <p:nvPicPr>
                <p:cNvPr id="67" name="Freihand 66">
                  <a:extLst>
                    <a:ext uri="{FF2B5EF4-FFF2-40B4-BE49-F238E27FC236}">
                      <a16:creationId xmlns:a16="http://schemas.microsoft.com/office/drawing/2014/main" id="{FCD67CBB-AA26-45B1-9AF0-8E5CE0B2D58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644129" y="2861979"/>
                  <a:ext cx="536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915579AE-34CE-4019-A45C-F5EAB4049A19}"/>
                    </a:ext>
                  </a:extLst>
                </p14:cNvPr>
                <p14:cNvContentPartPr/>
                <p14:nvPr/>
              </p14:nvContentPartPr>
              <p14:xfrm>
                <a:off x="5929249" y="2822739"/>
                <a:ext cx="19800" cy="262440"/>
              </p14:xfrm>
            </p:contentPart>
          </mc:Choice>
          <mc:Fallback xmlns="">
            <p:pic>
              <p:nvPicPr>
                <p:cNvPr id="69" name="Freihand 68">
                  <a:extLst>
                    <a:ext uri="{FF2B5EF4-FFF2-40B4-BE49-F238E27FC236}">
                      <a16:creationId xmlns:a16="http://schemas.microsoft.com/office/drawing/2014/main" id="{915579AE-34CE-4019-A45C-F5EAB4049A1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920249" y="2813739"/>
                  <a:ext cx="374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1" name="Freihand 70">
                  <a:extLst>
                    <a:ext uri="{FF2B5EF4-FFF2-40B4-BE49-F238E27FC236}">
                      <a16:creationId xmlns:a16="http://schemas.microsoft.com/office/drawing/2014/main" id="{C81AD948-EE27-4FF0-AA4D-098816516B88}"/>
                    </a:ext>
                  </a:extLst>
                </p14:cNvPr>
                <p14:cNvContentPartPr/>
                <p14:nvPr/>
              </p14:nvContentPartPr>
              <p14:xfrm>
                <a:off x="5529289" y="3104619"/>
                <a:ext cx="11160" cy="116280"/>
              </p14:xfrm>
            </p:contentPart>
          </mc:Choice>
          <mc:Fallback xmlns="">
            <p:pic>
              <p:nvPicPr>
                <p:cNvPr id="71" name="Freihand 70">
                  <a:extLst>
                    <a:ext uri="{FF2B5EF4-FFF2-40B4-BE49-F238E27FC236}">
                      <a16:creationId xmlns:a16="http://schemas.microsoft.com/office/drawing/2014/main" id="{C81AD948-EE27-4FF0-AA4D-098816516B8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520649" y="3095979"/>
                  <a:ext cx="288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2" name="Freihand 71">
                  <a:extLst>
                    <a:ext uri="{FF2B5EF4-FFF2-40B4-BE49-F238E27FC236}">
                      <a16:creationId xmlns:a16="http://schemas.microsoft.com/office/drawing/2014/main" id="{DDF50308-7F84-473F-8AA9-18143C8F93D1}"/>
                    </a:ext>
                  </a:extLst>
                </p14:cNvPr>
                <p14:cNvContentPartPr/>
                <p14:nvPr/>
              </p14:nvContentPartPr>
              <p14:xfrm>
                <a:off x="5813689" y="3099579"/>
                <a:ext cx="22680" cy="137520"/>
              </p14:xfrm>
            </p:contentPart>
          </mc:Choice>
          <mc:Fallback xmlns="">
            <p:pic>
              <p:nvPicPr>
                <p:cNvPr id="72" name="Freihand 71">
                  <a:extLst>
                    <a:ext uri="{FF2B5EF4-FFF2-40B4-BE49-F238E27FC236}">
                      <a16:creationId xmlns:a16="http://schemas.microsoft.com/office/drawing/2014/main" id="{DDF50308-7F84-473F-8AA9-18143C8F93D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805049" y="3090939"/>
                  <a:ext cx="403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3B69DCEE-8BF2-40FE-98C4-80984F85C69D}"/>
                    </a:ext>
                  </a:extLst>
                </p14:cNvPr>
                <p14:cNvContentPartPr/>
                <p14:nvPr/>
              </p14:nvContentPartPr>
              <p14:xfrm>
                <a:off x="5350369" y="3294339"/>
                <a:ext cx="20520" cy="178920"/>
              </p14:xfrm>
            </p:contentPart>
          </mc:Choice>
          <mc:Fallback xmlns="">
            <p:pic>
              <p:nvPicPr>
                <p:cNvPr id="74" name="Freihand 73">
                  <a:extLst>
                    <a:ext uri="{FF2B5EF4-FFF2-40B4-BE49-F238E27FC236}">
                      <a16:creationId xmlns:a16="http://schemas.microsoft.com/office/drawing/2014/main" id="{3B69DCEE-8BF2-40FE-98C4-80984F85C69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341729" y="3285339"/>
                  <a:ext cx="381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6" name="Freihand 75">
                  <a:extLst>
                    <a:ext uri="{FF2B5EF4-FFF2-40B4-BE49-F238E27FC236}">
                      <a16:creationId xmlns:a16="http://schemas.microsoft.com/office/drawing/2014/main" id="{4C705B78-94B3-4CBA-B8A8-262F7B4B0C47}"/>
                    </a:ext>
                  </a:extLst>
                </p14:cNvPr>
                <p14:cNvContentPartPr/>
                <p14:nvPr/>
              </p14:nvContentPartPr>
              <p14:xfrm>
                <a:off x="5692369" y="3293619"/>
                <a:ext cx="39240" cy="205920"/>
              </p14:xfrm>
            </p:contentPart>
          </mc:Choice>
          <mc:Fallback xmlns="">
            <p:pic>
              <p:nvPicPr>
                <p:cNvPr id="76" name="Freihand 75">
                  <a:extLst>
                    <a:ext uri="{FF2B5EF4-FFF2-40B4-BE49-F238E27FC236}">
                      <a16:creationId xmlns:a16="http://schemas.microsoft.com/office/drawing/2014/main" id="{4C705B78-94B3-4CBA-B8A8-262F7B4B0C4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683729" y="3284619"/>
                  <a:ext cx="568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3" name="Freihand 82">
                  <a:extLst>
                    <a:ext uri="{FF2B5EF4-FFF2-40B4-BE49-F238E27FC236}">
                      <a16:creationId xmlns:a16="http://schemas.microsoft.com/office/drawing/2014/main" id="{C76463F1-7846-4DE8-9367-A0DCBB37CD48}"/>
                    </a:ext>
                  </a:extLst>
                </p14:cNvPr>
                <p14:cNvContentPartPr/>
                <p14:nvPr/>
              </p14:nvContentPartPr>
              <p14:xfrm>
                <a:off x="5428726" y="3614714"/>
                <a:ext cx="50760" cy="250920"/>
              </p14:xfrm>
            </p:contentPart>
          </mc:Choice>
          <mc:Fallback xmlns="">
            <p:pic>
              <p:nvPicPr>
                <p:cNvPr id="83" name="Freihand 82">
                  <a:extLst>
                    <a:ext uri="{FF2B5EF4-FFF2-40B4-BE49-F238E27FC236}">
                      <a16:creationId xmlns:a16="http://schemas.microsoft.com/office/drawing/2014/main" id="{C76463F1-7846-4DE8-9367-A0DCBB37CD4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419726" y="3605714"/>
                  <a:ext cx="684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4" name="Freihand 83">
                  <a:extLst>
                    <a:ext uri="{FF2B5EF4-FFF2-40B4-BE49-F238E27FC236}">
                      <a16:creationId xmlns:a16="http://schemas.microsoft.com/office/drawing/2014/main" id="{DD64BD6D-8151-43E0-B775-F9035212AB32}"/>
                    </a:ext>
                  </a:extLst>
                </p14:cNvPr>
                <p14:cNvContentPartPr/>
                <p14:nvPr/>
              </p14:nvContentPartPr>
              <p14:xfrm>
                <a:off x="5467246" y="3573314"/>
                <a:ext cx="171000" cy="63000"/>
              </p14:xfrm>
            </p:contentPart>
          </mc:Choice>
          <mc:Fallback xmlns="">
            <p:pic>
              <p:nvPicPr>
                <p:cNvPr id="84" name="Freihand 83">
                  <a:extLst>
                    <a:ext uri="{FF2B5EF4-FFF2-40B4-BE49-F238E27FC236}">
                      <a16:creationId xmlns:a16="http://schemas.microsoft.com/office/drawing/2014/main" id="{DD64BD6D-8151-43E0-B775-F9035212AB3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458606" y="3564674"/>
                  <a:ext cx="1886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5" name="Freihand 84">
                  <a:extLst>
                    <a:ext uri="{FF2B5EF4-FFF2-40B4-BE49-F238E27FC236}">
                      <a16:creationId xmlns:a16="http://schemas.microsoft.com/office/drawing/2014/main" id="{75F5B0E6-9E76-4472-AA7F-65CA1BB73112}"/>
                    </a:ext>
                  </a:extLst>
                </p14:cNvPr>
                <p14:cNvContentPartPr/>
                <p14:nvPr/>
              </p14:nvContentPartPr>
              <p14:xfrm>
                <a:off x="5448166" y="3727754"/>
                <a:ext cx="159480" cy="24480"/>
              </p14:xfrm>
            </p:contentPart>
          </mc:Choice>
          <mc:Fallback xmlns="">
            <p:pic>
              <p:nvPicPr>
                <p:cNvPr id="85" name="Freihand 84">
                  <a:extLst>
                    <a:ext uri="{FF2B5EF4-FFF2-40B4-BE49-F238E27FC236}">
                      <a16:creationId xmlns:a16="http://schemas.microsoft.com/office/drawing/2014/main" id="{75F5B0E6-9E76-4472-AA7F-65CA1BB7311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439166" y="3719114"/>
                  <a:ext cx="1771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6" name="Freihand 85">
                  <a:extLst>
                    <a:ext uri="{FF2B5EF4-FFF2-40B4-BE49-F238E27FC236}">
                      <a16:creationId xmlns:a16="http://schemas.microsoft.com/office/drawing/2014/main" id="{85848679-AD14-4F63-AEC4-868720F65ADC}"/>
                    </a:ext>
                  </a:extLst>
                </p14:cNvPr>
                <p14:cNvContentPartPr/>
                <p14:nvPr/>
              </p14:nvContentPartPr>
              <p14:xfrm>
                <a:off x="5672086" y="3616874"/>
                <a:ext cx="162720" cy="261720"/>
              </p14:xfrm>
            </p:contentPart>
          </mc:Choice>
          <mc:Fallback xmlns="">
            <p:pic>
              <p:nvPicPr>
                <p:cNvPr id="86" name="Freihand 85">
                  <a:extLst>
                    <a:ext uri="{FF2B5EF4-FFF2-40B4-BE49-F238E27FC236}">
                      <a16:creationId xmlns:a16="http://schemas.microsoft.com/office/drawing/2014/main" id="{85848679-AD14-4F63-AEC4-868720F65AD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663086" y="3607874"/>
                  <a:ext cx="180360" cy="27936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89" name="Verbinder: gewinkelt 88">
            <a:extLst>
              <a:ext uri="{FF2B5EF4-FFF2-40B4-BE49-F238E27FC236}">
                <a16:creationId xmlns:a16="http://schemas.microsoft.com/office/drawing/2014/main" id="{99357446-84B3-4BD5-A281-9054E9299E6D}"/>
              </a:ext>
            </a:extLst>
          </p:cNvPr>
          <p:cNvCxnSpPr>
            <a:cxnSpLocks/>
          </p:cNvCxnSpPr>
          <p:nvPr/>
        </p:nvCxnSpPr>
        <p:spPr>
          <a:xfrm rot="5400000">
            <a:off x="3545534" y="2847184"/>
            <a:ext cx="3053557" cy="511045"/>
          </a:xfrm>
          <a:prstGeom prst="bentConnector3">
            <a:avLst>
              <a:gd name="adj1" fmla="val 69619"/>
            </a:avLst>
          </a:prstGeom>
          <a:ln w="28575">
            <a:solidFill>
              <a:srgbClr val="FF0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" name="Freihand 4">
                <a:extLst>
                  <a:ext uri="{FF2B5EF4-FFF2-40B4-BE49-F238E27FC236}">
                    <a16:creationId xmlns:a16="http://schemas.microsoft.com/office/drawing/2014/main" id="{12B4792D-5F74-4165-AD2F-4D0BD4CB7C49}"/>
                  </a:ext>
                </a:extLst>
              </p14:cNvPr>
              <p14:cNvContentPartPr/>
              <p14:nvPr/>
            </p14:nvContentPartPr>
            <p14:xfrm>
              <a:off x="5428726" y="2372714"/>
              <a:ext cx="243000" cy="323280"/>
            </p14:xfrm>
          </p:contentPart>
        </mc:Choice>
        <mc:Fallback xmlns="">
          <p:pic>
            <p:nvPicPr>
              <p:cNvPr id="5" name="Freihand 4">
                <a:extLst>
                  <a:ext uri="{FF2B5EF4-FFF2-40B4-BE49-F238E27FC236}">
                    <a16:creationId xmlns:a16="http://schemas.microsoft.com/office/drawing/2014/main" id="{12B4792D-5F74-4165-AD2F-4D0BD4CB7C49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419726" y="2364074"/>
                <a:ext cx="260640" cy="340920"/>
              </a:xfrm>
              <a:prstGeom prst="rect">
                <a:avLst/>
              </a:prstGeom>
            </p:spPr>
          </p:pic>
        </mc:Fallback>
      </mc:AlternateContent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BBF26EC-D89C-4834-BB0F-F111E5FB842B}"/>
              </a:ext>
            </a:extLst>
          </p:cNvPr>
          <p:cNvCxnSpPr>
            <a:cxnSpLocks/>
          </p:cNvCxnSpPr>
          <p:nvPr/>
        </p:nvCxnSpPr>
        <p:spPr>
          <a:xfrm>
            <a:off x="5307087" y="4867445"/>
            <a:ext cx="153763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1C6E45C6-8B8D-4340-9BC4-46411D554D33}"/>
                  </a:ext>
                </a:extLst>
              </p14:cNvPr>
              <p14:cNvContentPartPr/>
              <p14:nvPr/>
            </p14:nvContentPartPr>
            <p14:xfrm>
              <a:off x="6965566" y="4576274"/>
              <a:ext cx="178200" cy="18900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1C6E45C6-8B8D-4340-9BC4-46411D554D33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956566" y="4567634"/>
                <a:ext cx="19584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D2AD7C6E-B7A1-43A6-86B8-DB0F150E74A8}"/>
                  </a:ext>
                </a:extLst>
              </p14:cNvPr>
              <p14:cNvContentPartPr/>
              <p14:nvPr/>
            </p14:nvContentPartPr>
            <p14:xfrm>
              <a:off x="7185526" y="4643594"/>
              <a:ext cx="132120" cy="11484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D2AD7C6E-B7A1-43A6-86B8-DB0F150E74A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176886" y="4634954"/>
                <a:ext cx="14976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F0F338B5-3E62-4017-AB51-C5D0F7651416}"/>
                  </a:ext>
                </a:extLst>
              </p14:cNvPr>
              <p14:cNvContentPartPr/>
              <p14:nvPr/>
            </p14:nvContentPartPr>
            <p14:xfrm>
              <a:off x="7379926" y="4652954"/>
              <a:ext cx="143280" cy="10224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F0F338B5-3E62-4017-AB51-C5D0F765141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370926" y="4644314"/>
                <a:ext cx="160920" cy="11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4BD36E36-BA3B-4110-9B3A-30F0D402E80C}"/>
              </a:ext>
            </a:extLst>
          </p:cNvPr>
          <p:cNvGrpSpPr/>
          <p:nvPr/>
        </p:nvGrpSpPr>
        <p:grpSpPr>
          <a:xfrm>
            <a:off x="7538326" y="4554674"/>
            <a:ext cx="228600" cy="201240"/>
            <a:chOff x="7538326" y="4554674"/>
            <a:chExt cx="228600" cy="20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0DDFF63C-0728-4C3C-A796-4FD8F5BBD7D5}"/>
                    </a:ext>
                  </a:extLst>
                </p14:cNvPr>
                <p14:cNvContentPartPr/>
                <p14:nvPr/>
              </p14:nvContentPartPr>
              <p14:xfrm>
                <a:off x="7538326" y="4652954"/>
                <a:ext cx="64800" cy="10296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0DDFF63C-0728-4C3C-A796-4FD8F5BBD7D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529686" y="4644314"/>
                  <a:ext cx="824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4ABC77CB-9B9F-446C-B157-0163DC3A2272}"/>
                    </a:ext>
                  </a:extLst>
                </p14:cNvPr>
                <p14:cNvContentPartPr/>
                <p14:nvPr/>
              </p14:nvContentPartPr>
              <p14:xfrm>
                <a:off x="7690246" y="4554674"/>
                <a:ext cx="27360" cy="19152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4ABC77CB-9B9F-446C-B157-0163DC3A227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81246" y="4546034"/>
                  <a:ext cx="450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43DF4C7D-7FD7-4014-8A17-CC5B6675D4A7}"/>
                    </a:ext>
                  </a:extLst>
                </p14:cNvPr>
                <p14:cNvContentPartPr/>
                <p14:nvPr/>
              </p14:nvContentPartPr>
              <p14:xfrm>
                <a:off x="7628686" y="4618754"/>
                <a:ext cx="138240" cy="2088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43DF4C7D-7FD7-4014-8A17-CC5B6675D4A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20046" y="4610114"/>
                  <a:ext cx="155880" cy="3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4" name="Freihand 53">
                <a:extLst>
                  <a:ext uri="{FF2B5EF4-FFF2-40B4-BE49-F238E27FC236}">
                    <a16:creationId xmlns:a16="http://schemas.microsoft.com/office/drawing/2014/main" id="{EE5FD42D-EA2B-4D46-A9C9-D97F9D348FB3}"/>
                  </a:ext>
                </a:extLst>
              </p14:cNvPr>
              <p14:cNvContentPartPr/>
              <p14:nvPr/>
            </p14:nvContentPartPr>
            <p14:xfrm>
              <a:off x="7115326" y="4882274"/>
              <a:ext cx="10080" cy="181080"/>
            </p14:xfrm>
          </p:contentPart>
        </mc:Choice>
        <mc:Fallback xmlns="">
          <p:pic>
            <p:nvPicPr>
              <p:cNvPr id="54" name="Freihand 53">
                <a:extLst>
                  <a:ext uri="{FF2B5EF4-FFF2-40B4-BE49-F238E27FC236}">
                    <a16:creationId xmlns:a16="http://schemas.microsoft.com/office/drawing/2014/main" id="{EE5FD42D-EA2B-4D46-A9C9-D97F9D348FB3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106326" y="4873274"/>
                <a:ext cx="27720" cy="19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59EEBC5E-7DAF-4811-BB06-84031DA5D64A}"/>
              </a:ext>
            </a:extLst>
          </p:cNvPr>
          <p:cNvGrpSpPr/>
          <p:nvPr/>
        </p:nvGrpSpPr>
        <p:grpSpPr>
          <a:xfrm>
            <a:off x="7135486" y="4886954"/>
            <a:ext cx="632880" cy="180360"/>
            <a:chOff x="7135486" y="4886954"/>
            <a:chExt cx="632880" cy="18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5" name="Freihand 74">
                  <a:extLst>
                    <a:ext uri="{FF2B5EF4-FFF2-40B4-BE49-F238E27FC236}">
                      <a16:creationId xmlns:a16="http://schemas.microsoft.com/office/drawing/2014/main" id="{7B30B58E-3BF0-4AF4-AA53-C2D76CEE7B69}"/>
                    </a:ext>
                  </a:extLst>
                </p14:cNvPr>
                <p14:cNvContentPartPr/>
                <p14:nvPr/>
              </p14:nvContentPartPr>
              <p14:xfrm>
                <a:off x="7224766" y="4886954"/>
                <a:ext cx="23760" cy="180360"/>
              </p14:xfrm>
            </p:contentPart>
          </mc:Choice>
          <mc:Fallback xmlns="">
            <p:pic>
              <p:nvPicPr>
                <p:cNvPr id="75" name="Freihand 74">
                  <a:extLst>
                    <a:ext uri="{FF2B5EF4-FFF2-40B4-BE49-F238E27FC236}">
                      <a16:creationId xmlns:a16="http://schemas.microsoft.com/office/drawing/2014/main" id="{7B30B58E-3BF0-4AF4-AA53-C2D76CEE7B6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215766" y="4877954"/>
                  <a:ext cx="414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7" name="Freihand 76">
                  <a:extLst>
                    <a:ext uri="{FF2B5EF4-FFF2-40B4-BE49-F238E27FC236}">
                      <a16:creationId xmlns:a16="http://schemas.microsoft.com/office/drawing/2014/main" id="{4AEDD2D4-5099-44F8-82AA-D04124B7B6B3}"/>
                    </a:ext>
                  </a:extLst>
                </p14:cNvPr>
                <p14:cNvContentPartPr/>
                <p14:nvPr/>
              </p14:nvContentPartPr>
              <p14:xfrm>
                <a:off x="7135486" y="4953914"/>
                <a:ext cx="92880" cy="15120"/>
              </p14:xfrm>
            </p:contentPart>
          </mc:Choice>
          <mc:Fallback xmlns="">
            <p:pic>
              <p:nvPicPr>
                <p:cNvPr id="77" name="Freihand 76">
                  <a:extLst>
                    <a:ext uri="{FF2B5EF4-FFF2-40B4-BE49-F238E27FC236}">
                      <a16:creationId xmlns:a16="http://schemas.microsoft.com/office/drawing/2014/main" id="{4AEDD2D4-5099-44F8-82AA-D04124B7B6B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126846" y="4944914"/>
                  <a:ext cx="1105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8" name="Freihand 77">
                  <a:extLst>
                    <a:ext uri="{FF2B5EF4-FFF2-40B4-BE49-F238E27FC236}">
                      <a16:creationId xmlns:a16="http://schemas.microsoft.com/office/drawing/2014/main" id="{5D20E164-DB13-4C11-BB45-A292F0032B94}"/>
                    </a:ext>
                  </a:extLst>
                </p14:cNvPr>
                <p14:cNvContentPartPr/>
                <p14:nvPr/>
              </p14:nvContentPartPr>
              <p14:xfrm>
                <a:off x="7297126" y="4949594"/>
                <a:ext cx="102240" cy="96480"/>
              </p14:xfrm>
            </p:contentPart>
          </mc:Choice>
          <mc:Fallback xmlns="">
            <p:pic>
              <p:nvPicPr>
                <p:cNvPr id="78" name="Freihand 77">
                  <a:extLst>
                    <a:ext uri="{FF2B5EF4-FFF2-40B4-BE49-F238E27FC236}">
                      <a16:creationId xmlns:a16="http://schemas.microsoft.com/office/drawing/2014/main" id="{5D20E164-DB13-4C11-BB45-A292F0032B9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288486" y="4940954"/>
                  <a:ext cx="1198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0" name="Freihand 79">
                  <a:extLst>
                    <a:ext uri="{FF2B5EF4-FFF2-40B4-BE49-F238E27FC236}">
                      <a16:creationId xmlns:a16="http://schemas.microsoft.com/office/drawing/2014/main" id="{C4A740A8-CDE2-4AFE-B3BB-FF5DFE359C7D}"/>
                    </a:ext>
                  </a:extLst>
                </p14:cNvPr>
                <p14:cNvContentPartPr/>
                <p14:nvPr/>
              </p14:nvContentPartPr>
              <p14:xfrm>
                <a:off x="7452646" y="4934114"/>
                <a:ext cx="144720" cy="94680"/>
              </p14:xfrm>
            </p:contentPart>
          </mc:Choice>
          <mc:Fallback xmlns="">
            <p:pic>
              <p:nvPicPr>
                <p:cNvPr id="80" name="Freihand 79">
                  <a:extLst>
                    <a:ext uri="{FF2B5EF4-FFF2-40B4-BE49-F238E27FC236}">
                      <a16:creationId xmlns:a16="http://schemas.microsoft.com/office/drawing/2014/main" id="{C4A740A8-CDE2-4AFE-B3BB-FF5DFE359C7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444006" y="4925114"/>
                  <a:ext cx="1623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8" name="Freihand 87">
                  <a:extLst>
                    <a:ext uri="{FF2B5EF4-FFF2-40B4-BE49-F238E27FC236}">
                      <a16:creationId xmlns:a16="http://schemas.microsoft.com/office/drawing/2014/main" id="{EFF97F7A-3E93-425D-A344-E61B5EA3C581}"/>
                    </a:ext>
                  </a:extLst>
                </p14:cNvPr>
                <p14:cNvContentPartPr/>
                <p14:nvPr/>
              </p14:nvContentPartPr>
              <p14:xfrm>
                <a:off x="7654606" y="4916834"/>
                <a:ext cx="113760" cy="92160"/>
              </p14:xfrm>
            </p:contentPart>
          </mc:Choice>
          <mc:Fallback xmlns="">
            <p:pic>
              <p:nvPicPr>
                <p:cNvPr id="88" name="Freihand 87">
                  <a:extLst>
                    <a:ext uri="{FF2B5EF4-FFF2-40B4-BE49-F238E27FC236}">
                      <a16:creationId xmlns:a16="http://schemas.microsoft.com/office/drawing/2014/main" id="{EFF97F7A-3E93-425D-A344-E61B5EA3C58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645606" y="4908194"/>
                  <a:ext cx="131400" cy="10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5AD0C9B8-0DBF-49A2-B96B-E62539EA049D}"/>
              </a:ext>
            </a:extLst>
          </p:cNvPr>
          <p:cNvGrpSpPr/>
          <p:nvPr/>
        </p:nvGrpSpPr>
        <p:grpSpPr>
          <a:xfrm>
            <a:off x="2984680" y="4345805"/>
            <a:ext cx="2266560" cy="1233360"/>
            <a:chOff x="8755481" y="4747220"/>
            <a:chExt cx="2266560" cy="1233360"/>
          </a:xfrm>
        </p:grpSpPr>
        <p:grpSp>
          <p:nvGrpSpPr>
            <p:cNvPr id="73" name="Gruppieren 72">
              <a:extLst>
                <a:ext uri="{FF2B5EF4-FFF2-40B4-BE49-F238E27FC236}">
                  <a16:creationId xmlns:a16="http://schemas.microsoft.com/office/drawing/2014/main" id="{9ADEEF1B-0688-48D0-8BC6-99EB13EDB589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871D8B86-597F-4E75-B0CB-9AFAF06E34CE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4B5D2A27-9B6B-4AAD-9398-6308253D9566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47E5288-D71C-45F8-A030-304A6856B4F2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15" name="Freihand 114">
                    <a:extLst>
                      <a:ext uri="{FF2B5EF4-FFF2-40B4-BE49-F238E27FC236}">
                        <a16:creationId xmlns:a16="http://schemas.microsoft.com/office/drawing/2014/main" id="{E932ABA1-A371-47CA-8154-DF45494A164B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16" name="Freihand 115">
                    <a:extLst>
                      <a:ext uri="{FF2B5EF4-FFF2-40B4-BE49-F238E27FC236}">
                        <a16:creationId xmlns:a16="http://schemas.microsoft.com/office/drawing/2014/main" id="{ACEB6FF2-0680-4228-AF64-14519FBBE377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4C6765DB-33A8-44F8-B19F-BB97EB9246D0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C91CE3D7-C94E-4478-AE80-B3C82E6E9040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D01B416E-D448-4BE6-83ED-F75C57065259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1A196DEC-28D4-4754-AC7E-0BF38529FEF5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5C23FA1F-C4A6-4177-832F-756F01EBC324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DF0A346F-99A1-4606-9A41-C0290CFDEDA7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1" name="Freihand 90">
                  <a:extLst>
                    <a:ext uri="{FF2B5EF4-FFF2-40B4-BE49-F238E27FC236}">
                      <a16:creationId xmlns:a16="http://schemas.microsoft.com/office/drawing/2014/main" id="{B28BC65A-C8D3-4104-A5E4-D1F13380F7E5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2" name="Freihand 91">
                  <a:extLst>
                    <a:ext uri="{FF2B5EF4-FFF2-40B4-BE49-F238E27FC236}">
                      <a16:creationId xmlns:a16="http://schemas.microsoft.com/office/drawing/2014/main" id="{234B87C6-BCC9-425E-87DD-60082F2DD3B9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3" name="Freihand 92">
                  <a:extLst>
                    <a:ext uri="{FF2B5EF4-FFF2-40B4-BE49-F238E27FC236}">
                      <a16:creationId xmlns:a16="http://schemas.microsoft.com/office/drawing/2014/main" id="{6520D372-501E-4033-B485-064F7F347B0D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4" name="Gruppieren 93">
              <a:extLst>
                <a:ext uri="{FF2B5EF4-FFF2-40B4-BE49-F238E27FC236}">
                  <a16:creationId xmlns:a16="http://schemas.microsoft.com/office/drawing/2014/main" id="{EA0E5455-B70F-47F3-9098-2392FC27C24D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7CAE277A-BFC5-461D-8E8C-52F4B8AFC9A3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94FFB451-1C29-4672-86E4-01918A52FBDD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0ADA7CC6-1788-4F81-8346-61FB1AEF7867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DD25E7DA-1CA8-4A76-A41A-976E64E7131E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EFE9FB44-DA77-4B29-8C19-F60B1EF070DE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72F0FAFC-68E6-440B-9A91-F617C379D80C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7" name="Freihand 96">
                  <a:extLst>
                    <a:ext uri="{FF2B5EF4-FFF2-40B4-BE49-F238E27FC236}">
                      <a16:creationId xmlns:a16="http://schemas.microsoft.com/office/drawing/2014/main" id="{5EB7C6BE-2F3F-4298-A146-BEA86B430054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8" name="Gruppieren 97">
              <a:extLst>
                <a:ext uri="{FF2B5EF4-FFF2-40B4-BE49-F238E27FC236}">
                  <a16:creationId xmlns:a16="http://schemas.microsoft.com/office/drawing/2014/main" id="{DACFF53F-4087-4DDC-9DFC-1B958199092A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99" name="Freihand 98">
                    <a:extLst>
                      <a:ext uri="{FF2B5EF4-FFF2-40B4-BE49-F238E27FC236}">
                        <a16:creationId xmlns:a16="http://schemas.microsoft.com/office/drawing/2014/main" id="{D7F49A8C-A0C5-4959-911C-5303CB7C2A7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100" name="Freihand 99">
                    <a:extLst>
                      <a:ext uri="{FF2B5EF4-FFF2-40B4-BE49-F238E27FC236}">
                        <a16:creationId xmlns:a16="http://schemas.microsoft.com/office/drawing/2014/main" id="{DEB5190D-0DE7-4C87-95CA-C35E8795E0A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95E3DC39-7288-4C2D-8AEB-F30EA6AC4A3D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C89B88D0-B70C-48A6-BE93-AE9E7F5EAA8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4945713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8"/>
          <a:ext cx="11703699" cy="63329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98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Request </a:t>
                      </a:r>
                      <a:r>
                        <a:rPr lang="de-DE" sz="3200" b="1" i="0" u="none" dirty="0" err="1">
                          <a:latin typeface="+mj-lt"/>
                        </a:rPr>
                        <a:t>Forgery</a:t>
                      </a:r>
                      <a:r>
                        <a:rPr lang="de-DE" sz="3200" b="1" i="0" u="none" dirty="0">
                          <a:latin typeface="+mj-lt"/>
                        </a:rPr>
                        <a:t> (CSRF)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554733">
                <a:tc>
                  <a:txBody>
                    <a:bodyPr/>
                    <a:lstStyle/>
                    <a:p>
                      <a:pPr algn="ctr"/>
                      <a:r>
                        <a:rPr lang="de-AT" sz="1400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Force user‘s browser to execute actions in the user‘s context but without the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user‘s knowledge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5547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Slip the user some html forms and abuse the fact that session tokens get appended automatically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   e.g. by phishing, forums, etc.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34581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Synchronizer Token Pattern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   Server adds a random token to every form via hidden form field and checks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   this token in the user’s subsequent request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Double Submit Pattern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   Server sets a random token as browser cookie.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   Client-side application adds it to every form/header.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   Server just needs to compare cookie and form-field/header.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   Actually works but has some pitfalls and is therefore not considered 100% secure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Same-Site Flag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   Recommended: </a:t>
                      </a:r>
                      <a:r>
                        <a:rPr lang="en-US" sz="1400" dirty="0" err="1"/>
                        <a:t>SameSite</a:t>
                      </a:r>
                      <a:r>
                        <a:rPr lang="en-US" sz="1400" dirty="0"/>
                        <a:t>=Lax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3473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4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7443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(Primary)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4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770267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AE4741-FA54-E516-5FBF-20A6905A5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 default </a:t>
            </a:r>
            <a:r>
              <a:rPr lang="en-US" dirty="0" err="1"/>
              <a:t>behaviour</a:t>
            </a:r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B7D75C4-111E-1536-4425-1171BF3ED52B}"/>
              </a:ext>
            </a:extLst>
          </p:cNvPr>
          <p:cNvSpPr txBox="1"/>
          <p:nvPr/>
        </p:nvSpPr>
        <p:spPr>
          <a:xfrm>
            <a:off x="3614057" y="62628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https://caniuse.com/?search=samesite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E4006C5-FDF9-4A25-2C8B-A68C33FDC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399" y="1381520"/>
            <a:ext cx="6500252" cy="483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541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D66EC4-E2AE-A2B6-E7F8-468D9E12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be manually enabled at Firefox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B3AFE1C-BE6D-F4A1-A93B-764CBEB06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82" y="2013740"/>
            <a:ext cx="10671635" cy="318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8932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002CAE-376D-8EDF-F158-383D4F293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Firefox feature influencing Cookie-handling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F2E3E9-46A4-FE84-11B8-C0B5F134D3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562"/>
          <a:stretch/>
        </p:blipFill>
        <p:spPr>
          <a:xfrm>
            <a:off x="2537582" y="1837509"/>
            <a:ext cx="6945348" cy="418011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AD34D0B-47E8-47C6-AD6C-F26E343283E4}"/>
              </a:ext>
            </a:extLst>
          </p:cNvPr>
          <p:cNvSpPr txBox="1"/>
          <p:nvPr/>
        </p:nvSpPr>
        <p:spPr>
          <a:xfrm>
            <a:off x="1175656" y="6164444"/>
            <a:ext cx="10040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https://support.mozilla.org/en-US/kb/third-party-cookies-firefox-tracking-protection</a:t>
            </a:r>
          </a:p>
        </p:txBody>
      </p:sp>
    </p:spTree>
    <p:extLst>
      <p:ext uri="{BB962C8B-B14F-4D97-AF65-F5344CB8AC3E}">
        <p14:creationId xmlns:p14="http://schemas.microsoft.com/office/powerpoint/2010/main" val="42328627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8"/>
          <a:ext cx="11703699" cy="63329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98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Request </a:t>
                      </a:r>
                      <a:r>
                        <a:rPr lang="de-DE" sz="3200" b="1" i="0" u="none" dirty="0" err="1">
                          <a:latin typeface="+mj-lt"/>
                        </a:rPr>
                        <a:t>Forgery</a:t>
                      </a:r>
                      <a:r>
                        <a:rPr lang="de-DE" sz="3200" b="1" i="0" u="none" dirty="0">
                          <a:latin typeface="+mj-lt"/>
                        </a:rPr>
                        <a:t> (CSRF)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554733">
                <a:tc>
                  <a:txBody>
                    <a:bodyPr/>
                    <a:lstStyle/>
                    <a:p>
                      <a:pPr algn="ctr"/>
                      <a:r>
                        <a:rPr lang="de-AT" sz="1400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Force user‘s browser to execute actions in the user‘s context but without the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user‘s knowledge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5547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Slip the user some html forms and abuse the fact that session tokens get appended automatically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   e.g. by phishing, forums, etc.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34581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Synchronizer Token Pattern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   Server adds a random token to every form via hidden form field and checks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   this token in the user’s subsequent request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Double Submit Pattern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   Server sets a random token as browser cookie.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   Client-side application adds it to every form/header.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   Server just needs to compare cookie and form-field/header.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   Actually works but has some pitfalls and is therefore not considered 100% secure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Same-Site Flag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   Recommended: </a:t>
                      </a:r>
                      <a:r>
                        <a:rPr lang="en-US" sz="1400" dirty="0" err="1"/>
                        <a:t>SameSite</a:t>
                      </a:r>
                      <a:r>
                        <a:rPr lang="en-US" sz="1400" dirty="0"/>
                        <a:t>=Lax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Complex Requests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   e.g. if server only accepts special content type (e.g. JSON), custom headers, etc.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3473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4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7443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(Primary)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4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286876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0B4624-9EED-B5DC-9E2A-2002D4B52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Requests as CSRF Protection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4EC056-D780-C89A-34AF-C8BC3A3D9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9272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only works if you really check the content-type on the server side (e.g. application/</a:t>
            </a:r>
            <a:r>
              <a:rPr lang="en-US" dirty="0" err="1"/>
              <a:t>json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otherwise you can fake it:</a:t>
            </a:r>
          </a:p>
          <a:p>
            <a:endParaRPr lang="en-US" dirty="0"/>
          </a:p>
          <a:p>
            <a:pPr marL="0" indent="0" algn="l">
              <a:buNone/>
            </a:pPr>
            <a:r>
              <a:rPr lang="en-US" sz="2000" b="0" i="0" u="none" strike="noStrike" baseline="0" dirty="0">
                <a:latin typeface="+mj-lt"/>
              </a:rPr>
              <a:t>&lt;form method="POST" </a:t>
            </a:r>
            <a:r>
              <a:rPr lang="en-US" sz="2000" b="0" i="0" u="none" strike="noStrike" baseline="0" dirty="0" err="1">
                <a:latin typeface="+mj-lt"/>
              </a:rPr>
              <a:t>enctype</a:t>
            </a:r>
            <a:r>
              <a:rPr lang="en-US" sz="2000" b="0" i="0" u="none" strike="noStrike" baseline="0" dirty="0">
                <a:latin typeface="+mj-lt"/>
              </a:rPr>
              <a:t>="</a:t>
            </a:r>
            <a:r>
              <a:rPr lang="en-US" sz="2000" b="0" i="0" u="none" strike="noStrike" baseline="0" dirty="0">
                <a:solidFill>
                  <a:srgbClr val="00FF00"/>
                </a:solidFill>
                <a:latin typeface="+mj-lt"/>
              </a:rPr>
              <a:t>text/plain</a:t>
            </a:r>
            <a:r>
              <a:rPr lang="en-US" sz="2000" b="0" i="0" u="none" strike="noStrike" baseline="0" dirty="0">
                <a:latin typeface="+mj-lt"/>
              </a:rPr>
              <a:t>"&gt;</a:t>
            </a:r>
          </a:p>
          <a:p>
            <a:pPr marL="0" indent="0" algn="l">
              <a:buNone/>
            </a:pPr>
            <a:r>
              <a:rPr lang="en-US" sz="2000" b="0" i="0" u="none" strike="noStrike" baseline="0" dirty="0">
                <a:latin typeface="+mj-lt"/>
              </a:rPr>
              <a:t>     &lt;input type="hidden" name='</a:t>
            </a:r>
            <a:r>
              <a:rPr lang="en-US" sz="2000" b="0" i="0" u="none" strike="noStrike" baseline="0" dirty="0">
                <a:solidFill>
                  <a:srgbClr val="00FF00"/>
                </a:solidFill>
                <a:latin typeface="+mj-lt"/>
              </a:rPr>
              <a:t>{"title":"</a:t>
            </a:r>
            <a:r>
              <a:rPr lang="en-US" sz="2000" b="0" i="0" u="none" strike="noStrike" baseline="0" dirty="0">
                <a:latin typeface="+mj-lt"/>
              </a:rPr>
              <a:t>' value='</a:t>
            </a:r>
            <a:r>
              <a:rPr lang="en-US" sz="2000" b="0" i="0" u="none" strike="noStrike" baseline="0" dirty="0">
                <a:solidFill>
                  <a:srgbClr val="00FF00"/>
                </a:solidFill>
                <a:latin typeface="+mj-lt"/>
              </a:rPr>
              <a:t>...","content": "..."}</a:t>
            </a:r>
            <a:r>
              <a:rPr lang="en-US" sz="2000" b="0" i="0" u="none" strike="noStrike" baseline="0" dirty="0">
                <a:latin typeface="+mj-lt"/>
              </a:rPr>
              <a:t>'&gt;</a:t>
            </a:r>
          </a:p>
          <a:p>
            <a:pPr marL="0" indent="0" algn="l">
              <a:buNone/>
            </a:pPr>
            <a:r>
              <a:rPr lang="en-US" sz="2000" b="0" i="0" u="none" strike="noStrike" baseline="0" dirty="0">
                <a:latin typeface="+mj-lt"/>
              </a:rPr>
              <a:t>&lt;/form&gt;</a:t>
            </a:r>
            <a:endParaRPr lang="en-US" sz="2000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460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D39EB5-5429-4B02-B1AD-05FED48F6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OWASP ASVS</a:t>
            </a:r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2CB60ED-27BB-4175-97C2-4ECCD8B6E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197" y="3491933"/>
            <a:ext cx="6296204" cy="256171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7B6D921-EBB1-45E5-ABE0-B37065515E97}"/>
              </a:ext>
            </a:extLst>
          </p:cNvPr>
          <p:cNvSpPr txBox="1"/>
          <p:nvPr/>
        </p:nvSpPr>
        <p:spPr>
          <a:xfrm>
            <a:off x="173118" y="6165897"/>
            <a:ext cx="11845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https://owasp.org/www-project-application-security-verification-standard/</a:t>
            </a:r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D91C3DD-424B-434D-9372-8D5D39138C61}"/>
              </a:ext>
            </a:extLst>
          </p:cNvPr>
          <p:cNvSpPr txBox="1"/>
          <p:nvPr/>
        </p:nvSpPr>
        <p:spPr>
          <a:xfrm>
            <a:off x="299242" y="1659285"/>
            <a:ext cx="716157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V1: Architecture, Design and Threat Modeling Requirements</a:t>
            </a:r>
          </a:p>
          <a:p>
            <a:r>
              <a:rPr lang="de-AT" sz="1600" dirty="0"/>
              <a:t>V2: Authentication </a:t>
            </a:r>
            <a:r>
              <a:rPr lang="de-AT" sz="1600" dirty="0" err="1"/>
              <a:t>Verification</a:t>
            </a:r>
            <a:r>
              <a:rPr lang="de-AT" sz="1600" dirty="0"/>
              <a:t> </a:t>
            </a:r>
            <a:r>
              <a:rPr lang="de-AT" sz="1600" dirty="0" err="1"/>
              <a:t>Requirements</a:t>
            </a:r>
            <a:endParaRPr lang="de-AT" sz="1600" dirty="0"/>
          </a:p>
          <a:p>
            <a:r>
              <a:rPr lang="de-AT" sz="1600" dirty="0"/>
              <a:t>V3: Session Management </a:t>
            </a:r>
            <a:r>
              <a:rPr lang="de-AT" sz="1600" dirty="0" err="1"/>
              <a:t>Verification</a:t>
            </a:r>
            <a:r>
              <a:rPr lang="de-AT" sz="1600" dirty="0"/>
              <a:t> </a:t>
            </a:r>
            <a:r>
              <a:rPr lang="de-AT" sz="1600" dirty="0" err="1"/>
              <a:t>Requirements</a:t>
            </a:r>
            <a:endParaRPr lang="de-AT" sz="1600" dirty="0"/>
          </a:p>
          <a:p>
            <a:r>
              <a:rPr lang="de-AT" sz="1600" dirty="0"/>
              <a:t>V4: Access Control </a:t>
            </a:r>
            <a:r>
              <a:rPr lang="de-AT" sz="1600" dirty="0" err="1"/>
              <a:t>Verification</a:t>
            </a:r>
            <a:r>
              <a:rPr lang="de-AT" sz="1600" dirty="0"/>
              <a:t> </a:t>
            </a:r>
            <a:r>
              <a:rPr lang="de-AT" sz="1600" dirty="0" err="1"/>
              <a:t>Requirements</a:t>
            </a:r>
            <a:endParaRPr lang="de-AT" sz="1600" dirty="0"/>
          </a:p>
          <a:p>
            <a:r>
              <a:rPr lang="en-US" sz="1600" dirty="0"/>
              <a:t>V5: Validation, Sanitization and Encoding Verification Requirements</a:t>
            </a:r>
          </a:p>
          <a:p>
            <a:r>
              <a:rPr lang="en-US" sz="1600" dirty="0"/>
              <a:t>V6: Stored Cryptography Verification Requirements</a:t>
            </a:r>
          </a:p>
          <a:p>
            <a:r>
              <a:rPr lang="en-US" sz="1600" dirty="0"/>
              <a:t>V7: Error Handling and Logging Verification Requirements</a:t>
            </a:r>
          </a:p>
          <a:p>
            <a:r>
              <a:rPr lang="en-US" sz="1600" dirty="0"/>
              <a:t>V8: Data Protection Verification Requirements</a:t>
            </a:r>
          </a:p>
          <a:p>
            <a:r>
              <a:rPr lang="de-AT" sz="1600" dirty="0"/>
              <a:t>V9: Communications </a:t>
            </a:r>
            <a:r>
              <a:rPr lang="de-AT" sz="1600" dirty="0" err="1"/>
              <a:t>Verification</a:t>
            </a:r>
            <a:r>
              <a:rPr lang="de-AT" sz="1600" dirty="0"/>
              <a:t> </a:t>
            </a:r>
            <a:r>
              <a:rPr lang="de-AT" sz="1600" dirty="0" err="1"/>
              <a:t>Requirements</a:t>
            </a:r>
            <a:endParaRPr lang="de-AT" sz="1600" dirty="0"/>
          </a:p>
          <a:p>
            <a:r>
              <a:rPr lang="de-AT" sz="1600" dirty="0"/>
              <a:t>V10: </a:t>
            </a:r>
            <a:r>
              <a:rPr lang="de-AT" sz="1600" dirty="0" err="1"/>
              <a:t>Malicious</a:t>
            </a:r>
            <a:r>
              <a:rPr lang="de-AT" sz="1600" dirty="0"/>
              <a:t> Code </a:t>
            </a:r>
            <a:r>
              <a:rPr lang="de-AT" sz="1600" dirty="0" err="1"/>
              <a:t>Verification</a:t>
            </a:r>
            <a:r>
              <a:rPr lang="de-AT" sz="1600" dirty="0"/>
              <a:t> </a:t>
            </a:r>
            <a:r>
              <a:rPr lang="de-AT" sz="1600" dirty="0" err="1"/>
              <a:t>Requirements</a:t>
            </a:r>
            <a:endParaRPr lang="de-AT" sz="1600" dirty="0"/>
          </a:p>
          <a:p>
            <a:r>
              <a:rPr lang="en-US" sz="1600" dirty="0"/>
              <a:t>V11: Business Logic Verification Requirements</a:t>
            </a:r>
          </a:p>
          <a:p>
            <a:r>
              <a:rPr lang="en-US" sz="1600" dirty="0"/>
              <a:t>V12: File and Resources Verification Requirements</a:t>
            </a:r>
          </a:p>
          <a:p>
            <a:r>
              <a:rPr lang="en-US" sz="1600" dirty="0"/>
              <a:t>V13: API and Web Service Verification Requirements</a:t>
            </a:r>
          </a:p>
          <a:p>
            <a:r>
              <a:rPr lang="de-AT" sz="1600" dirty="0"/>
              <a:t>V14: </a:t>
            </a:r>
            <a:r>
              <a:rPr lang="de-AT" sz="1600" dirty="0" err="1"/>
              <a:t>Configuration</a:t>
            </a:r>
            <a:r>
              <a:rPr lang="de-AT" sz="1600" dirty="0"/>
              <a:t> </a:t>
            </a:r>
            <a:r>
              <a:rPr lang="de-AT" sz="1600" dirty="0" err="1"/>
              <a:t>Verification</a:t>
            </a:r>
            <a:r>
              <a:rPr lang="de-AT" sz="1600" dirty="0"/>
              <a:t> </a:t>
            </a:r>
            <a:r>
              <a:rPr lang="de-AT" sz="1600" dirty="0" err="1"/>
              <a:t>Requirements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637498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899AABB-0D91-44BF-9085-DA1BA9248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98" y="3906284"/>
            <a:ext cx="5981700" cy="2409825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428B37CF-0B6F-4CF7-A20B-34E5BF18EFBE}"/>
              </a:ext>
            </a:extLst>
          </p:cNvPr>
          <p:cNvGrpSpPr/>
          <p:nvPr/>
        </p:nvGrpSpPr>
        <p:grpSpPr>
          <a:xfrm>
            <a:off x="2229488" y="417194"/>
            <a:ext cx="1629720" cy="936720"/>
            <a:chOff x="1065608" y="369674"/>
            <a:chExt cx="1629720" cy="93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0D1B89FF-8C8D-45C5-8837-9055BC1883FA}"/>
                    </a:ext>
                  </a:extLst>
                </p14:cNvPr>
                <p14:cNvContentPartPr/>
                <p14:nvPr/>
              </p14:nvContentPartPr>
              <p14:xfrm>
                <a:off x="1065608" y="417194"/>
                <a:ext cx="46800" cy="8884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0D1B89FF-8C8D-45C5-8837-9055BC1883F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56968" y="408554"/>
                  <a:ext cx="64440" cy="90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3085F9CD-51B8-4362-8D00-C832AA2EBA54}"/>
                    </a:ext>
                  </a:extLst>
                </p14:cNvPr>
                <p14:cNvContentPartPr/>
                <p14:nvPr/>
              </p14:nvContentPartPr>
              <p14:xfrm>
                <a:off x="1119968" y="371114"/>
                <a:ext cx="1480320" cy="6264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3085F9CD-51B8-4362-8D00-C832AA2EBA5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10968" y="362474"/>
                  <a:ext cx="14979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A82FFF48-92CC-47C0-94E5-6C9F963FD960}"/>
                    </a:ext>
                  </a:extLst>
                </p14:cNvPr>
                <p14:cNvContentPartPr/>
                <p14:nvPr/>
              </p14:nvContentPartPr>
              <p14:xfrm>
                <a:off x="1085048" y="1257794"/>
                <a:ext cx="1575720" cy="4860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A82FFF48-92CC-47C0-94E5-6C9F963FD96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76408" y="1248794"/>
                  <a:ext cx="15933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E1513140-B5EF-417C-AC9E-74C1A6C90D6E}"/>
                    </a:ext>
                  </a:extLst>
                </p14:cNvPr>
                <p14:cNvContentPartPr/>
                <p14:nvPr/>
              </p14:nvContentPartPr>
              <p14:xfrm>
                <a:off x="2617928" y="369674"/>
                <a:ext cx="77400" cy="89064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E1513140-B5EF-417C-AC9E-74C1A6C90D6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09288" y="360674"/>
                  <a:ext cx="95040" cy="90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DD8ED946-93D8-4143-9FE0-342E362D171E}"/>
              </a:ext>
            </a:extLst>
          </p:cNvPr>
          <p:cNvGrpSpPr/>
          <p:nvPr/>
        </p:nvGrpSpPr>
        <p:grpSpPr>
          <a:xfrm>
            <a:off x="2412008" y="770714"/>
            <a:ext cx="1353960" cy="245880"/>
            <a:chOff x="1248128" y="723194"/>
            <a:chExt cx="1353960" cy="2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AD9C54D5-2DF8-4D1E-8238-E76727F45688}"/>
                    </a:ext>
                  </a:extLst>
                </p14:cNvPr>
                <p14:cNvContentPartPr/>
                <p14:nvPr/>
              </p14:nvContentPartPr>
              <p14:xfrm>
                <a:off x="1248128" y="844874"/>
                <a:ext cx="147600" cy="124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AD9C54D5-2DF8-4D1E-8238-E76727F4568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39128" y="835874"/>
                  <a:ext cx="1652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9C8E4168-69D5-4EF9-B15A-BA2AEB1C4A43}"/>
                    </a:ext>
                  </a:extLst>
                </p14:cNvPr>
                <p14:cNvContentPartPr/>
                <p14:nvPr/>
              </p14:nvContentPartPr>
              <p14:xfrm>
                <a:off x="1398968" y="723194"/>
                <a:ext cx="17280" cy="23508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9C8E4168-69D5-4EF9-B15A-BA2AEB1C4A4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89968" y="714194"/>
                  <a:ext cx="349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09ECF8A4-8D1D-4BC3-BEF3-9BDAA8FF2744}"/>
                    </a:ext>
                  </a:extLst>
                </p14:cNvPr>
                <p14:cNvContentPartPr/>
                <p14:nvPr/>
              </p14:nvContentPartPr>
              <p14:xfrm>
                <a:off x="1460888" y="838394"/>
                <a:ext cx="109440" cy="11412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09ECF8A4-8D1D-4BC3-BEF3-9BDAA8FF274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52248" y="829754"/>
                  <a:ext cx="127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8F93437B-F85D-4125-9687-30B1E3B75B31}"/>
                    </a:ext>
                  </a:extLst>
                </p14:cNvPr>
                <p14:cNvContentPartPr/>
                <p14:nvPr/>
              </p14:nvContentPartPr>
              <p14:xfrm>
                <a:off x="1565288" y="845954"/>
                <a:ext cx="29160" cy="9792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8F93437B-F85D-4125-9687-30B1E3B75B3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56288" y="837314"/>
                  <a:ext cx="46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84E64A6B-6FB7-43DE-80E0-65255AB3A239}"/>
                    </a:ext>
                  </a:extLst>
                </p14:cNvPr>
                <p14:cNvContentPartPr/>
                <p14:nvPr/>
              </p14:nvContentPartPr>
              <p14:xfrm>
                <a:off x="1608488" y="816794"/>
                <a:ext cx="86040" cy="11196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84E64A6B-6FB7-43DE-80E0-65255AB3A23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99848" y="808154"/>
                  <a:ext cx="103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C61834A8-3C09-45B1-8F64-F7BD144E3385}"/>
                    </a:ext>
                  </a:extLst>
                </p14:cNvPr>
                <p14:cNvContentPartPr/>
                <p14:nvPr/>
              </p14:nvContentPartPr>
              <p14:xfrm>
                <a:off x="1729088" y="749114"/>
                <a:ext cx="19080" cy="17784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C61834A8-3C09-45B1-8F64-F7BD144E338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20088" y="740474"/>
                  <a:ext cx="367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3888D57B-0D40-4506-BAAB-43F8EFF1791E}"/>
                    </a:ext>
                  </a:extLst>
                </p14:cNvPr>
                <p14:cNvContentPartPr/>
                <p14:nvPr/>
              </p14:nvContentPartPr>
              <p14:xfrm>
                <a:off x="1747808" y="803834"/>
                <a:ext cx="59040" cy="1213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3888D57B-0D40-4506-BAAB-43F8EFF1791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38808" y="794834"/>
                  <a:ext cx="76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88C06193-57BE-4019-A4DF-25421FFD40E1}"/>
                    </a:ext>
                  </a:extLst>
                </p14:cNvPr>
                <p14:cNvContentPartPr/>
                <p14:nvPr/>
              </p14:nvContentPartPr>
              <p14:xfrm>
                <a:off x="1821968" y="812474"/>
                <a:ext cx="93600" cy="11160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88C06193-57BE-4019-A4DF-25421FFD40E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12968" y="803834"/>
                  <a:ext cx="111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F475C2A7-DEE6-48C4-8194-9406A151CC47}"/>
                    </a:ext>
                  </a:extLst>
                </p14:cNvPr>
                <p14:cNvContentPartPr/>
                <p14:nvPr/>
              </p14:nvContentPartPr>
              <p14:xfrm>
                <a:off x="1953728" y="836594"/>
                <a:ext cx="31680" cy="10764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F475C2A7-DEE6-48C4-8194-9406A151CC4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45088" y="827594"/>
                  <a:ext cx="493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797DE076-AC42-4D1D-94B1-3F086177FB4D}"/>
                    </a:ext>
                  </a:extLst>
                </p14:cNvPr>
                <p14:cNvContentPartPr/>
                <p14:nvPr/>
              </p14:nvContentPartPr>
              <p14:xfrm>
                <a:off x="1938608" y="751634"/>
                <a:ext cx="4320" cy="1188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797DE076-AC42-4D1D-94B1-3F086177FB4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29608" y="742994"/>
                  <a:ext cx="219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616627CC-73E0-4CB2-8533-84B697FF8B5B}"/>
                    </a:ext>
                  </a:extLst>
                </p14:cNvPr>
                <p14:cNvContentPartPr/>
                <p14:nvPr/>
              </p14:nvContentPartPr>
              <p14:xfrm>
                <a:off x="2019608" y="835154"/>
                <a:ext cx="97200" cy="8928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616627CC-73E0-4CB2-8533-84B697FF8B5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10968" y="826154"/>
                  <a:ext cx="1148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4" name="Freihand 43">
                  <a:extLst>
                    <a:ext uri="{FF2B5EF4-FFF2-40B4-BE49-F238E27FC236}">
                      <a16:creationId xmlns:a16="http://schemas.microsoft.com/office/drawing/2014/main" id="{9849DAD0-18DC-4394-9FBF-2B0D187642F6}"/>
                    </a:ext>
                  </a:extLst>
                </p14:cNvPr>
                <p14:cNvContentPartPr/>
                <p14:nvPr/>
              </p14:nvContentPartPr>
              <p14:xfrm>
                <a:off x="2131568" y="742634"/>
                <a:ext cx="17280" cy="18360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9849DAD0-18DC-4394-9FBF-2B0D187642F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122928" y="733994"/>
                  <a:ext cx="349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6DFB1F97-AB0F-423E-BD04-196C3D196E09}"/>
                    </a:ext>
                  </a:extLst>
                </p14:cNvPr>
                <p14:cNvContentPartPr/>
                <p14:nvPr/>
              </p14:nvContentPartPr>
              <p14:xfrm>
                <a:off x="2175128" y="831914"/>
                <a:ext cx="89640" cy="8136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6DFB1F97-AB0F-423E-BD04-196C3D196E0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166128" y="823274"/>
                  <a:ext cx="1072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6DB4AFCE-254A-49A8-AA5D-CFF78F94A35E}"/>
                    </a:ext>
                  </a:extLst>
                </p14:cNvPr>
                <p14:cNvContentPartPr/>
                <p14:nvPr/>
              </p14:nvContentPartPr>
              <p14:xfrm>
                <a:off x="2296808" y="902114"/>
                <a:ext cx="10440" cy="540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6DB4AFCE-254A-49A8-AA5D-CFF78F94A35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288168" y="893114"/>
                  <a:ext cx="280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7" name="Freihand 46">
                  <a:extLst>
                    <a:ext uri="{FF2B5EF4-FFF2-40B4-BE49-F238E27FC236}">
                      <a16:creationId xmlns:a16="http://schemas.microsoft.com/office/drawing/2014/main" id="{0E77E990-208C-4857-B2CA-ECAF050427F2}"/>
                    </a:ext>
                  </a:extLst>
                </p14:cNvPr>
                <p14:cNvContentPartPr/>
                <p14:nvPr/>
              </p14:nvContentPartPr>
              <p14:xfrm>
                <a:off x="2353328" y="810314"/>
                <a:ext cx="108360" cy="10908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0E77E990-208C-4857-B2CA-ECAF050427F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344688" y="801674"/>
                  <a:ext cx="126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8" name="Freihand 47">
                  <a:extLst>
                    <a:ext uri="{FF2B5EF4-FFF2-40B4-BE49-F238E27FC236}">
                      <a16:creationId xmlns:a16="http://schemas.microsoft.com/office/drawing/2014/main" id="{B8DD2A25-0767-4B5D-B361-51B1581E9B93}"/>
                    </a:ext>
                  </a:extLst>
                </p14:cNvPr>
                <p14:cNvContentPartPr/>
                <p14:nvPr/>
              </p14:nvContentPartPr>
              <p14:xfrm>
                <a:off x="2498408" y="810314"/>
                <a:ext cx="103680" cy="9792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B8DD2A25-0767-4B5D-B361-51B1581E9B9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489768" y="801314"/>
                  <a:ext cx="121320" cy="11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0" name="Freihand 49">
                <a:extLst>
                  <a:ext uri="{FF2B5EF4-FFF2-40B4-BE49-F238E27FC236}">
                    <a16:creationId xmlns:a16="http://schemas.microsoft.com/office/drawing/2014/main" id="{9A814CC4-C86D-47A2-9A5A-39C9FA62D3C0}"/>
                  </a:ext>
                </a:extLst>
              </p14:cNvPr>
              <p14:cNvContentPartPr/>
              <p14:nvPr/>
            </p14:nvContentPartPr>
            <p14:xfrm>
              <a:off x="8092312" y="719594"/>
              <a:ext cx="77400" cy="237960"/>
            </p14:xfrm>
          </p:contentPart>
        </mc:Choice>
        <mc:Fallback xmlns="">
          <p:pic>
            <p:nvPicPr>
              <p:cNvPr id="50" name="Freihand 49">
                <a:extLst>
                  <a:ext uri="{FF2B5EF4-FFF2-40B4-BE49-F238E27FC236}">
                    <a16:creationId xmlns:a16="http://schemas.microsoft.com/office/drawing/2014/main" id="{9A814CC4-C86D-47A2-9A5A-39C9FA62D3C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083672" y="710594"/>
                <a:ext cx="95040" cy="25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3DA3442B-6919-4003-9BA8-1CCCB5BEDF49}"/>
              </a:ext>
            </a:extLst>
          </p:cNvPr>
          <p:cNvGrpSpPr/>
          <p:nvPr/>
        </p:nvGrpSpPr>
        <p:grpSpPr>
          <a:xfrm>
            <a:off x="7919512" y="452834"/>
            <a:ext cx="1927800" cy="846360"/>
            <a:chOff x="3313448" y="406754"/>
            <a:chExt cx="1927800" cy="84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C1173A82-D87E-49A6-A428-43B376DF6E54}"/>
                    </a:ext>
                  </a:extLst>
                </p14:cNvPr>
                <p14:cNvContentPartPr/>
                <p14:nvPr/>
              </p14:nvContentPartPr>
              <p14:xfrm>
                <a:off x="3313448" y="406754"/>
                <a:ext cx="1927800" cy="84636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C1173A82-D87E-49A6-A428-43B376DF6E5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304808" y="397754"/>
                  <a:ext cx="1945440" cy="86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97E3E731-EE21-4884-83C0-138D86823C3A}"/>
                    </a:ext>
                  </a:extLst>
                </p14:cNvPr>
                <p14:cNvContentPartPr/>
                <p14:nvPr/>
              </p14:nvContentPartPr>
              <p14:xfrm>
                <a:off x="3659768" y="777554"/>
                <a:ext cx="24480" cy="146160"/>
              </p14:xfrm>
            </p:contentPart>
          </mc:Choice>
          <mc:Fallback xmlns="">
            <p:pic>
              <p:nvPicPr>
                <p:cNvPr id="64" name="Freihand 63">
                  <a:extLst>
                    <a:ext uri="{FF2B5EF4-FFF2-40B4-BE49-F238E27FC236}">
                      <a16:creationId xmlns:a16="http://schemas.microsoft.com/office/drawing/2014/main" id="{97E3E731-EE21-4884-83C0-138D86823C3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51128" y="768914"/>
                  <a:ext cx="421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DA8017E6-D548-4973-9CE8-863A0A436E4A}"/>
                    </a:ext>
                  </a:extLst>
                </p14:cNvPr>
                <p14:cNvContentPartPr/>
                <p14:nvPr/>
              </p14:nvContentPartPr>
              <p14:xfrm>
                <a:off x="3688208" y="719234"/>
                <a:ext cx="4320" cy="4680"/>
              </p14:xfrm>
            </p:contentPart>
          </mc:Choice>
          <mc:Fallback xmlns="">
            <p:pic>
              <p:nvPicPr>
                <p:cNvPr id="65" name="Freihand 64">
                  <a:extLst>
                    <a:ext uri="{FF2B5EF4-FFF2-40B4-BE49-F238E27FC236}">
                      <a16:creationId xmlns:a16="http://schemas.microsoft.com/office/drawing/2014/main" id="{DA8017E6-D548-4973-9CE8-863A0A436E4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679208" y="710234"/>
                  <a:ext cx="219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1DA21BC2-5017-4FDF-9FDD-0C913A7A9734}"/>
                    </a:ext>
                  </a:extLst>
                </p14:cNvPr>
                <p14:cNvContentPartPr/>
                <p14:nvPr/>
              </p14:nvContentPartPr>
              <p14:xfrm>
                <a:off x="3781088" y="790874"/>
                <a:ext cx="109080" cy="111600"/>
              </p14:xfrm>
            </p:contentPart>
          </mc:Choice>
          <mc:Fallback xmlns="">
            <p:pic>
              <p:nvPicPr>
                <p:cNvPr id="66" name="Freihand 65">
                  <a:extLst>
                    <a:ext uri="{FF2B5EF4-FFF2-40B4-BE49-F238E27FC236}">
                      <a16:creationId xmlns:a16="http://schemas.microsoft.com/office/drawing/2014/main" id="{1DA21BC2-5017-4FDF-9FDD-0C913A7A973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72448" y="781874"/>
                  <a:ext cx="1267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8" name="Freihand 67">
                  <a:extLst>
                    <a:ext uri="{FF2B5EF4-FFF2-40B4-BE49-F238E27FC236}">
                      <a16:creationId xmlns:a16="http://schemas.microsoft.com/office/drawing/2014/main" id="{154B437F-6CBA-4589-BFFD-F66CC2653825}"/>
                    </a:ext>
                  </a:extLst>
                </p14:cNvPr>
                <p14:cNvContentPartPr/>
                <p14:nvPr/>
              </p14:nvContentPartPr>
              <p14:xfrm>
                <a:off x="3777128" y="832274"/>
                <a:ext cx="89640" cy="177840"/>
              </p14:xfrm>
            </p:contentPart>
          </mc:Choice>
          <mc:Fallback xmlns="">
            <p:pic>
              <p:nvPicPr>
                <p:cNvPr id="68" name="Freihand 67">
                  <a:extLst>
                    <a:ext uri="{FF2B5EF4-FFF2-40B4-BE49-F238E27FC236}">
                      <a16:creationId xmlns:a16="http://schemas.microsoft.com/office/drawing/2014/main" id="{154B437F-6CBA-4589-BFFD-F66CC265382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68488" y="823274"/>
                  <a:ext cx="1072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C4087404-EC01-41E0-ACD0-B8A2131EEB31}"/>
                    </a:ext>
                  </a:extLst>
                </p14:cNvPr>
                <p14:cNvContentPartPr/>
                <p14:nvPr/>
              </p14:nvContentPartPr>
              <p14:xfrm>
                <a:off x="3940208" y="718874"/>
                <a:ext cx="97200" cy="195120"/>
              </p14:xfrm>
            </p:contentPart>
          </mc:Choice>
          <mc:Fallback xmlns="">
            <p:pic>
              <p:nvPicPr>
                <p:cNvPr id="69" name="Freihand 68">
                  <a:extLst>
                    <a:ext uri="{FF2B5EF4-FFF2-40B4-BE49-F238E27FC236}">
                      <a16:creationId xmlns:a16="http://schemas.microsoft.com/office/drawing/2014/main" id="{C4087404-EC01-41E0-ACD0-B8A2131EEB3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931208" y="709874"/>
                  <a:ext cx="1148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DAC1F920-BE46-432B-8883-787BB6AECC07}"/>
                    </a:ext>
                  </a:extLst>
                </p14:cNvPr>
                <p14:cNvContentPartPr/>
                <p14:nvPr/>
              </p14:nvContentPartPr>
              <p14:xfrm>
                <a:off x="4071968" y="699794"/>
                <a:ext cx="31320" cy="191880"/>
              </p14:xfrm>
            </p:contentPart>
          </mc:Choice>
          <mc:Fallback xmlns="">
            <p:pic>
              <p:nvPicPr>
                <p:cNvPr id="70" name="Freihand 69">
                  <a:extLst>
                    <a:ext uri="{FF2B5EF4-FFF2-40B4-BE49-F238E27FC236}">
                      <a16:creationId xmlns:a16="http://schemas.microsoft.com/office/drawing/2014/main" id="{DAC1F920-BE46-432B-8883-787BB6AECC0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063328" y="691154"/>
                  <a:ext cx="489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1" name="Freihand 70">
                  <a:extLst>
                    <a:ext uri="{FF2B5EF4-FFF2-40B4-BE49-F238E27FC236}">
                      <a16:creationId xmlns:a16="http://schemas.microsoft.com/office/drawing/2014/main" id="{4C93F155-4553-44C0-AF5A-827866B6FE67}"/>
                    </a:ext>
                  </a:extLst>
                </p14:cNvPr>
                <p14:cNvContentPartPr/>
                <p14:nvPr/>
              </p14:nvContentPartPr>
              <p14:xfrm>
                <a:off x="4014368" y="773234"/>
                <a:ext cx="108360" cy="13320"/>
              </p14:xfrm>
            </p:contentPart>
          </mc:Choice>
          <mc:Fallback xmlns="">
            <p:pic>
              <p:nvPicPr>
                <p:cNvPr id="71" name="Freihand 70">
                  <a:extLst>
                    <a:ext uri="{FF2B5EF4-FFF2-40B4-BE49-F238E27FC236}">
                      <a16:creationId xmlns:a16="http://schemas.microsoft.com/office/drawing/2014/main" id="{4C93F155-4553-44C0-AF5A-827866B6FE6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005728" y="764594"/>
                  <a:ext cx="126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2" name="Freihand 71">
                  <a:extLst>
                    <a:ext uri="{FF2B5EF4-FFF2-40B4-BE49-F238E27FC236}">
                      <a16:creationId xmlns:a16="http://schemas.microsoft.com/office/drawing/2014/main" id="{7FFC3A59-476D-4CDC-ABD7-CB452F8EEC34}"/>
                    </a:ext>
                  </a:extLst>
                </p14:cNvPr>
                <p14:cNvContentPartPr/>
                <p14:nvPr/>
              </p14:nvContentPartPr>
              <p14:xfrm>
                <a:off x="4145768" y="771434"/>
                <a:ext cx="120600" cy="133560"/>
              </p14:xfrm>
            </p:contentPart>
          </mc:Choice>
          <mc:Fallback xmlns="">
            <p:pic>
              <p:nvPicPr>
                <p:cNvPr id="72" name="Freihand 71">
                  <a:extLst>
                    <a:ext uri="{FF2B5EF4-FFF2-40B4-BE49-F238E27FC236}">
                      <a16:creationId xmlns:a16="http://schemas.microsoft.com/office/drawing/2014/main" id="{7FFC3A59-476D-4CDC-ABD7-CB452F8EEC3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137128" y="762794"/>
                  <a:ext cx="1382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3" name="Freihand 72">
                  <a:extLst>
                    <a:ext uri="{FF2B5EF4-FFF2-40B4-BE49-F238E27FC236}">
                      <a16:creationId xmlns:a16="http://schemas.microsoft.com/office/drawing/2014/main" id="{16585F0A-6717-4BB7-BFF1-397DED40E52C}"/>
                    </a:ext>
                  </a:extLst>
                </p14:cNvPr>
                <p14:cNvContentPartPr/>
                <p14:nvPr/>
              </p14:nvContentPartPr>
              <p14:xfrm>
                <a:off x="4339448" y="814634"/>
                <a:ext cx="16560" cy="87480"/>
              </p14:xfrm>
            </p:contentPart>
          </mc:Choice>
          <mc:Fallback xmlns="">
            <p:pic>
              <p:nvPicPr>
                <p:cNvPr id="73" name="Freihand 72">
                  <a:extLst>
                    <a:ext uri="{FF2B5EF4-FFF2-40B4-BE49-F238E27FC236}">
                      <a16:creationId xmlns:a16="http://schemas.microsoft.com/office/drawing/2014/main" id="{16585F0A-6717-4BB7-BFF1-397DED40E52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330448" y="805994"/>
                  <a:ext cx="342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CE49102D-1F39-4C2F-84FC-659EA8322E7C}"/>
                    </a:ext>
                  </a:extLst>
                </p14:cNvPr>
                <p14:cNvContentPartPr/>
                <p14:nvPr/>
              </p14:nvContentPartPr>
              <p14:xfrm>
                <a:off x="4328648" y="718514"/>
                <a:ext cx="19080" cy="22680"/>
              </p14:xfrm>
            </p:contentPart>
          </mc:Choice>
          <mc:Fallback xmlns="">
            <p:pic>
              <p:nvPicPr>
                <p:cNvPr id="74" name="Freihand 73">
                  <a:extLst>
                    <a:ext uri="{FF2B5EF4-FFF2-40B4-BE49-F238E27FC236}">
                      <a16:creationId xmlns:a16="http://schemas.microsoft.com/office/drawing/2014/main" id="{CE49102D-1F39-4C2F-84FC-659EA8322E7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320008" y="709514"/>
                  <a:ext cx="36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5" name="Freihand 74">
                  <a:extLst>
                    <a:ext uri="{FF2B5EF4-FFF2-40B4-BE49-F238E27FC236}">
                      <a16:creationId xmlns:a16="http://schemas.microsoft.com/office/drawing/2014/main" id="{B0343A30-1627-4080-AC04-25E8CF02DCD0}"/>
                    </a:ext>
                  </a:extLst>
                </p14:cNvPr>
                <p14:cNvContentPartPr/>
                <p14:nvPr/>
              </p14:nvContentPartPr>
              <p14:xfrm>
                <a:off x="4436648" y="834434"/>
                <a:ext cx="113760" cy="82080"/>
              </p14:xfrm>
            </p:contentPart>
          </mc:Choice>
          <mc:Fallback xmlns="">
            <p:pic>
              <p:nvPicPr>
                <p:cNvPr id="75" name="Freihand 74">
                  <a:extLst>
                    <a:ext uri="{FF2B5EF4-FFF2-40B4-BE49-F238E27FC236}">
                      <a16:creationId xmlns:a16="http://schemas.microsoft.com/office/drawing/2014/main" id="{B0343A30-1627-4080-AC04-25E8CF02DCD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427648" y="825434"/>
                  <a:ext cx="1314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6" name="Freihand 75">
                  <a:extLst>
                    <a:ext uri="{FF2B5EF4-FFF2-40B4-BE49-F238E27FC236}">
                      <a16:creationId xmlns:a16="http://schemas.microsoft.com/office/drawing/2014/main" id="{D47108EC-4DAF-48DA-B5AF-58A159DDEC52}"/>
                    </a:ext>
                  </a:extLst>
                </p14:cNvPr>
                <p14:cNvContentPartPr/>
                <p14:nvPr/>
              </p14:nvContentPartPr>
              <p14:xfrm>
                <a:off x="4556528" y="703394"/>
                <a:ext cx="28080" cy="195480"/>
              </p14:xfrm>
            </p:contentPart>
          </mc:Choice>
          <mc:Fallback xmlns="">
            <p:pic>
              <p:nvPicPr>
                <p:cNvPr id="76" name="Freihand 75">
                  <a:extLst>
                    <a:ext uri="{FF2B5EF4-FFF2-40B4-BE49-F238E27FC236}">
                      <a16:creationId xmlns:a16="http://schemas.microsoft.com/office/drawing/2014/main" id="{D47108EC-4DAF-48DA-B5AF-58A159DDEC5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547888" y="694754"/>
                  <a:ext cx="457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7" name="Freihand 76">
                  <a:extLst>
                    <a:ext uri="{FF2B5EF4-FFF2-40B4-BE49-F238E27FC236}">
                      <a16:creationId xmlns:a16="http://schemas.microsoft.com/office/drawing/2014/main" id="{FFF4AF75-8FCC-4478-BD60-EB768E657E7F}"/>
                    </a:ext>
                  </a:extLst>
                </p14:cNvPr>
                <p14:cNvContentPartPr/>
                <p14:nvPr/>
              </p14:nvContentPartPr>
              <p14:xfrm>
                <a:off x="4615208" y="789074"/>
                <a:ext cx="97200" cy="124200"/>
              </p14:xfrm>
            </p:contentPart>
          </mc:Choice>
          <mc:Fallback xmlns="">
            <p:pic>
              <p:nvPicPr>
                <p:cNvPr id="77" name="Freihand 76">
                  <a:extLst>
                    <a:ext uri="{FF2B5EF4-FFF2-40B4-BE49-F238E27FC236}">
                      <a16:creationId xmlns:a16="http://schemas.microsoft.com/office/drawing/2014/main" id="{FFF4AF75-8FCC-4478-BD60-EB768E657E7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606208" y="780074"/>
                  <a:ext cx="1148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8" name="Freihand 77">
                  <a:extLst>
                    <a:ext uri="{FF2B5EF4-FFF2-40B4-BE49-F238E27FC236}">
                      <a16:creationId xmlns:a16="http://schemas.microsoft.com/office/drawing/2014/main" id="{76267DE6-2FD3-48A6-B2F0-B2828F453197}"/>
                    </a:ext>
                  </a:extLst>
                </p14:cNvPr>
                <p14:cNvContentPartPr/>
                <p14:nvPr/>
              </p14:nvContentPartPr>
              <p14:xfrm>
                <a:off x="4789808" y="880154"/>
                <a:ext cx="11880" cy="13320"/>
              </p14:xfrm>
            </p:contentPart>
          </mc:Choice>
          <mc:Fallback xmlns="">
            <p:pic>
              <p:nvPicPr>
                <p:cNvPr id="78" name="Freihand 77">
                  <a:extLst>
                    <a:ext uri="{FF2B5EF4-FFF2-40B4-BE49-F238E27FC236}">
                      <a16:creationId xmlns:a16="http://schemas.microsoft.com/office/drawing/2014/main" id="{76267DE6-2FD3-48A6-B2F0-B2828F45319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780808" y="871514"/>
                  <a:ext cx="295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9" name="Freihand 78">
                  <a:extLst>
                    <a:ext uri="{FF2B5EF4-FFF2-40B4-BE49-F238E27FC236}">
                      <a16:creationId xmlns:a16="http://schemas.microsoft.com/office/drawing/2014/main" id="{7AB7531B-4490-4AF3-81B1-4A755C03545B}"/>
                    </a:ext>
                  </a:extLst>
                </p14:cNvPr>
                <p14:cNvContentPartPr/>
                <p14:nvPr/>
              </p14:nvContentPartPr>
              <p14:xfrm>
                <a:off x="4875128" y="758114"/>
                <a:ext cx="150480" cy="126720"/>
              </p14:xfrm>
            </p:contentPart>
          </mc:Choice>
          <mc:Fallback xmlns="">
            <p:pic>
              <p:nvPicPr>
                <p:cNvPr id="79" name="Freihand 78">
                  <a:extLst>
                    <a:ext uri="{FF2B5EF4-FFF2-40B4-BE49-F238E27FC236}">
                      <a16:creationId xmlns:a16="http://schemas.microsoft.com/office/drawing/2014/main" id="{7AB7531B-4490-4AF3-81B1-4A755C03545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66128" y="749114"/>
                  <a:ext cx="1681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0" name="Freihand 79">
                  <a:extLst>
                    <a:ext uri="{FF2B5EF4-FFF2-40B4-BE49-F238E27FC236}">
                      <a16:creationId xmlns:a16="http://schemas.microsoft.com/office/drawing/2014/main" id="{64B93DC3-756A-4F21-96BD-6F62B0201AA8}"/>
                    </a:ext>
                  </a:extLst>
                </p14:cNvPr>
                <p14:cNvContentPartPr/>
                <p14:nvPr/>
              </p14:nvContentPartPr>
              <p14:xfrm>
                <a:off x="5080688" y="783314"/>
                <a:ext cx="144000" cy="107640"/>
              </p14:xfrm>
            </p:contentPart>
          </mc:Choice>
          <mc:Fallback xmlns="">
            <p:pic>
              <p:nvPicPr>
                <p:cNvPr id="80" name="Freihand 79">
                  <a:extLst>
                    <a:ext uri="{FF2B5EF4-FFF2-40B4-BE49-F238E27FC236}">
                      <a16:creationId xmlns:a16="http://schemas.microsoft.com/office/drawing/2014/main" id="{64B93DC3-756A-4F21-96BD-6F62B0201AA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071688" y="774674"/>
                  <a:ext cx="161640" cy="12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83" name="Freihand 82">
                <a:extLst>
                  <a:ext uri="{FF2B5EF4-FFF2-40B4-BE49-F238E27FC236}">
                    <a16:creationId xmlns:a16="http://schemas.microsoft.com/office/drawing/2014/main" id="{2BB700F6-7ECB-4F2C-A5BF-B9D3534159DC}"/>
                  </a:ext>
                </a:extLst>
              </p14:cNvPr>
              <p14:cNvContentPartPr/>
              <p14:nvPr/>
            </p14:nvContentPartPr>
            <p14:xfrm>
              <a:off x="7952632" y="417194"/>
              <a:ext cx="1955520" cy="807120"/>
            </p14:xfrm>
          </p:contentPart>
        </mc:Choice>
        <mc:Fallback xmlns="">
          <p:pic>
            <p:nvPicPr>
              <p:cNvPr id="83" name="Freihand 82">
                <a:extLst>
                  <a:ext uri="{FF2B5EF4-FFF2-40B4-BE49-F238E27FC236}">
                    <a16:creationId xmlns:a16="http://schemas.microsoft.com/office/drawing/2014/main" id="{2BB700F6-7ECB-4F2C-A5BF-B9D3534159D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943992" y="408554"/>
                <a:ext cx="1973160" cy="824760"/>
              </a:xfrm>
              <a:prstGeom prst="rect">
                <a:avLst/>
              </a:prstGeom>
            </p:spPr>
          </p:pic>
        </mc:Fallback>
      </mc:AlternateContent>
      <p:sp>
        <p:nvSpPr>
          <p:cNvPr id="90" name="Textfeld 89">
            <a:extLst>
              <a:ext uri="{FF2B5EF4-FFF2-40B4-BE49-F238E27FC236}">
                <a16:creationId xmlns:a16="http://schemas.microsoft.com/office/drawing/2014/main" id="{31243BF4-AA57-4B9C-A366-EF40D7F30965}"/>
              </a:ext>
            </a:extLst>
          </p:cNvPr>
          <p:cNvSpPr txBox="1"/>
          <p:nvPr/>
        </p:nvSpPr>
        <p:spPr>
          <a:xfrm>
            <a:off x="5090738" y="1692841"/>
            <a:ext cx="3857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/darkcontent.txt HTTP/1.1</a:t>
            </a:r>
          </a:p>
          <a:p>
            <a:r>
              <a:rPr lang="de-DE" dirty="0">
                <a:latin typeface="+mj-lt"/>
              </a:rPr>
              <a:t>Host: darkside.me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BDD3A9C-29B8-48DD-A8EE-B02014FEC3B4}"/>
              </a:ext>
            </a:extLst>
          </p:cNvPr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460714" y="1617023"/>
            <a:ext cx="2656534" cy="2051890"/>
          </a:xfrm>
          <a:prstGeom prst="rect">
            <a:avLst/>
          </a:prstGeom>
        </p:spPr>
      </p:pic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D1799678-1D9D-4613-9908-2AF4D90A98CE}"/>
              </a:ext>
            </a:extLst>
          </p:cNvPr>
          <p:cNvGrpSpPr/>
          <p:nvPr/>
        </p:nvGrpSpPr>
        <p:grpSpPr>
          <a:xfrm>
            <a:off x="3943006" y="1265714"/>
            <a:ext cx="1185202" cy="1127520"/>
            <a:chOff x="3943006" y="1265714"/>
            <a:chExt cx="1185202" cy="112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EA862D29-CE34-4A56-A5BC-E0A03C4C7FEE}"/>
                    </a:ext>
                  </a:extLst>
                </p14:cNvPr>
                <p14:cNvContentPartPr/>
                <p14:nvPr/>
              </p14:nvContentPartPr>
              <p14:xfrm>
                <a:off x="3943006" y="1265714"/>
                <a:ext cx="225360" cy="308520"/>
              </p14:xfrm>
            </p:contentPart>
          </mc:Choice>
          <mc:Fallback xmlns="">
            <p:pic>
              <p:nvPicPr>
                <p:cNvPr id="54" name="Freihand 53">
                  <a:extLst>
                    <a:ext uri="{FF2B5EF4-FFF2-40B4-BE49-F238E27FC236}">
                      <a16:creationId xmlns:a16="http://schemas.microsoft.com/office/drawing/2014/main" id="{EA862D29-CE34-4A56-A5BC-E0A03C4C7FE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934006" y="1257074"/>
                  <a:ext cx="2430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5" name="Freihand 54">
                  <a:extLst>
                    <a:ext uri="{FF2B5EF4-FFF2-40B4-BE49-F238E27FC236}">
                      <a16:creationId xmlns:a16="http://schemas.microsoft.com/office/drawing/2014/main" id="{CD3D094A-77F9-46BC-AB14-E81F4E55286E}"/>
                    </a:ext>
                  </a:extLst>
                </p14:cNvPr>
                <p14:cNvContentPartPr/>
                <p14:nvPr/>
              </p14:nvContentPartPr>
              <p14:xfrm>
                <a:off x="4002848" y="1388474"/>
                <a:ext cx="1125360" cy="100476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CD3D094A-77F9-46BC-AB14-E81F4E55286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994208" y="1379834"/>
                  <a:ext cx="1143000" cy="102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5B783303-DB2B-46B4-B048-CB9AE050FC43}"/>
              </a:ext>
            </a:extLst>
          </p:cNvPr>
          <p:cNvGrpSpPr/>
          <p:nvPr/>
        </p:nvGrpSpPr>
        <p:grpSpPr>
          <a:xfrm>
            <a:off x="3412448" y="1577114"/>
            <a:ext cx="1156598" cy="1168560"/>
            <a:chOff x="3412448" y="1577114"/>
            <a:chExt cx="1156598" cy="11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7" name="Freihand 56">
                  <a:extLst>
                    <a:ext uri="{FF2B5EF4-FFF2-40B4-BE49-F238E27FC236}">
                      <a16:creationId xmlns:a16="http://schemas.microsoft.com/office/drawing/2014/main" id="{5B7C2AC2-A16E-4C07-B2AD-C6FDF70EBF6D}"/>
                    </a:ext>
                  </a:extLst>
                </p14:cNvPr>
                <p14:cNvContentPartPr/>
                <p14:nvPr/>
              </p14:nvContentPartPr>
              <p14:xfrm>
                <a:off x="3412448" y="1577114"/>
                <a:ext cx="1129320" cy="1082160"/>
              </p14:xfrm>
            </p:contentPart>
          </mc:Choice>
          <mc:Fallback xmlns="">
            <p:pic>
              <p:nvPicPr>
                <p:cNvPr id="57" name="Freihand 56">
                  <a:extLst>
                    <a:ext uri="{FF2B5EF4-FFF2-40B4-BE49-F238E27FC236}">
                      <a16:creationId xmlns:a16="http://schemas.microsoft.com/office/drawing/2014/main" id="{5B7C2AC2-A16E-4C07-B2AD-C6FDF70EBF6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403808" y="1568474"/>
                  <a:ext cx="1146960" cy="10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011615B9-BF3E-4000-938C-06C9F1B96D13}"/>
                    </a:ext>
                  </a:extLst>
                </p14:cNvPr>
                <p14:cNvContentPartPr/>
                <p14:nvPr/>
              </p14:nvContentPartPr>
              <p14:xfrm>
                <a:off x="4423966" y="2499794"/>
                <a:ext cx="145080" cy="245880"/>
              </p14:xfrm>
            </p:contentPart>
          </mc:Choice>
          <mc:Fallback xmlns=""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011615B9-BF3E-4000-938C-06C9F1B96D1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414966" y="2491154"/>
                  <a:ext cx="16272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18B5C44C-86B7-4703-A7FA-25D2690ADD93}"/>
              </a:ext>
            </a:extLst>
          </p:cNvPr>
          <p:cNvGrpSpPr/>
          <p:nvPr/>
        </p:nvGrpSpPr>
        <p:grpSpPr>
          <a:xfrm>
            <a:off x="3280688" y="2346961"/>
            <a:ext cx="2266560" cy="1233360"/>
            <a:chOff x="8755481" y="4747220"/>
            <a:chExt cx="2266560" cy="1233360"/>
          </a:xfrm>
        </p:grpSpPr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1C8C7DA6-22F3-476D-BD73-A4A97604D884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2276645F-7289-4AF8-97CE-91ECE9328590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268E74FD-497C-4C5B-A680-E82F994EB3E5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B5B7FEFD-C62D-49F1-87D6-3687EDACE81E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B382071F-6643-4B2D-B3C2-9D25542E08E2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89ACC7FC-28BA-407D-ADFA-1D761AC4205A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1" name="Gruppieren 60">
              <a:extLst>
                <a:ext uri="{FF2B5EF4-FFF2-40B4-BE49-F238E27FC236}">
                  <a16:creationId xmlns:a16="http://schemas.microsoft.com/office/drawing/2014/main" id="{17403E54-6166-4C90-BD7D-C55B637ED867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98" name="Freihand 97">
                    <a:extLst>
                      <a:ext uri="{FF2B5EF4-FFF2-40B4-BE49-F238E27FC236}">
                        <a16:creationId xmlns:a16="http://schemas.microsoft.com/office/drawing/2014/main" id="{80072EFD-F67D-4F6C-8240-C5CB3842880D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99" name="Freihand 98">
                    <a:extLst>
                      <a:ext uri="{FF2B5EF4-FFF2-40B4-BE49-F238E27FC236}">
                        <a16:creationId xmlns:a16="http://schemas.microsoft.com/office/drawing/2014/main" id="{EA262FA5-3AFC-4579-B1B3-7563681BCFD8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00" name="Freihand 99">
                    <a:extLst>
                      <a:ext uri="{FF2B5EF4-FFF2-40B4-BE49-F238E27FC236}">
                        <a16:creationId xmlns:a16="http://schemas.microsoft.com/office/drawing/2014/main" id="{18F165C0-6585-48F9-9F84-1835E320CF5D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CD7A54AB-6CE4-4B17-8CE5-95E1D69C3583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FE898861-F789-40B6-B69D-C243095EF0F7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9117A09D-8C75-461F-8814-026711070594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3" name="Freihand 62">
                  <a:extLst>
                    <a:ext uri="{FF2B5EF4-FFF2-40B4-BE49-F238E27FC236}">
                      <a16:creationId xmlns:a16="http://schemas.microsoft.com/office/drawing/2014/main" id="{E9239B6F-27D5-4B43-B141-6C04A54218FA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7" name="Freihand 66">
                  <a:extLst>
                    <a:ext uri="{FF2B5EF4-FFF2-40B4-BE49-F238E27FC236}">
                      <a16:creationId xmlns:a16="http://schemas.microsoft.com/office/drawing/2014/main" id="{63D408AE-8B83-4B18-853E-71319F7FD231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D42756A6-292A-4223-89D2-89BE403363DE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9F5EB186-3220-4A4B-8618-8ABC91CE467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5FDC2259-8CEB-4799-9AFB-188D584E0C58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4" name="Gruppieren 83">
              <a:extLst>
                <a:ext uri="{FF2B5EF4-FFF2-40B4-BE49-F238E27FC236}">
                  <a16:creationId xmlns:a16="http://schemas.microsoft.com/office/drawing/2014/main" id="{8FCD5C87-9951-4197-AA3E-7F5D9FB0DCA2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5846361A-53DB-4EF1-BD1A-E462A4173E88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15B23A36-3453-4C2D-BC1C-B7F979BE1F3D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86" name="Freihand 85">
                  <a:extLst>
                    <a:ext uri="{FF2B5EF4-FFF2-40B4-BE49-F238E27FC236}">
                      <a16:creationId xmlns:a16="http://schemas.microsoft.com/office/drawing/2014/main" id="{642C800F-9710-44D1-AD76-AEA929AEA635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87" name="Freihand 86">
                  <a:extLst>
                    <a:ext uri="{FF2B5EF4-FFF2-40B4-BE49-F238E27FC236}">
                      <a16:creationId xmlns:a16="http://schemas.microsoft.com/office/drawing/2014/main" id="{0EC715C3-3C9F-4F6E-B1D6-51E0C5BD1628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8" name="Gruppieren 87">
              <a:extLst>
                <a:ext uri="{FF2B5EF4-FFF2-40B4-BE49-F238E27FC236}">
                  <a16:creationId xmlns:a16="http://schemas.microsoft.com/office/drawing/2014/main" id="{6BAD634F-D6FD-48A0-9B1C-CC356A11C6A3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F6444797-AA41-46FB-B029-213934DDE48F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7275F792-9C40-4CE1-A180-5FEE154013DD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6AE43B2-0DDE-4447-B4DE-8951814AB562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FFEB996A-2327-47B6-94BD-BF099804518B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60579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428B37CF-0B6F-4CF7-A20B-34E5BF18EFBE}"/>
              </a:ext>
            </a:extLst>
          </p:cNvPr>
          <p:cNvGrpSpPr/>
          <p:nvPr/>
        </p:nvGrpSpPr>
        <p:grpSpPr>
          <a:xfrm>
            <a:off x="2229488" y="417194"/>
            <a:ext cx="1629720" cy="936720"/>
            <a:chOff x="1065608" y="369674"/>
            <a:chExt cx="1629720" cy="93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0D1B89FF-8C8D-45C5-8837-9055BC1883FA}"/>
                    </a:ext>
                  </a:extLst>
                </p14:cNvPr>
                <p14:cNvContentPartPr/>
                <p14:nvPr/>
              </p14:nvContentPartPr>
              <p14:xfrm>
                <a:off x="1065608" y="417194"/>
                <a:ext cx="46800" cy="8884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0D1B89FF-8C8D-45C5-8837-9055BC1883F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56968" y="408554"/>
                  <a:ext cx="64440" cy="90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3085F9CD-51B8-4362-8D00-C832AA2EBA54}"/>
                    </a:ext>
                  </a:extLst>
                </p14:cNvPr>
                <p14:cNvContentPartPr/>
                <p14:nvPr/>
              </p14:nvContentPartPr>
              <p14:xfrm>
                <a:off x="1119968" y="371114"/>
                <a:ext cx="1480320" cy="6264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3085F9CD-51B8-4362-8D00-C832AA2EBA5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10968" y="362474"/>
                  <a:ext cx="14979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A82FFF48-92CC-47C0-94E5-6C9F963FD960}"/>
                    </a:ext>
                  </a:extLst>
                </p14:cNvPr>
                <p14:cNvContentPartPr/>
                <p14:nvPr/>
              </p14:nvContentPartPr>
              <p14:xfrm>
                <a:off x="1085048" y="1257794"/>
                <a:ext cx="1575720" cy="4860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A82FFF48-92CC-47C0-94E5-6C9F963FD96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76408" y="1248794"/>
                  <a:ext cx="15933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E1513140-B5EF-417C-AC9E-74C1A6C90D6E}"/>
                    </a:ext>
                  </a:extLst>
                </p14:cNvPr>
                <p14:cNvContentPartPr/>
                <p14:nvPr/>
              </p14:nvContentPartPr>
              <p14:xfrm>
                <a:off x="2617928" y="369674"/>
                <a:ext cx="77400" cy="89064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E1513140-B5EF-417C-AC9E-74C1A6C90D6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609288" y="360674"/>
                  <a:ext cx="95040" cy="90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DD8ED946-93D8-4143-9FE0-342E362D171E}"/>
              </a:ext>
            </a:extLst>
          </p:cNvPr>
          <p:cNvGrpSpPr/>
          <p:nvPr/>
        </p:nvGrpSpPr>
        <p:grpSpPr>
          <a:xfrm>
            <a:off x="2412008" y="770714"/>
            <a:ext cx="1353960" cy="245880"/>
            <a:chOff x="1248128" y="723194"/>
            <a:chExt cx="1353960" cy="2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AD9C54D5-2DF8-4D1E-8238-E76727F45688}"/>
                    </a:ext>
                  </a:extLst>
                </p14:cNvPr>
                <p14:cNvContentPartPr/>
                <p14:nvPr/>
              </p14:nvContentPartPr>
              <p14:xfrm>
                <a:off x="1248128" y="844874"/>
                <a:ext cx="147600" cy="124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AD9C54D5-2DF8-4D1E-8238-E76727F4568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39128" y="835874"/>
                  <a:ext cx="1652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9C8E4168-69D5-4EF9-B15A-BA2AEB1C4A43}"/>
                    </a:ext>
                  </a:extLst>
                </p14:cNvPr>
                <p14:cNvContentPartPr/>
                <p14:nvPr/>
              </p14:nvContentPartPr>
              <p14:xfrm>
                <a:off x="1398968" y="723194"/>
                <a:ext cx="17280" cy="23508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9C8E4168-69D5-4EF9-B15A-BA2AEB1C4A4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89968" y="714194"/>
                  <a:ext cx="349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09ECF8A4-8D1D-4BC3-BEF3-9BDAA8FF2744}"/>
                    </a:ext>
                  </a:extLst>
                </p14:cNvPr>
                <p14:cNvContentPartPr/>
                <p14:nvPr/>
              </p14:nvContentPartPr>
              <p14:xfrm>
                <a:off x="1460888" y="838394"/>
                <a:ext cx="109440" cy="11412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09ECF8A4-8D1D-4BC3-BEF3-9BDAA8FF274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52248" y="829754"/>
                  <a:ext cx="127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8F93437B-F85D-4125-9687-30B1E3B75B31}"/>
                    </a:ext>
                  </a:extLst>
                </p14:cNvPr>
                <p14:cNvContentPartPr/>
                <p14:nvPr/>
              </p14:nvContentPartPr>
              <p14:xfrm>
                <a:off x="1565288" y="845954"/>
                <a:ext cx="29160" cy="9792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8F93437B-F85D-4125-9687-30B1E3B75B3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556288" y="837314"/>
                  <a:ext cx="46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84E64A6B-6FB7-43DE-80E0-65255AB3A239}"/>
                    </a:ext>
                  </a:extLst>
                </p14:cNvPr>
                <p14:cNvContentPartPr/>
                <p14:nvPr/>
              </p14:nvContentPartPr>
              <p14:xfrm>
                <a:off x="1608488" y="816794"/>
                <a:ext cx="86040" cy="11196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84E64A6B-6FB7-43DE-80E0-65255AB3A23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599848" y="808154"/>
                  <a:ext cx="103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C61834A8-3C09-45B1-8F64-F7BD144E3385}"/>
                    </a:ext>
                  </a:extLst>
                </p14:cNvPr>
                <p14:cNvContentPartPr/>
                <p14:nvPr/>
              </p14:nvContentPartPr>
              <p14:xfrm>
                <a:off x="1729088" y="749114"/>
                <a:ext cx="19080" cy="17784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C61834A8-3C09-45B1-8F64-F7BD144E338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720088" y="740474"/>
                  <a:ext cx="367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3888D57B-0D40-4506-BAAB-43F8EFF1791E}"/>
                    </a:ext>
                  </a:extLst>
                </p14:cNvPr>
                <p14:cNvContentPartPr/>
                <p14:nvPr/>
              </p14:nvContentPartPr>
              <p14:xfrm>
                <a:off x="1747808" y="803834"/>
                <a:ext cx="59040" cy="1213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3888D57B-0D40-4506-BAAB-43F8EFF1791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738808" y="794834"/>
                  <a:ext cx="76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88C06193-57BE-4019-A4DF-25421FFD40E1}"/>
                    </a:ext>
                  </a:extLst>
                </p14:cNvPr>
                <p14:cNvContentPartPr/>
                <p14:nvPr/>
              </p14:nvContentPartPr>
              <p14:xfrm>
                <a:off x="1821968" y="812474"/>
                <a:ext cx="93600" cy="11160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88C06193-57BE-4019-A4DF-25421FFD40E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812968" y="803834"/>
                  <a:ext cx="111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F475C2A7-DEE6-48C4-8194-9406A151CC47}"/>
                    </a:ext>
                  </a:extLst>
                </p14:cNvPr>
                <p14:cNvContentPartPr/>
                <p14:nvPr/>
              </p14:nvContentPartPr>
              <p14:xfrm>
                <a:off x="1953728" y="836594"/>
                <a:ext cx="31680" cy="10764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F475C2A7-DEE6-48C4-8194-9406A151CC4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945088" y="827594"/>
                  <a:ext cx="493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797DE076-AC42-4D1D-94B1-3F086177FB4D}"/>
                    </a:ext>
                  </a:extLst>
                </p14:cNvPr>
                <p14:cNvContentPartPr/>
                <p14:nvPr/>
              </p14:nvContentPartPr>
              <p14:xfrm>
                <a:off x="1938608" y="751634"/>
                <a:ext cx="4320" cy="1188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797DE076-AC42-4D1D-94B1-3F086177FB4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929608" y="742994"/>
                  <a:ext cx="219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616627CC-73E0-4CB2-8533-84B697FF8B5B}"/>
                    </a:ext>
                  </a:extLst>
                </p14:cNvPr>
                <p14:cNvContentPartPr/>
                <p14:nvPr/>
              </p14:nvContentPartPr>
              <p14:xfrm>
                <a:off x="2019608" y="835154"/>
                <a:ext cx="97200" cy="8928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616627CC-73E0-4CB2-8533-84B697FF8B5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010968" y="826154"/>
                  <a:ext cx="1148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4" name="Freihand 43">
                  <a:extLst>
                    <a:ext uri="{FF2B5EF4-FFF2-40B4-BE49-F238E27FC236}">
                      <a16:creationId xmlns:a16="http://schemas.microsoft.com/office/drawing/2014/main" id="{9849DAD0-18DC-4394-9FBF-2B0D187642F6}"/>
                    </a:ext>
                  </a:extLst>
                </p14:cNvPr>
                <p14:cNvContentPartPr/>
                <p14:nvPr/>
              </p14:nvContentPartPr>
              <p14:xfrm>
                <a:off x="2131568" y="742634"/>
                <a:ext cx="17280" cy="18360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9849DAD0-18DC-4394-9FBF-2B0D187642F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122928" y="733994"/>
                  <a:ext cx="349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6DFB1F97-AB0F-423E-BD04-196C3D196E09}"/>
                    </a:ext>
                  </a:extLst>
                </p14:cNvPr>
                <p14:cNvContentPartPr/>
                <p14:nvPr/>
              </p14:nvContentPartPr>
              <p14:xfrm>
                <a:off x="2175128" y="831914"/>
                <a:ext cx="89640" cy="8136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6DFB1F97-AB0F-423E-BD04-196C3D196E0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166128" y="823274"/>
                  <a:ext cx="1072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6DB4AFCE-254A-49A8-AA5D-CFF78F94A35E}"/>
                    </a:ext>
                  </a:extLst>
                </p14:cNvPr>
                <p14:cNvContentPartPr/>
                <p14:nvPr/>
              </p14:nvContentPartPr>
              <p14:xfrm>
                <a:off x="2296808" y="902114"/>
                <a:ext cx="10440" cy="540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6DB4AFCE-254A-49A8-AA5D-CFF78F94A35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288168" y="893114"/>
                  <a:ext cx="280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7" name="Freihand 46">
                  <a:extLst>
                    <a:ext uri="{FF2B5EF4-FFF2-40B4-BE49-F238E27FC236}">
                      <a16:creationId xmlns:a16="http://schemas.microsoft.com/office/drawing/2014/main" id="{0E77E990-208C-4857-B2CA-ECAF050427F2}"/>
                    </a:ext>
                  </a:extLst>
                </p14:cNvPr>
                <p14:cNvContentPartPr/>
                <p14:nvPr/>
              </p14:nvContentPartPr>
              <p14:xfrm>
                <a:off x="2353328" y="810314"/>
                <a:ext cx="108360" cy="10908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0E77E990-208C-4857-B2CA-ECAF050427F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344688" y="801674"/>
                  <a:ext cx="126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8" name="Freihand 47">
                  <a:extLst>
                    <a:ext uri="{FF2B5EF4-FFF2-40B4-BE49-F238E27FC236}">
                      <a16:creationId xmlns:a16="http://schemas.microsoft.com/office/drawing/2014/main" id="{B8DD2A25-0767-4B5D-B361-51B1581E9B93}"/>
                    </a:ext>
                  </a:extLst>
                </p14:cNvPr>
                <p14:cNvContentPartPr/>
                <p14:nvPr/>
              </p14:nvContentPartPr>
              <p14:xfrm>
                <a:off x="2498408" y="810314"/>
                <a:ext cx="103680" cy="9792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B8DD2A25-0767-4B5D-B361-51B1581E9B9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489768" y="801314"/>
                  <a:ext cx="121320" cy="11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50" name="Freihand 49">
                <a:extLst>
                  <a:ext uri="{FF2B5EF4-FFF2-40B4-BE49-F238E27FC236}">
                    <a16:creationId xmlns:a16="http://schemas.microsoft.com/office/drawing/2014/main" id="{9A814CC4-C86D-47A2-9A5A-39C9FA62D3C0}"/>
                  </a:ext>
                </a:extLst>
              </p14:cNvPr>
              <p14:cNvContentPartPr/>
              <p14:nvPr/>
            </p14:nvContentPartPr>
            <p14:xfrm>
              <a:off x="8092312" y="719594"/>
              <a:ext cx="77400" cy="237960"/>
            </p14:xfrm>
          </p:contentPart>
        </mc:Choice>
        <mc:Fallback xmlns="">
          <p:pic>
            <p:nvPicPr>
              <p:cNvPr id="50" name="Freihand 49">
                <a:extLst>
                  <a:ext uri="{FF2B5EF4-FFF2-40B4-BE49-F238E27FC236}">
                    <a16:creationId xmlns:a16="http://schemas.microsoft.com/office/drawing/2014/main" id="{9A814CC4-C86D-47A2-9A5A-39C9FA62D3C0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083672" y="710594"/>
                <a:ext cx="95040" cy="25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3DA3442B-6919-4003-9BA8-1CCCB5BEDF49}"/>
              </a:ext>
            </a:extLst>
          </p:cNvPr>
          <p:cNvGrpSpPr/>
          <p:nvPr/>
        </p:nvGrpSpPr>
        <p:grpSpPr>
          <a:xfrm>
            <a:off x="7919512" y="452834"/>
            <a:ext cx="1927800" cy="846360"/>
            <a:chOff x="3313448" y="406754"/>
            <a:chExt cx="1927800" cy="84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C1173A82-D87E-49A6-A428-43B376DF6E54}"/>
                    </a:ext>
                  </a:extLst>
                </p14:cNvPr>
                <p14:cNvContentPartPr/>
                <p14:nvPr/>
              </p14:nvContentPartPr>
              <p14:xfrm>
                <a:off x="3313448" y="406754"/>
                <a:ext cx="1927800" cy="84636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C1173A82-D87E-49A6-A428-43B376DF6E5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304808" y="397754"/>
                  <a:ext cx="1945440" cy="86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97E3E731-EE21-4884-83C0-138D86823C3A}"/>
                    </a:ext>
                  </a:extLst>
                </p14:cNvPr>
                <p14:cNvContentPartPr/>
                <p14:nvPr/>
              </p14:nvContentPartPr>
              <p14:xfrm>
                <a:off x="3659768" y="777554"/>
                <a:ext cx="24480" cy="146160"/>
              </p14:xfrm>
            </p:contentPart>
          </mc:Choice>
          <mc:Fallback xmlns="">
            <p:pic>
              <p:nvPicPr>
                <p:cNvPr id="64" name="Freihand 63">
                  <a:extLst>
                    <a:ext uri="{FF2B5EF4-FFF2-40B4-BE49-F238E27FC236}">
                      <a16:creationId xmlns:a16="http://schemas.microsoft.com/office/drawing/2014/main" id="{97E3E731-EE21-4884-83C0-138D86823C3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651128" y="768914"/>
                  <a:ext cx="421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DA8017E6-D548-4973-9CE8-863A0A436E4A}"/>
                    </a:ext>
                  </a:extLst>
                </p14:cNvPr>
                <p14:cNvContentPartPr/>
                <p14:nvPr/>
              </p14:nvContentPartPr>
              <p14:xfrm>
                <a:off x="3688208" y="719234"/>
                <a:ext cx="4320" cy="4680"/>
              </p14:xfrm>
            </p:contentPart>
          </mc:Choice>
          <mc:Fallback xmlns="">
            <p:pic>
              <p:nvPicPr>
                <p:cNvPr id="65" name="Freihand 64">
                  <a:extLst>
                    <a:ext uri="{FF2B5EF4-FFF2-40B4-BE49-F238E27FC236}">
                      <a16:creationId xmlns:a16="http://schemas.microsoft.com/office/drawing/2014/main" id="{DA8017E6-D548-4973-9CE8-863A0A436E4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679208" y="710234"/>
                  <a:ext cx="219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1DA21BC2-5017-4FDF-9FDD-0C913A7A9734}"/>
                    </a:ext>
                  </a:extLst>
                </p14:cNvPr>
                <p14:cNvContentPartPr/>
                <p14:nvPr/>
              </p14:nvContentPartPr>
              <p14:xfrm>
                <a:off x="3781088" y="790874"/>
                <a:ext cx="109080" cy="111600"/>
              </p14:xfrm>
            </p:contentPart>
          </mc:Choice>
          <mc:Fallback xmlns="">
            <p:pic>
              <p:nvPicPr>
                <p:cNvPr id="66" name="Freihand 65">
                  <a:extLst>
                    <a:ext uri="{FF2B5EF4-FFF2-40B4-BE49-F238E27FC236}">
                      <a16:creationId xmlns:a16="http://schemas.microsoft.com/office/drawing/2014/main" id="{1DA21BC2-5017-4FDF-9FDD-0C913A7A973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772448" y="781874"/>
                  <a:ext cx="1267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8" name="Freihand 67">
                  <a:extLst>
                    <a:ext uri="{FF2B5EF4-FFF2-40B4-BE49-F238E27FC236}">
                      <a16:creationId xmlns:a16="http://schemas.microsoft.com/office/drawing/2014/main" id="{154B437F-6CBA-4589-BFFD-F66CC2653825}"/>
                    </a:ext>
                  </a:extLst>
                </p14:cNvPr>
                <p14:cNvContentPartPr/>
                <p14:nvPr/>
              </p14:nvContentPartPr>
              <p14:xfrm>
                <a:off x="3777128" y="832274"/>
                <a:ext cx="89640" cy="177840"/>
              </p14:xfrm>
            </p:contentPart>
          </mc:Choice>
          <mc:Fallback xmlns="">
            <p:pic>
              <p:nvPicPr>
                <p:cNvPr id="68" name="Freihand 67">
                  <a:extLst>
                    <a:ext uri="{FF2B5EF4-FFF2-40B4-BE49-F238E27FC236}">
                      <a16:creationId xmlns:a16="http://schemas.microsoft.com/office/drawing/2014/main" id="{154B437F-6CBA-4589-BFFD-F66CC265382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768488" y="823274"/>
                  <a:ext cx="1072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C4087404-EC01-41E0-ACD0-B8A2131EEB31}"/>
                    </a:ext>
                  </a:extLst>
                </p14:cNvPr>
                <p14:cNvContentPartPr/>
                <p14:nvPr/>
              </p14:nvContentPartPr>
              <p14:xfrm>
                <a:off x="3940208" y="718874"/>
                <a:ext cx="97200" cy="195120"/>
              </p14:xfrm>
            </p:contentPart>
          </mc:Choice>
          <mc:Fallback xmlns="">
            <p:pic>
              <p:nvPicPr>
                <p:cNvPr id="69" name="Freihand 68">
                  <a:extLst>
                    <a:ext uri="{FF2B5EF4-FFF2-40B4-BE49-F238E27FC236}">
                      <a16:creationId xmlns:a16="http://schemas.microsoft.com/office/drawing/2014/main" id="{C4087404-EC01-41E0-ACD0-B8A2131EEB3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931208" y="709874"/>
                  <a:ext cx="1148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DAC1F920-BE46-432B-8883-787BB6AECC07}"/>
                    </a:ext>
                  </a:extLst>
                </p14:cNvPr>
                <p14:cNvContentPartPr/>
                <p14:nvPr/>
              </p14:nvContentPartPr>
              <p14:xfrm>
                <a:off x="4071968" y="699794"/>
                <a:ext cx="31320" cy="191880"/>
              </p14:xfrm>
            </p:contentPart>
          </mc:Choice>
          <mc:Fallback xmlns="">
            <p:pic>
              <p:nvPicPr>
                <p:cNvPr id="70" name="Freihand 69">
                  <a:extLst>
                    <a:ext uri="{FF2B5EF4-FFF2-40B4-BE49-F238E27FC236}">
                      <a16:creationId xmlns:a16="http://schemas.microsoft.com/office/drawing/2014/main" id="{DAC1F920-BE46-432B-8883-787BB6AECC0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063328" y="691154"/>
                  <a:ext cx="489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1" name="Freihand 70">
                  <a:extLst>
                    <a:ext uri="{FF2B5EF4-FFF2-40B4-BE49-F238E27FC236}">
                      <a16:creationId xmlns:a16="http://schemas.microsoft.com/office/drawing/2014/main" id="{4C93F155-4553-44C0-AF5A-827866B6FE67}"/>
                    </a:ext>
                  </a:extLst>
                </p14:cNvPr>
                <p14:cNvContentPartPr/>
                <p14:nvPr/>
              </p14:nvContentPartPr>
              <p14:xfrm>
                <a:off x="4014368" y="773234"/>
                <a:ext cx="108360" cy="13320"/>
              </p14:xfrm>
            </p:contentPart>
          </mc:Choice>
          <mc:Fallback xmlns="">
            <p:pic>
              <p:nvPicPr>
                <p:cNvPr id="71" name="Freihand 70">
                  <a:extLst>
                    <a:ext uri="{FF2B5EF4-FFF2-40B4-BE49-F238E27FC236}">
                      <a16:creationId xmlns:a16="http://schemas.microsoft.com/office/drawing/2014/main" id="{4C93F155-4553-44C0-AF5A-827866B6FE6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005728" y="764594"/>
                  <a:ext cx="126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2" name="Freihand 71">
                  <a:extLst>
                    <a:ext uri="{FF2B5EF4-FFF2-40B4-BE49-F238E27FC236}">
                      <a16:creationId xmlns:a16="http://schemas.microsoft.com/office/drawing/2014/main" id="{7FFC3A59-476D-4CDC-ABD7-CB452F8EEC34}"/>
                    </a:ext>
                  </a:extLst>
                </p14:cNvPr>
                <p14:cNvContentPartPr/>
                <p14:nvPr/>
              </p14:nvContentPartPr>
              <p14:xfrm>
                <a:off x="4145768" y="771434"/>
                <a:ext cx="120600" cy="133560"/>
              </p14:xfrm>
            </p:contentPart>
          </mc:Choice>
          <mc:Fallback xmlns="">
            <p:pic>
              <p:nvPicPr>
                <p:cNvPr id="72" name="Freihand 71">
                  <a:extLst>
                    <a:ext uri="{FF2B5EF4-FFF2-40B4-BE49-F238E27FC236}">
                      <a16:creationId xmlns:a16="http://schemas.microsoft.com/office/drawing/2014/main" id="{7FFC3A59-476D-4CDC-ABD7-CB452F8EEC3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137128" y="762794"/>
                  <a:ext cx="1382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3" name="Freihand 72">
                  <a:extLst>
                    <a:ext uri="{FF2B5EF4-FFF2-40B4-BE49-F238E27FC236}">
                      <a16:creationId xmlns:a16="http://schemas.microsoft.com/office/drawing/2014/main" id="{16585F0A-6717-4BB7-BFF1-397DED40E52C}"/>
                    </a:ext>
                  </a:extLst>
                </p14:cNvPr>
                <p14:cNvContentPartPr/>
                <p14:nvPr/>
              </p14:nvContentPartPr>
              <p14:xfrm>
                <a:off x="4339448" y="814634"/>
                <a:ext cx="16560" cy="87480"/>
              </p14:xfrm>
            </p:contentPart>
          </mc:Choice>
          <mc:Fallback xmlns="">
            <p:pic>
              <p:nvPicPr>
                <p:cNvPr id="73" name="Freihand 72">
                  <a:extLst>
                    <a:ext uri="{FF2B5EF4-FFF2-40B4-BE49-F238E27FC236}">
                      <a16:creationId xmlns:a16="http://schemas.microsoft.com/office/drawing/2014/main" id="{16585F0A-6717-4BB7-BFF1-397DED40E52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330448" y="805994"/>
                  <a:ext cx="342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CE49102D-1F39-4C2F-84FC-659EA8322E7C}"/>
                    </a:ext>
                  </a:extLst>
                </p14:cNvPr>
                <p14:cNvContentPartPr/>
                <p14:nvPr/>
              </p14:nvContentPartPr>
              <p14:xfrm>
                <a:off x="4328648" y="718514"/>
                <a:ext cx="19080" cy="22680"/>
              </p14:xfrm>
            </p:contentPart>
          </mc:Choice>
          <mc:Fallback xmlns="">
            <p:pic>
              <p:nvPicPr>
                <p:cNvPr id="74" name="Freihand 73">
                  <a:extLst>
                    <a:ext uri="{FF2B5EF4-FFF2-40B4-BE49-F238E27FC236}">
                      <a16:creationId xmlns:a16="http://schemas.microsoft.com/office/drawing/2014/main" id="{CE49102D-1F39-4C2F-84FC-659EA8322E7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320008" y="709514"/>
                  <a:ext cx="36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5" name="Freihand 74">
                  <a:extLst>
                    <a:ext uri="{FF2B5EF4-FFF2-40B4-BE49-F238E27FC236}">
                      <a16:creationId xmlns:a16="http://schemas.microsoft.com/office/drawing/2014/main" id="{B0343A30-1627-4080-AC04-25E8CF02DCD0}"/>
                    </a:ext>
                  </a:extLst>
                </p14:cNvPr>
                <p14:cNvContentPartPr/>
                <p14:nvPr/>
              </p14:nvContentPartPr>
              <p14:xfrm>
                <a:off x="4436648" y="834434"/>
                <a:ext cx="113760" cy="82080"/>
              </p14:xfrm>
            </p:contentPart>
          </mc:Choice>
          <mc:Fallback xmlns="">
            <p:pic>
              <p:nvPicPr>
                <p:cNvPr id="75" name="Freihand 74">
                  <a:extLst>
                    <a:ext uri="{FF2B5EF4-FFF2-40B4-BE49-F238E27FC236}">
                      <a16:creationId xmlns:a16="http://schemas.microsoft.com/office/drawing/2014/main" id="{B0343A30-1627-4080-AC04-25E8CF02DCD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427648" y="825434"/>
                  <a:ext cx="1314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6" name="Freihand 75">
                  <a:extLst>
                    <a:ext uri="{FF2B5EF4-FFF2-40B4-BE49-F238E27FC236}">
                      <a16:creationId xmlns:a16="http://schemas.microsoft.com/office/drawing/2014/main" id="{D47108EC-4DAF-48DA-B5AF-58A159DDEC52}"/>
                    </a:ext>
                  </a:extLst>
                </p14:cNvPr>
                <p14:cNvContentPartPr/>
                <p14:nvPr/>
              </p14:nvContentPartPr>
              <p14:xfrm>
                <a:off x="4556528" y="703394"/>
                <a:ext cx="28080" cy="195480"/>
              </p14:xfrm>
            </p:contentPart>
          </mc:Choice>
          <mc:Fallback xmlns="">
            <p:pic>
              <p:nvPicPr>
                <p:cNvPr id="76" name="Freihand 75">
                  <a:extLst>
                    <a:ext uri="{FF2B5EF4-FFF2-40B4-BE49-F238E27FC236}">
                      <a16:creationId xmlns:a16="http://schemas.microsoft.com/office/drawing/2014/main" id="{D47108EC-4DAF-48DA-B5AF-58A159DDEC5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547888" y="694754"/>
                  <a:ext cx="457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7" name="Freihand 76">
                  <a:extLst>
                    <a:ext uri="{FF2B5EF4-FFF2-40B4-BE49-F238E27FC236}">
                      <a16:creationId xmlns:a16="http://schemas.microsoft.com/office/drawing/2014/main" id="{FFF4AF75-8FCC-4478-BD60-EB768E657E7F}"/>
                    </a:ext>
                  </a:extLst>
                </p14:cNvPr>
                <p14:cNvContentPartPr/>
                <p14:nvPr/>
              </p14:nvContentPartPr>
              <p14:xfrm>
                <a:off x="4615208" y="789074"/>
                <a:ext cx="97200" cy="124200"/>
              </p14:xfrm>
            </p:contentPart>
          </mc:Choice>
          <mc:Fallback xmlns="">
            <p:pic>
              <p:nvPicPr>
                <p:cNvPr id="77" name="Freihand 76">
                  <a:extLst>
                    <a:ext uri="{FF2B5EF4-FFF2-40B4-BE49-F238E27FC236}">
                      <a16:creationId xmlns:a16="http://schemas.microsoft.com/office/drawing/2014/main" id="{FFF4AF75-8FCC-4478-BD60-EB768E657E7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606208" y="780074"/>
                  <a:ext cx="1148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8" name="Freihand 77">
                  <a:extLst>
                    <a:ext uri="{FF2B5EF4-FFF2-40B4-BE49-F238E27FC236}">
                      <a16:creationId xmlns:a16="http://schemas.microsoft.com/office/drawing/2014/main" id="{76267DE6-2FD3-48A6-B2F0-B2828F453197}"/>
                    </a:ext>
                  </a:extLst>
                </p14:cNvPr>
                <p14:cNvContentPartPr/>
                <p14:nvPr/>
              </p14:nvContentPartPr>
              <p14:xfrm>
                <a:off x="4789808" y="880154"/>
                <a:ext cx="11880" cy="13320"/>
              </p14:xfrm>
            </p:contentPart>
          </mc:Choice>
          <mc:Fallback xmlns="">
            <p:pic>
              <p:nvPicPr>
                <p:cNvPr id="78" name="Freihand 77">
                  <a:extLst>
                    <a:ext uri="{FF2B5EF4-FFF2-40B4-BE49-F238E27FC236}">
                      <a16:creationId xmlns:a16="http://schemas.microsoft.com/office/drawing/2014/main" id="{76267DE6-2FD3-48A6-B2F0-B2828F45319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780808" y="871514"/>
                  <a:ext cx="295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9" name="Freihand 78">
                  <a:extLst>
                    <a:ext uri="{FF2B5EF4-FFF2-40B4-BE49-F238E27FC236}">
                      <a16:creationId xmlns:a16="http://schemas.microsoft.com/office/drawing/2014/main" id="{7AB7531B-4490-4AF3-81B1-4A755C03545B}"/>
                    </a:ext>
                  </a:extLst>
                </p14:cNvPr>
                <p14:cNvContentPartPr/>
                <p14:nvPr/>
              </p14:nvContentPartPr>
              <p14:xfrm>
                <a:off x="4875128" y="758114"/>
                <a:ext cx="150480" cy="126720"/>
              </p14:xfrm>
            </p:contentPart>
          </mc:Choice>
          <mc:Fallback xmlns="">
            <p:pic>
              <p:nvPicPr>
                <p:cNvPr id="79" name="Freihand 78">
                  <a:extLst>
                    <a:ext uri="{FF2B5EF4-FFF2-40B4-BE49-F238E27FC236}">
                      <a16:creationId xmlns:a16="http://schemas.microsoft.com/office/drawing/2014/main" id="{7AB7531B-4490-4AF3-81B1-4A755C03545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866128" y="749114"/>
                  <a:ext cx="1681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80" name="Freihand 79">
                  <a:extLst>
                    <a:ext uri="{FF2B5EF4-FFF2-40B4-BE49-F238E27FC236}">
                      <a16:creationId xmlns:a16="http://schemas.microsoft.com/office/drawing/2014/main" id="{64B93DC3-756A-4F21-96BD-6F62B0201AA8}"/>
                    </a:ext>
                  </a:extLst>
                </p14:cNvPr>
                <p14:cNvContentPartPr/>
                <p14:nvPr/>
              </p14:nvContentPartPr>
              <p14:xfrm>
                <a:off x="5080688" y="783314"/>
                <a:ext cx="144000" cy="107640"/>
              </p14:xfrm>
            </p:contentPart>
          </mc:Choice>
          <mc:Fallback xmlns="">
            <p:pic>
              <p:nvPicPr>
                <p:cNvPr id="80" name="Freihand 79">
                  <a:extLst>
                    <a:ext uri="{FF2B5EF4-FFF2-40B4-BE49-F238E27FC236}">
                      <a16:creationId xmlns:a16="http://schemas.microsoft.com/office/drawing/2014/main" id="{64B93DC3-756A-4F21-96BD-6F62B0201AA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071688" y="774674"/>
                  <a:ext cx="161640" cy="12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83" name="Freihand 82">
                <a:extLst>
                  <a:ext uri="{FF2B5EF4-FFF2-40B4-BE49-F238E27FC236}">
                    <a16:creationId xmlns:a16="http://schemas.microsoft.com/office/drawing/2014/main" id="{2BB700F6-7ECB-4F2C-A5BF-B9D3534159DC}"/>
                  </a:ext>
                </a:extLst>
              </p14:cNvPr>
              <p14:cNvContentPartPr/>
              <p14:nvPr/>
            </p14:nvContentPartPr>
            <p14:xfrm>
              <a:off x="7952632" y="417194"/>
              <a:ext cx="1955520" cy="807120"/>
            </p14:xfrm>
          </p:contentPart>
        </mc:Choice>
        <mc:Fallback xmlns="">
          <p:pic>
            <p:nvPicPr>
              <p:cNvPr id="83" name="Freihand 82">
                <a:extLst>
                  <a:ext uri="{FF2B5EF4-FFF2-40B4-BE49-F238E27FC236}">
                    <a16:creationId xmlns:a16="http://schemas.microsoft.com/office/drawing/2014/main" id="{2BB700F6-7ECB-4F2C-A5BF-B9D3534159DC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7943992" y="408554"/>
                <a:ext cx="1973160" cy="824760"/>
              </a:xfrm>
              <a:prstGeom prst="rect">
                <a:avLst/>
              </a:prstGeom>
            </p:spPr>
          </p:pic>
        </mc:Fallback>
      </mc:AlternateContent>
      <p:sp>
        <p:nvSpPr>
          <p:cNvPr id="90" name="Textfeld 89">
            <a:extLst>
              <a:ext uri="{FF2B5EF4-FFF2-40B4-BE49-F238E27FC236}">
                <a16:creationId xmlns:a16="http://schemas.microsoft.com/office/drawing/2014/main" id="{31243BF4-AA57-4B9C-A366-EF40D7F30965}"/>
              </a:ext>
            </a:extLst>
          </p:cNvPr>
          <p:cNvSpPr txBox="1"/>
          <p:nvPr/>
        </p:nvSpPr>
        <p:spPr>
          <a:xfrm>
            <a:off x="5090738" y="1692841"/>
            <a:ext cx="3223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/coreq.html HTTP/1.1</a:t>
            </a:r>
          </a:p>
          <a:p>
            <a:r>
              <a:rPr lang="de-DE" dirty="0">
                <a:latin typeface="+mj-lt"/>
              </a:rPr>
              <a:t>Host: darkside.me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6520F21-9662-40A4-B6AE-15AD8B476635}"/>
              </a:ext>
            </a:extLst>
          </p:cNvPr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436500" y="3973936"/>
            <a:ext cx="6048375" cy="2419350"/>
          </a:xfrm>
          <a:prstGeom prst="rect">
            <a:avLst/>
          </a:prstGeom>
        </p:spPr>
      </p:pic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8305F4AF-0BBA-4FF5-B960-3988B04F00C4}"/>
              </a:ext>
            </a:extLst>
          </p:cNvPr>
          <p:cNvGrpSpPr/>
          <p:nvPr/>
        </p:nvGrpSpPr>
        <p:grpSpPr>
          <a:xfrm>
            <a:off x="3943006" y="1265714"/>
            <a:ext cx="1185202" cy="1127520"/>
            <a:chOff x="3943006" y="1265714"/>
            <a:chExt cx="1185202" cy="112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5" name="Freihand 54">
                  <a:extLst>
                    <a:ext uri="{FF2B5EF4-FFF2-40B4-BE49-F238E27FC236}">
                      <a16:creationId xmlns:a16="http://schemas.microsoft.com/office/drawing/2014/main" id="{DF2A3066-FA7B-4FB8-92C8-7671B2D56CA9}"/>
                    </a:ext>
                  </a:extLst>
                </p14:cNvPr>
                <p14:cNvContentPartPr/>
                <p14:nvPr/>
              </p14:nvContentPartPr>
              <p14:xfrm>
                <a:off x="3943006" y="1265714"/>
                <a:ext cx="225360" cy="30852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DF2A3066-FA7B-4FB8-92C8-7671B2D56CA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934006" y="1257074"/>
                  <a:ext cx="2430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23461BCC-15BA-4E06-B770-EAF3FF5F0938}"/>
                    </a:ext>
                  </a:extLst>
                </p14:cNvPr>
                <p14:cNvContentPartPr/>
                <p14:nvPr/>
              </p14:nvContentPartPr>
              <p14:xfrm>
                <a:off x="4002848" y="1388474"/>
                <a:ext cx="1125360" cy="100476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23461BCC-15BA-4E06-B770-EAF3FF5F093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994208" y="1379834"/>
                  <a:ext cx="1143000" cy="102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BBAC29DF-FC8C-4D0A-8BCC-9A479C568C4B}"/>
              </a:ext>
            </a:extLst>
          </p:cNvPr>
          <p:cNvGrpSpPr/>
          <p:nvPr/>
        </p:nvGrpSpPr>
        <p:grpSpPr>
          <a:xfrm>
            <a:off x="3412448" y="1577114"/>
            <a:ext cx="1156598" cy="1168560"/>
            <a:chOff x="3412448" y="1577114"/>
            <a:chExt cx="1156598" cy="11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91CA86CB-FA8A-491A-BCE4-4B87E35269F3}"/>
                    </a:ext>
                  </a:extLst>
                </p14:cNvPr>
                <p14:cNvContentPartPr/>
                <p14:nvPr/>
              </p14:nvContentPartPr>
              <p14:xfrm>
                <a:off x="3412448" y="1577114"/>
                <a:ext cx="1129320" cy="1082160"/>
              </p14:xfrm>
            </p:contentPart>
          </mc:Choice>
          <mc:Fallback xmlns=""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91CA86CB-FA8A-491A-BCE4-4B87E35269F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403808" y="1568474"/>
                  <a:ext cx="1146960" cy="10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E364091F-EB9B-49FE-8A33-C142FC530DB1}"/>
                    </a:ext>
                  </a:extLst>
                </p14:cNvPr>
                <p14:cNvContentPartPr/>
                <p14:nvPr/>
              </p14:nvContentPartPr>
              <p14:xfrm>
                <a:off x="4423966" y="2499794"/>
                <a:ext cx="145080" cy="24588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E364091F-EB9B-49FE-8A33-C142FC530DB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414966" y="2491154"/>
                  <a:ext cx="16272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4D25B765-63AD-4ADA-9246-74E2E85A5D72}"/>
              </a:ext>
            </a:extLst>
          </p:cNvPr>
          <p:cNvGrpSpPr/>
          <p:nvPr/>
        </p:nvGrpSpPr>
        <p:grpSpPr>
          <a:xfrm>
            <a:off x="3280688" y="2346961"/>
            <a:ext cx="2266560" cy="1233360"/>
            <a:chOff x="8755481" y="4747220"/>
            <a:chExt cx="2266560" cy="1233360"/>
          </a:xfrm>
        </p:grpSpPr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71771D36-466A-41EF-8C93-23AA48517860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EE109446-8E45-4C20-B459-4477017674F0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7AEADF-37FF-4399-B092-ACE48A4967C0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D83C754-579B-4A13-8501-17BC3D41C14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E5DA3CC-5E4A-4F83-848D-53CBEA32E7AB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9B763A06-6989-4B09-81EF-16156C6F413F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1" name="Gruppieren 60">
              <a:extLst>
                <a:ext uri="{FF2B5EF4-FFF2-40B4-BE49-F238E27FC236}">
                  <a16:creationId xmlns:a16="http://schemas.microsoft.com/office/drawing/2014/main" id="{8871FA2E-E309-46A5-BB1F-CA08737983AD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98" name="Freihand 97">
                    <a:extLst>
                      <a:ext uri="{FF2B5EF4-FFF2-40B4-BE49-F238E27FC236}">
                        <a16:creationId xmlns:a16="http://schemas.microsoft.com/office/drawing/2014/main" id="{60720ADC-4677-458C-ABE3-413AFF8A5236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99" name="Freihand 98">
                    <a:extLst>
                      <a:ext uri="{FF2B5EF4-FFF2-40B4-BE49-F238E27FC236}">
                        <a16:creationId xmlns:a16="http://schemas.microsoft.com/office/drawing/2014/main" id="{C4CC003F-8D67-41D8-A7D0-898E192C291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00" name="Freihand 99">
                    <a:extLst>
                      <a:ext uri="{FF2B5EF4-FFF2-40B4-BE49-F238E27FC236}">
                        <a16:creationId xmlns:a16="http://schemas.microsoft.com/office/drawing/2014/main" id="{0347BB46-A049-48D9-8AD5-40876B0A3853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8CD98523-6383-4BC4-995F-8E374202F69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E8A72DB7-6803-4732-9BAD-FCAD40D596AE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7D2042B8-9EE4-4AF3-8E3B-FE838E6CC819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3" name="Freihand 62">
                  <a:extLst>
                    <a:ext uri="{FF2B5EF4-FFF2-40B4-BE49-F238E27FC236}">
                      <a16:creationId xmlns:a16="http://schemas.microsoft.com/office/drawing/2014/main" id="{EC6EC50B-D835-4A78-AC9A-C080DFC3DD16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7" name="Freihand 66">
                  <a:extLst>
                    <a:ext uri="{FF2B5EF4-FFF2-40B4-BE49-F238E27FC236}">
                      <a16:creationId xmlns:a16="http://schemas.microsoft.com/office/drawing/2014/main" id="{70171E74-039A-496C-88F0-2B5B1132543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E3F820CE-F7A9-4FC7-A61E-6BFAFAB2043B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7D00576D-078F-4E10-98D8-9905DCFC3714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9AC4948F-4474-495E-98F7-FF6A8348DAC6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4" name="Gruppieren 83">
              <a:extLst>
                <a:ext uri="{FF2B5EF4-FFF2-40B4-BE49-F238E27FC236}">
                  <a16:creationId xmlns:a16="http://schemas.microsoft.com/office/drawing/2014/main" id="{3D7B8974-0AD3-4861-AB06-AD9F5A835EB3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6F8C4BD9-6B21-4E12-BE63-147420FE5FD7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1C6150FB-DC9B-4098-83EE-9B1772FC3D02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86" name="Freihand 85">
                  <a:extLst>
                    <a:ext uri="{FF2B5EF4-FFF2-40B4-BE49-F238E27FC236}">
                      <a16:creationId xmlns:a16="http://schemas.microsoft.com/office/drawing/2014/main" id="{4E1A446D-EDB8-4BB4-8C4E-24CC6FA179A7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87" name="Freihand 86">
                  <a:extLst>
                    <a:ext uri="{FF2B5EF4-FFF2-40B4-BE49-F238E27FC236}">
                      <a16:creationId xmlns:a16="http://schemas.microsoft.com/office/drawing/2014/main" id="{4298B96D-D42F-4F9D-A20B-A51280C77573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8" name="Gruppieren 87">
              <a:extLst>
                <a:ext uri="{FF2B5EF4-FFF2-40B4-BE49-F238E27FC236}">
                  <a16:creationId xmlns:a16="http://schemas.microsoft.com/office/drawing/2014/main" id="{E474EA01-FC21-488B-91C0-42445DEF5DA4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3A6F7DC5-E507-4BF4-B14A-1EF6B0BC32D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A373867B-9A00-4255-A606-CF92BBE20746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15049B76-48E9-40B0-BA07-68933B900588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33DC57E3-EFE2-4A91-9F61-362411608331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50672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428B37CF-0B6F-4CF7-A20B-34E5BF18EFBE}"/>
              </a:ext>
            </a:extLst>
          </p:cNvPr>
          <p:cNvGrpSpPr/>
          <p:nvPr/>
        </p:nvGrpSpPr>
        <p:grpSpPr>
          <a:xfrm>
            <a:off x="2229488" y="417194"/>
            <a:ext cx="1629720" cy="936720"/>
            <a:chOff x="1065608" y="369674"/>
            <a:chExt cx="1629720" cy="93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0D1B89FF-8C8D-45C5-8837-9055BC1883FA}"/>
                    </a:ext>
                  </a:extLst>
                </p14:cNvPr>
                <p14:cNvContentPartPr/>
                <p14:nvPr/>
              </p14:nvContentPartPr>
              <p14:xfrm>
                <a:off x="1065608" y="417194"/>
                <a:ext cx="46800" cy="8884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0D1B89FF-8C8D-45C5-8837-9055BC1883F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56968" y="408554"/>
                  <a:ext cx="64440" cy="90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3085F9CD-51B8-4362-8D00-C832AA2EBA54}"/>
                    </a:ext>
                  </a:extLst>
                </p14:cNvPr>
                <p14:cNvContentPartPr/>
                <p14:nvPr/>
              </p14:nvContentPartPr>
              <p14:xfrm>
                <a:off x="1119968" y="371114"/>
                <a:ext cx="1480320" cy="6264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3085F9CD-51B8-4362-8D00-C832AA2EBA5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10968" y="362474"/>
                  <a:ext cx="14979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A82FFF48-92CC-47C0-94E5-6C9F963FD960}"/>
                    </a:ext>
                  </a:extLst>
                </p14:cNvPr>
                <p14:cNvContentPartPr/>
                <p14:nvPr/>
              </p14:nvContentPartPr>
              <p14:xfrm>
                <a:off x="1085048" y="1257794"/>
                <a:ext cx="1575720" cy="4860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A82FFF48-92CC-47C0-94E5-6C9F963FD96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76408" y="1248794"/>
                  <a:ext cx="15933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E1513140-B5EF-417C-AC9E-74C1A6C90D6E}"/>
                    </a:ext>
                  </a:extLst>
                </p14:cNvPr>
                <p14:cNvContentPartPr/>
                <p14:nvPr/>
              </p14:nvContentPartPr>
              <p14:xfrm>
                <a:off x="2617928" y="369674"/>
                <a:ext cx="77400" cy="89064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E1513140-B5EF-417C-AC9E-74C1A6C90D6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609288" y="360674"/>
                  <a:ext cx="95040" cy="90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DD8ED946-93D8-4143-9FE0-342E362D171E}"/>
              </a:ext>
            </a:extLst>
          </p:cNvPr>
          <p:cNvGrpSpPr/>
          <p:nvPr/>
        </p:nvGrpSpPr>
        <p:grpSpPr>
          <a:xfrm>
            <a:off x="2412008" y="770714"/>
            <a:ext cx="1353960" cy="245880"/>
            <a:chOff x="1248128" y="723194"/>
            <a:chExt cx="1353960" cy="2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AD9C54D5-2DF8-4D1E-8238-E76727F45688}"/>
                    </a:ext>
                  </a:extLst>
                </p14:cNvPr>
                <p14:cNvContentPartPr/>
                <p14:nvPr/>
              </p14:nvContentPartPr>
              <p14:xfrm>
                <a:off x="1248128" y="844874"/>
                <a:ext cx="147600" cy="124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AD9C54D5-2DF8-4D1E-8238-E76727F4568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39128" y="835874"/>
                  <a:ext cx="1652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9C8E4168-69D5-4EF9-B15A-BA2AEB1C4A43}"/>
                    </a:ext>
                  </a:extLst>
                </p14:cNvPr>
                <p14:cNvContentPartPr/>
                <p14:nvPr/>
              </p14:nvContentPartPr>
              <p14:xfrm>
                <a:off x="1398968" y="723194"/>
                <a:ext cx="17280" cy="23508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9C8E4168-69D5-4EF9-B15A-BA2AEB1C4A4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89968" y="714194"/>
                  <a:ext cx="349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09ECF8A4-8D1D-4BC3-BEF3-9BDAA8FF2744}"/>
                    </a:ext>
                  </a:extLst>
                </p14:cNvPr>
                <p14:cNvContentPartPr/>
                <p14:nvPr/>
              </p14:nvContentPartPr>
              <p14:xfrm>
                <a:off x="1460888" y="838394"/>
                <a:ext cx="109440" cy="11412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09ECF8A4-8D1D-4BC3-BEF3-9BDAA8FF274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52248" y="829754"/>
                  <a:ext cx="127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8F93437B-F85D-4125-9687-30B1E3B75B31}"/>
                    </a:ext>
                  </a:extLst>
                </p14:cNvPr>
                <p14:cNvContentPartPr/>
                <p14:nvPr/>
              </p14:nvContentPartPr>
              <p14:xfrm>
                <a:off x="1565288" y="845954"/>
                <a:ext cx="29160" cy="9792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8F93437B-F85D-4125-9687-30B1E3B75B3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556288" y="837314"/>
                  <a:ext cx="46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84E64A6B-6FB7-43DE-80E0-65255AB3A239}"/>
                    </a:ext>
                  </a:extLst>
                </p14:cNvPr>
                <p14:cNvContentPartPr/>
                <p14:nvPr/>
              </p14:nvContentPartPr>
              <p14:xfrm>
                <a:off x="1608488" y="816794"/>
                <a:ext cx="86040" cy="11196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84E64A6B-6FB7-43DE-80E0-65255AB3A23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599848" y="808154"/>
                  <a:ext cx="103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C61834A8-3C09-45B1-8F64-F7BD144E3385}"/>
                    </a:ext>
                  </a:extLst>
                </p14:cNvPr>
                <p14:cNvContentPartPr/>
                <p14:nvPr/>
              </p14:nvContentPartPr>
              <p14:xfrm>
                <a:off x="1729088" y="749114"/>
                <a:ext cx="19080" cy="17784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C61834A8-3C09-45B1-8F64-F7BD144E338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720088" y="740474"/>
                  <a:ext cx="367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3888D57B-0D40-4506-BAAB-43F8EFF1791E}"/>
                    </a:ext>
                  </a:extLst>
                </p14:cNvPr>
                <p14:cNvContentPartPr/>
                <p14:nvPr/>
              </p14:nvContentPartPr>
              <p14:xfrm>
                <a:off x="1747808" y="803834"/>
                <a:ext cx="59040" cy="1213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3888D57B-0D40-4506-BAAB-43F8EFF1791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738808" y="794834"/>
                  <a:ext cx="76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88C06193-57BE-4019-A4DF-25421FFD40E1}"/>
                    </a:ext>
                  </a:extLst>
                </p14:cNvPr>
                <p14:cNvContentPartPr/>
                <p14:nvPr/>
              </p14:nvContentPartPr>
              <p14:xfrm>
                <a:off x="1821968" y="812474"/>
                <a:ext cx="93600" cy="11160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88C06193-57BE-4019-A4DF-25421FFD40E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812968" y="803834"/>
                  <a:ext cx="111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F475C2A7-DEE6-48C4-8194-9406A151CC47}"/>
                    </a:ext>
                  </a:extLst>
                </p14:cNvPr>
                <p14:cNvContentPartPr/>
                <p14:nvPr/>
              </p14:nvContentPartPr>
              <p14:xfrm>
                <a:off x="1953728" y="836594"/>
                <a:ext cx="31680" cy="10764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F475C2A7-DEE6-48C4-8194-9406A151CC4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945088" y="827594"/>
                  <a:ext cx="493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797DE076-AC42-4D1D-94B1-3F086177FB4D}"/>
                    </a:ext>
                  </a:extLst>
                </p14:cNvPr>
                <p14:cNvContentPartPr/>
                <p14:nvPr/>
              </p14:nvContentPartPr>
              <p14:xfrm>
                <a:off x="1938608" y="751634"/>
                <a:ext cx="4320" cy="1188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797DE076-AC42-4D1D-94B1-3F086177FB4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929608" y="742994"/>
                  <a:ext cx="219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616627CC-73E0-4CB2-8533-84B697FF8B5B}"/>
                    </a:ext>
                  </a:extLst>
                </p14:cNvPr>
                <p14:cNvContentPartPr/>
                <p14:nvPr/>
              </p14:nvContentPartPr>
              <p14:xfrm>
                <a:off x="2019608" y="835154"/>
                <a:ext cx="97200" cy="8928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616627CC-73E0-4CB2-8533-84B697FF8B5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010968" y="826154"/>
                  <a:ext cx="1148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4" name="Freihand 43">
                  <a:extLst>
                    <a:ext uri="{FF2B5EF4-FFF2-40B4-BE49-F238E27FC236}">
                      <a16:creationId xmlns:a16="http://schemas.microsoft.com/office/drawing/2014/main" id="{9849DAD0-18DC-4394-9FBF-2B0D187642F6}"/>
                    </a:ext>
                  </a:extLst>
                </p14:cNvPr>
                <p14:cNvContentPartPr/>
                <p14:nvPr/>
              </p14:nvContentPartPr>
              <p14:xfrm>
                <a:off x="2131568" y="742634"/>
                <a:ext cx="17280" cy="18360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9849DAD0-18DC-4394-9FBF-2B0D187642F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122928" y="733994"/>
                  <a:ext cx="349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6DFB1F97-AB0F-423E-BD04-196C3D196E09}"/>
                    </a:ext>
                  </a:extLst>
                </p14:cNvPr>
                <p14:cNvContentPartPr/>
                <p14:nvPr/>
              </p14:nvContentPartPr>
              <p14:xfrm>
                <a:off x="2175128" y="831914"/>
                <a:ext cx="89640" cy="8136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6DFB1F97-AB0F-423E-BD04-196C3D196E0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166128" y="823274"/>
                  <a:ext cx="1072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6DB4AFCE-254A-49A8-AA5D-CFF78F94A35E}"/>
                    </a:ext>
                  </a:extLst>
                </p14:cNvPr>
                <p14:cNvContentPartPr/>
                <p14:nvPr/>
              </p14:nvContentPartPr>
              <p14:xfrm>
                <a:off x="2296808" y="902114"/>
                <a:ext cx="10440" cy="540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6DB4AFCE-254A-49A8-AA5D-CFF78F94A35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288168" y="893114"/>
                  <a:ext cx="280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7" name="Freihand 46">
                  <a:extLst>
                    <a:ext uri="{FF2B5EF4-FFF2-40B4-BE49-F238E27FC236}">
                      <a16:creationId xmlns:a16="http://schemas.microsoft.com/office/drawing/2014/main" id="{0E77E990-208C-4857-B2CA-ECAF050427F2}"/>
                    </a:ext>
                  </a:extLst>
                </p14:cNvPr>
                <p14:cNvContentPartPr/>
                <p14:nvPr/>
              </p14:nvContentPartPr>
              <p14:xfrm>
                <a:off x="2353328" y="810314"/>
                <a:ext cx="108360" cy="10908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0E77E990-208C-4857-B2CA-ECAF050427F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344688" y="801674"/>
                  <a:ext cx="126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8" name="Freihand 47">
                  <a:extLst>
                    <a:ext uri="{FF2B5EF4-FFF2-40B4-BE49-F238E27FC236}">
                      <a16:creationId xmlns:a16="http://schemas.microsoft.com/office/drawing/2014/main" id="{B8DD2A25-0767-4B5D-B361-51B1581E9B93}"/>
                    </a:ext>
                  </a:extLst>
                </p14:cNvPr>
                <p14:cNvContentPartPr/>
                <p14:nvPr/>
              </p14:nvContentPartPr>
              <p14:xfrm>
                <a:off x="2498408" y="810314"/>
                <a:ext cx="103680" cy="9792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B8DD2A25-0767-4B5D-B361-51B1581E9B9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489768" y="801314"/>
                  <a:ext cx="121320" cy="11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50" name="Freihand 49">
                <a:extLst>
                  <a:ext uri="{FF2B5EF4-FFF2-40B4-BE49-F238E27FC236}">
                    <a16:creationId xmlns:a16="http://schemas.microsoft.com/office/drawing/2014/main" id="{9A814CC4-C86D-47A2-9A5A-39C9FA62D3C0}"/>
                  </a:ext>
                </a:extLst>
              </p14:cNvPr>
              <p14:cNvContentPartPr/>
              <p14:nvPr/>
            </p14:nvContentPartPr>
            <p14:xfrm>
              <a:off x="8092312" y="719594"/>
              <a:ext cx="77400" cy="237960"/>
            </p14:xfrm>
          </p:contentPart>
        </mc:Choice>
        <mc:Fallback xmlns="">
          <p:pic>
            <p:nvPicPr>
              <p:cNvPr id="50" name="Freihand 49">
                <a:extLst>
                  <a:ext uri="{FF2B5EF4-FFF2-40B4-BE49-F238E27FC236}">
                    <a16:creationId xmlns:a16="http://schemas.microsoft.com/office/drawing/2014/main" id="{9A814CC4-C86D-47A2-9A5A-39C9FA62D3C0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083672" y="710594"/>
                <a:ext cx="95040" cy="25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3DA3442B-6919-4003-9BA8-1CCCB5BEDF49}"/>
              </a:ext>
            </a:extLst>
          </p:cNvPr>
          <p:cNvGrpSpPr/>
          <p:nvPr/>
        </p:nvGrpSpPr>
        <p:grpSpPr>
          <a:xfrm>
            <a:off x="7919512" y="452834"/>
            <a:ext cx="1927800" cy="846360"/>
            <a:chOff x="3313448" y="406754"/>
            <a:chExt cx="1927800" cy="84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C1173A82-D87E-49A6-A428-43B376DF6E54}"/>
                    </a:ext>
                  </a:extLst>
                </p14:cNvPr>
                <p14:cNvContentPartPr/>
                <p14:nvPr/>
              </p14:nvContentPartPr>
              <p14:xfrm>
                <a:off x="3313448" y="406754"/>
                <a:ext cx="1927800" cy="84636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C1173A82-D87E-49A6-A428-43B376DF6E5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304808" y="397754"/>
                  <a:ext cx="1945440" cy="86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97E3E731-EE21-4884-83C0-138D86823C3A}"/>
                    </a:ext>
                  </a:extLst>
                </p14:cNvPr>
                <p14:cNvContentPartPr/>
                <p14:nvPr/>
              </p14:nvContentPartPr>
              <p14:xfrm>
                <a:off x="3659768" y="777554"/>
                <a:ext cx="24480" cy="146160"/>
              </p14:xfrm>
            </p:contentPart>
          </mc:Choice>
          <mc:Fallback xmlns="">
            <p:pic>
              <p:nvPicPr>
                <p:cNvPr id="64" name="Freihand 63">
                  <a:extLst>
                    <a:ext uri="{FF2B5EF4-FFF2-40B4-BE49-F238E27FC236}">
                      <a16:creationId xmlns:a16="http://schemas.microsoft.com/office/drawing/2014/main" id="{97E3E731-EE21-4884-83C0-138D86823C3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651128" y="768914"/>
                  <a:ext cx="421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DA8017E6-D548-4973-9CE8-863A0A436E4A}"/>
                    </a:ext>
                  </a:extLst>
                </p14:cNvPr>
                <p14:cNvContentPartPr/>
                <p14:nvPr/>
              </p14:nvContentPartPr>
              <p14:xfrm>
                <a:off x="3688208" y="719234"/>
                <a:ext cx="4320" cy="4680"/>
              </p14:xfrm>
            </p:contentPart>
          </mc:Choice>
          <mc:Fallback xmlns="">
            <p:pic>
              <p:nvPicPr>
                <p:cNvPr id="65" name="Freihand 64">
                  <a:extLst>
                    <a:ext uri="{FF2B5EF4-FFF2-40B4-BE49-F238E27FC236}">
                      <a16:creationId xmlns:a16="http://schemas.microsoft.com/office/drawing/2014/main" id="{DA8017E6-D548-4973-9CE8-863A0A436E4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679208" y="710234"/>
                  <a:ext cx="219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1DA21BC2-5017-4FDF-9FDD-0C913A7A9734}"/>
                    </a:ext>
                  </a:extLst>
                </p14:cNvPr>
                <p14:cNvContentPartPr/>
                <p14:nvPr/>
              </p14:nvContentPartPr>
              <p14:xfrm>
                <a:off x="3781088" y="790874"/>
                <a:ext cx="109080" cy="111600"/>
              </p14:xfrm>
            </p:contentPart>
          </mc:Choice>
          <mc:Fallback xmlns="">
            <p:pic>
              <p:nvPicPr>
                <p:cNvPr id="66" name="Freihand 65">
                  <a:extLst>
                    <a:ext uri="{FF2B5EF4-FFF2-40B4-BE49-F238E27FC236}">
                      <a16:creationId xmlns:a16="http://schemas.microsoft.com/office/drawing/2014/main" id="{1DA21BC2-5017-4FDF-9FDD-0C913A7A973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772448" y="781874"/>
                  <a:ext cx="1267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8" name="Freihand 67">
                  <a:extLst>
                    <a:ext uri="{FF2B5EF4-FFF2-40B4-BE49-F238E27FC236}">
                      <a16:creationId xmlns:a16="http://schemas.microsoft.com/office/drawing/2014/main" id="{154B437F-6CBA-4589-BFFD-F66CC2653825}"/>
                    </a:ext>
                  </a:extLst>
                </p14:cNvPr>
                <p14:cNvContentPartPr/>
                <p14:nvPr/>
              </p14:nvContentPartPr>
              <p14:xfrm>
                <a:off x="3777128" y="832274"/>
                <a:ext cx="89640" cy="177840"/>
              </p14:xfrm>
            </p:contentPart>
          </mc:Choice>
          <mc:Fallback xmlns="">
            <p:pic>
              <p:nvPicPr>
                <p:cNvPr id="68" name="Freihand 67">
                  <a:extLst>
                    <a:ext uri="{FF2B5EF4-FFF2-40B4-BE49-F238E27FC236}">
                      <a16:creationId xmlns:a16="http://schemas.microsoft.com/office/drawing/2014/main" id="{154B437F-6CBA-4589-BFFD-F66CC265382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768488" y="823274"/>
                  <a:ext cx="1072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C4087404-EC01-41E0-ACD0-B8A2131EEB31}"/>
                    </a:ext>
                  </a:extLst>
                </p14:cNvPr>
                <p14:cNvContentPartPr/>
                <p14:nvPr/>
              </p14:nvContentPartPr>
              <p14:xfrm>
                <a:off x="3940208" y="718874"/>
                <a:ext cx="97200" cy="195120"/>
              </p14:xfrm>
            </p:contentPart>
          </mc:Choice>
          <mc:Fallback xmlns="">
            <p:pic>
              <p:nvPicPr>
                <p:cNvPr id="69" name="Freihand 68">
                  <a:extLst>
                    <a:ext uri="{FF2B5EF4-FFF2-40B4-BE49-F238E27FC236}">
                      <a16:creationId xmlns:a16="http://schemas.microsoft.com/office/drawing/2014/main" id="{C4087404-EC01-41E0-ACD0-B8A2131EEB3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931208" y="709874"/>
                  <a:ext cx="1148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DAC1F920-BE46-432B-8883-787BB6AECC07}"/>
                    </a:ext>
                  </a:extLst>
                </p14:cNvPr>
                <p14:cNvContentPartPr/>
                <p14:nvPr/>
              </p14:nvContentPartPr>
              <p14:xfrm>
                <a:off x="4071968" y="699794"/>
                <a:ext cx="31320" cy="191880"/>
              </p14:xfrm>
            </p:contentPart>
          </mc:Choice>
          <mc:Fallback xmlns="">
            <p:pic>
              <p:nvPicPr>
                <p:cNvPr id="70" name="Freihand 69">
                  <a:extLst>
                    <a:ext uri="{FF2B5EF4-FFF2-40B4-BE49-F238E27FC236}">
                      <a16:creationId xmlns:a16="http://schemas.microsoft.com/office/drawing/2014/main" id="{DAC1F920-BE46-432B-8883-787BB6AECC0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063328" y="691154"/>
                  <a:ext cx="489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1" name="Freihand 70">
                  <a:extLst>
                    <a:ext uri="{FF2B5EF4-FFF2-40B4-BE49-F238E27FC236}">
                      <a16:creationId xmlns:a16="http://schemas.microsoft.com/office/drawing/2014/main" id="{4C93F155-4553-44C0-AF5A-827866B6FE67}"/>
                    </a:ext>
                  </a:extLst>
                </p14:cNvPr>
                <p14:cNvContentPartPr/>
                <p14:nvPr/>
              </p14:nvContentPartPr>
              <p14:xfrm>
                <a:off x="4014368" y="773234"/>
                <a:ext cx="108360" cy="13320"/>
              </p14:xfrm>
            </p:contentPart>
          </mc:Choice>
          <mc:Fallback xmlns="">
            <p:pic>
              <p:nvPicPr>
                <p:cNvPr id="71" name="Freihand 70">
                  <a:extLst>
                    <a:ext uri="{FF2B5EF4-FFF2-40B4-BE49-F238E27FC236}">
                      <a16:creationId xmlns:a16="http://schemas.microsoft.com/office/drawing/2014/main" id="{4C93F155-4553-44C0-AF5A-827866B6FE6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005728" y="764594"/>
                  <a:ext cx="126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2" name="Freihand 71">
                  <a:extLst>
                    <a:ext uri="{FF2B5EF4-FFF2-40B4-BE49-F238E27FC236}">
                      <a16:creationId xmlns:a16="http://schemas.microsoft.com/office/drawing/2014/main" id="{7FFC3A59-476D-4CDC-ABD7-CB452F8EEC34}"/>
                    </a:ext>
                  </a:extLst>
                </p14:cNvPr>
                <p14:cNvContentPartPr/>
                <p14:nvPr/>
              </p14:nvContentPartPr>
              <p14:xfrm>
                <a:off x="4145768" y="771434"/>
                <a:ext cx="120600" cy="133560"/>
              </p14:xfrm>
            </p:contentPart>
          </mc:Choice>
          <mc:Fallback xmlns="">
            <p:pic>
              <p:nvPicPr>
                <p:cNvPr id="72" name="Freihand 71">
                  <a:extLst>
                    <a:ext uri="{FF2B5EF4-FFF2-40B4-BE49-F238E27FC236}">
                      <a16:creationId xmlns:a16="http://schemas.microsoft.com/office/drawing/2014/main" id="{7FFC3A59-476D-4CDC-ABD7-CB452F8EEC3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137128" y="762794"/>
                  <a:ext cx="1382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3" name="Freihand 72">
                  <a:extLst>
                    <a:ext uri="{FF2B5EF4-FFF2-40B4-BE49-F238E27FC236}">
                      <a16:creationId xmlns:a16="http://schemas.microsoft.com/office/drawing/2014/main" id="{16585F0A-6717-4BB7-BFF1-397DED40E52C}"/>
                    </a:ext>
                  </a:extLst>
                </p14:cNvPr>
                <p14:cNvContentPartPr/>
                <p14:nvPr/>
              </p14:nvContentPartPr>
              <p14:xfrm>
                <a:off x="4339448" y="814634"/>
                <a:ext cx="16560" cy="87480"/>
              </p14:xfrm>
            </p:contentPart>
          </mc:Choice>
          <mc:Fallback xmlns="">
            <p:pic>
              <p:nvPicPr>
                <p:cNvPr id="73" name="Freihand 72">
                  <a:extLst>
                    <a:ext uri="{FF2B5EF4-FFF2-40B4-BE49-F238E27FC236}">
                      <a16:creationId xmlns:a16="http://schemas.microsoft.com/office/drawing/2014/main" id="{16585F0A-6717-4BB7-BFF1-397DED40E52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330448" y="805994"/>
                  <a:ext cx="342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CE49102D-1F39-4C2F-84FC-659EA8322E7C}"/>
                    </a:ext>
                  </a:extLst>
                </p14:cNvPr>
                <p14:cNvContentPartPr/>
                <p14:nvPr/>
              </p14:nvContentPartPr>
              <p14:xfrm>
                <a:off x="4328648" y="718514"/>
                <a:ext cx="19080" cy="22680"/>
              </p14:xfrm>
            </p:contentPart>
          </mc:Choice>
          <mc:Fallback xmlns="">
            <p:pic>
              <p:nvPicPr>
                <p:cNvPr id="74" name="Freihand 73">
                  <a:extLst>
                    <a:ext uri="{FF2B5EF4-FFF2-40B4-BE49-F238E27FC236}">
                      <a16:creationId xmlns:a16="http://schemas.microsoft.com/office/drawing/2014/main" id="{CE49102D-1F39-4C2F-84FC-659EA8322E7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320008" y="709514"/>
                  <a:ext cx="36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5" name="Freihand 74">
                  <a:extLst>
                    <a:ext uri="{FF2B5EF4-FFF2-40B4-BE49-F238E27FC236}">
                      <a16:creationId xmlns:a16="http://schemas.microsoft.com/office/drawing/2014/main" id="{B0343A30-1627-4080-AC04-25E8CF02DCD0}"/>
                    </a:ext>
                  </a:extLst>
                </p14:cNvPr>
                <p14:cNvContentPartPr/>
                <p14:nvPr/>
              </p14:nvContentPartPr>
              <p14:xfrm>
                <a:off x="4436648" y="834434"/>
                <a:ext cx="113760" cy="82080"/>
              </p14:xfrm>
            </p:contentPart>
          </mc:Choice>
          <mc:Fallback xmlns="">
            <p:pic>
              <p:nvPicPr>
                <p:cNvPr id="75" name="Freihand 74">
                  <a:extLst>
                    <a:ext uri="{FF2B5EF4-FFF2-40B4-BE49-F238E27FC236}">
                      <a16:creationId xmlns:a16="http://schemas.microsoft.com/office/drawing/2014/main" id="{B0343A30-1627-4080-AC04-25E8CF02DCD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427648" y="825434"/>
                  <a:ext cx="1314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6" name="Freihand 75">
                  <a:extLst>
                    <a:ext uri="{FF2B5EF4-FFF2-40B4-BE49-F238E27FC236}">
                      <a16:creationId xmlns:a16="http://schemas.microsoft.com/office/drawing/2014/main" id="{D47108EC-4DAF-48DA-B5AF-58A159DDEC52}"/>
                    </a:ext>
                  </a:extLst>
                </p14:cNvPr>
                <p14:cNvContentPartPr/>
                <p14:nvPr/>
              </p14:nvContentPartPr>
              <p14:xfrm>
                <a:off x="4556528" y="703394"/>
                <a:ext cx="28080" cy="195480"/>
              </p14:xfrm>
            </p:contentPart>
          </mc:Choice>
          <mc:Fallback xmlns="">
            <p:pic>
              <p:nvPicPr>
                <p:cNvPr id="76" name="Freihand 75">
                  <a:extLst>
                    <a:ext uri="{FF2B5EF4-FFF2-40B4-BE49-F238E27FC236}">
                      <a16:creationId xmlns:a16="http://schemas.microsoft.com/office/drawing/2014/main" id="{D47108EC-4DAF-48DA-B5AF-58A159DDEC5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547888" y="694754"/>
                  <a:ext cx="457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7" name="Freihand 76">
                  <a:extLst>
                    <a:ext uri="{FF2B5EF4-FFF2-40B4-BE49-F238E27FC236}">
                      <a16:creationId xmlns:a16="http://schemas.microsoft.com/office/drawing/2014/main" id="{FFF4AF75-8FCC-4478-BD60-EB768E657E7F}"/>
                    </a:ext>
                  </a:extLst>
                </p14:cNvPr>
                <p14:cNvContentPartPr/>
                <p14:nvPr/>
              </p14:nvContentPartPr>
              <p14:xfrm>
                <a:off x="4615208" y="789074"/>
                <a:ext cx="97200" cy="124200"/>
              </p14:xfrm>
            </p:contentPart>
          </mc:Choice>
          <mc:Fallback xmlns="">
            <p:pic>
              <p:nvPicPr>
                <p:cNvPr id="77" name="Freihand 76">
                  <a:extLst>
                    <a:ext uri="{FF2B5EF4-FFF2-40B4-BE49-F238E27FC236}">
                      <a16:creationId xmlns:a16="http://schemas.microsoft.com/office/drawing/2014/main" id="{FFF4AF75-8FCC-4478-BD60-EB768E657E7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606208" y="780074"/>
                  <a:ext cx="1148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8" name="Freihand 77">
                  <a:extLst>
                    <a:ext uri="{FF2B5EF4-FFF2-40B4-BE49-F238E27FC236}">
                      <a16:creationId xmlns:a16="http://schemas.microsoft.com/office/drawing/2014/main" id="{76267DE6-2FD3-48A6-B2F0-B2828F453197}"/>
                    </a:ext>
                  </a:extLst>
                </p14:cNvPr>
                <p14:cNvContentPartPr/>
                <p14:nvPr/>
              </p14:nvContentPartPr>
              <p14:xfrm>
                <a:off x="4789808" y="880154"/>
                <a:ext cx="11880" cy="13320"/>
              </p14:xfrm>
            </p:contentPart>
          </mc:Choice>
          <mc:Fallback xmlns="">
            <p:pic>
              <p:nvPicPr>
                <p:cNvPr id="78" name="Freihand 77">
                  <a:extLst>
                    <a:ext uri="{FF2B5EF4-FFF2-40B4-BE49-F238E27FC236}">
                      <a16:creationId xmlns:a16="http://schemas.microsoft.com/office/drawing/2014/main" id="{76267DE6-2FD3-48A6-B2F0-B2828F45319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780808" y="871514"/>
                  <a:ext cx="295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9" name="Freihand 78">
                  <a:extLst>
                    <a:ext uri="{FF2B5EF4-FFF2-40B4-BE49-F238E27FC236}">
                      <a16:creationId xmlns:a16="http://schemas.microsoft.com/office/drawing/2014/main" id="{7AB7531B-4490-4AF3-81B1-4A755C03545B}"/>
                    </a:ext>
                  </a:extLst>
                </p14:cNvPr>
                <p14:cNvContentPartPr/>
                <p14:nvPr/>
              </p14:nvContentPartPr>
              <p14:xfrm>
                <a:off x="4875128" y="758114"/>
                <a:ext cx="150480" cy="126720"/>
              </p14:xfrm>
            </p:contentPart>
          </mc:Choice>
          <mc:Fallback xmlns="">
            <p:pic>
              <p:nvPicPr>
                <p:cNvPr id="79" name="Freihand 78">
                  <a:extLst>
                    <a:ext uri="{FF2B5EF4-FFF2-40B4-BE49-F238E27FC236}">
                      <a16:creationId xmlns:a16="http://schemas.microsoft.com/office/drawing/2014/main" id="{7AB7531B-4490-4AF3-81B1-4A755C03545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866128" y="749114"/>
                  <a:ext cx="1681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80" name="Freihand 79">
                  <a:extLst>
                    <a:ext uri="{FF2B5EF4-FFF2-40B4-BE49-F238E27FC236}">
                      <a16:creationId xmlns:a16="http://schemas.microsoft.com/office/drawing/2014/main" id="{64B93DC3-756A-4F21-96BD-6F62B0201AA8}"/>
                    </a:ext>
                  </a:extLst>
                </p14:cNvPr>
                <p14:cNvContentPartPr/>
                <p14:nvPr/>
              </p14:nvContentPartPr>
              <p14:xfrm>
                <a:off x="5080688" y="783314"/>
                <a:ext cx="144000" cy="107640"/>
              </p14:xfrm>
            </p:contentPart>
          </mc:Choice>
          <mc:Fallback xmlns="">
            <p:pic>
              <p:nvPicPr>
                <p:cNvPr id="80" name="Freihand 79">
                  <a:extLst>
                    <a:ext uri="{FF2B5EF4-FFF2-40B4-BE49-F238E27FC236}">
                      <a16:creationId xmlns:a16="http://schemas.microsoft.com/office/drawing/2014/main" id="{64B93DC3-756A-4F21-96BD-6F62B0201AA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071688" y="774674"/>
                  <a:ext cx="161640" cy="12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83" name="Freihand 82">
                <a:extLst>
                  <a:ext uri="{FF2B5EF4-FFF2-40B4-BE49-F238E27FC236}">
                    <a16:creationId xmlns:a16="http://schemas.microsoft.com/office/drawing/2014/main" id="{2BB700F6-7ECB-4F2C-A5BF-B9D3534159DC}"/>
                  </a:ext>
                </a:extLst>
              </p14:cNvPr>
              <p14:cNvContentPartPr/>
              <p14:nvPr/>
            </p14:nvContentPartPr>
            <p14:xfrm>
              <a:off x="7952632" y="417194"/>
              <a:ext cx="1955520" cy="807120"/>
            </p14:xfrm>
          </p:contentPart>
        </mc:Choice>
        <mc:Fallback xmlns="">
          <p:pic>
            <p:nvPicPr>
              <p:cNvPr id="83" name="Freihand 82">
                <a:extLst>
                  <a:ext uri="{FF2B5EF4-FFF2-40B4-BE49-F238E27FC236}">
                    <a16:creationId xmlns:a16="http://schemas.microsoft.com/office/drawing/2014/main" id="{2BB700F6-7ECB-4F2C-A5BF-B9D3534159DC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7943992" y="408554"/>
                <a:ext cx="1973160" cy="82476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Grafik 1">
            <a:extLst>
              <a:ext uri="{FF2B5EF4-FFF2-40B4-BE49-F238E27FC236}">
                <a16:creationId xmlns:a16="http://schemas.microsoft.com/office/drawing/2014/main" id="{C6520F21-9662-40A4-B6AE-15AD8B476635}"/>
              </a:ext>
            </a:extLst>
          </p:cNvPr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436500" y="3973936"/>
            <a:ext cx="6048375" cy="241935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709DC75-C1A6-4E3F-A776-D4F21943EC8C}"/>
              </a:ext>
            </a:extLst>
          </p:cNvPr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2186557" y="3653834"/>
            <a:ext cx="8067675" cy="1562100"/>
          </a:xfrm>
          <a:prstGeom prst="rect">
            <a:avLst/>
          </a:prstGeom>
        </p:spPr>
      </p:pic>
      <p:sp>
        <p:nvSpPr>
          <p:cNvPr id="3" name="Verbotsymbol 2">
            <a:extLst>
              <a:ext uri="{FF2B5EF4-FFF2-40B4-BE49-F238E27FC236}">
                <a16:creationId xmlns:a16="http://schemas.microsoft.com/office/drawing/2014/main" id="{7EBD9C13-020F-458A-AAA0-C04CE55FBCA4}"/>
              </a:ext>
            </a:extLst>
          </p:cNvPr>
          <p:cNvSpPr/>
          <p:nvPr/>
        </p:nvSpPr>
        <p:spPr>
          <a:xfrm>
            <a:off x="6547985" y="2718849"/>
            <a:ext cx="461482" cy="482602"/>
          </a:xfrm>
          <a:prstGeom prst="noSmoking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tx1"/>
              </a:solidFill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D9E3E30B-A321-4E7F-947D-17701F438A3A}"/>
              </a:ext>
            </a:extLst>
          </p:cNvPr>
          <p:cNvSpPr/>
          <p:nvPr/>
        </p:nvSpPr>
        <p:spPr>
          <a:xfrm>
            <a:off x="5197459" y="4487917"/>
            <a:ext cx="1965245" cy="258341"/>
          </a:xfrm>
          <a:custGeom>
            <a:avLst/>
            <a:gdLst>
              <a:gd name="connsiteX0" fmla="*/ 0 w 1965245"/>
              <a:gd name="connsiteY0" fmla="*/ 0 h 258341"/>
              <a:gd name="connsiteX1" fmla="*/ 635429 w 1965245"/>
              <a:gd name="connsiteY1" fmla="*/ 0 h 258341"/>
              <a:gd name="connsiteX2" fmla="*/ 1231554 w 1965245"/>
              <a:gd name="connsiteY2" fmla="*/ 0 h 258341"/>
              <a:gd name="connsiteX3" fmla="*/ 1965245 w 1965245"/>
              <a:gd name="connsiteY3" fmla="*/ 0 h 258341"/>
              <a:gd name="connsiteX4" fmla="*/ 1965245 w 1965245"/>
              <a:gd name="connsiteY4" fmla="*/ 258341 h 258341"/>
              <a:gd name="connsiteX5" fmla="*/ 1349468 w 1965245"/>
              <a:gd name="connsiteY5" fmla="*/ 258341 h 258341"/>
              <a:gd name="connsiteX6" fmla="*/ 655082 w 1965245"/>
              <a:gd name="connsiteY6" fmla="*/ 258341 h 258341"/>
              <a:gd name="connsiteX7" fmla="*/ 0 w 1965245"/>
              <a:gd name="connsiteY7" fmla="*/ 258341 h 258341"/>
              <a:gd name="connsiteX8" fmla="*/ 0 w 1965245"/>
              <a:gd name="connsiteY8" fmla="*/ 0 h 25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5245" h="258341" extrusionOk="0">
                <a:moveTo>
                  <a:pt x="0" y="0"/>
                </a:moveTo>
                <a:cubicBezTo>
                  <a:pt x="204344" y="3504"/>
                  <a:pt x="408203" y="9765"/>
                  <a:pt x="635429" y="0"/>
                </a:cubicBezTo>
                <a:cubicBezTo>
                  <a:pt x="862655" y="-9765"/>
                  <a:pt x="945562" y="-14520"/>
                  <a:pt x="1231554" y="0"/>
                </a:cubicBezTo>
                <a:cubicBezTo>
                  <a:pt x="1517547" y="14520"/>
                  <a:pt x="1680681" y="-11259"/>
                  <a:pt x="1965245" y="0"/>
                </a:cubicBezTo>
                <a:cubicBezTo>
                  <a:pt x="1957832" y="63540"/>
                  <a:pt x="1977620" y="180182"/>
                  <a:pt x="1965245" y="258341"/>
                </a:cubicBezTo>
                <a:cubicBezTo>
                  <a:pt x="1803240" y="235660"/>
                  <a:pt x="1583448" y="276772"/>
                  <a:pt x="1349468" y="258341"/>
                </a:cubicBezTo>
                <a:cubicBezTo>
                  <a:pt x="1115488" y="239910"/>
                  <a:pt x="968376" y="249548"/>
                  <a:pt x="655082" y="258341"/>
                </a:cubicBezTo>
                <a:cubicBezTo>
                  <a:pt x="341788" y="267134"/>
                  <a:pt x="192648" y="240700"/>
                  <a:pt x="0" y="258341"/>
                </a:cubicBezTo>
                <a:cubicBezTo>
                  <a:pt x="-9410" y="206016"/>
                  <a:pt x="11315" y="72599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4B2602CC-762E-4861-8771-2AF5821D13D4}"/>
              </a:ext>
            </a:extLst>
          </p:cNvPr>
          <p:cNvSpPr txBox="1"/>
          <p:nvPr/>
        </p:nvSpPr>
        <p:spPr>
          <a:xfrm>
            <a:off x="5164045" y="5553631"/>
            <a:ext cx="83088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 err="1">
                <a:solidFill>
                  <a:srgbClr val="00FF00"/>
                </a:solidFill>
              </a:rPr>
              <a:t>who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is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this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little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helper</a:t>
            </a:r>
            <a:r>
              <a:rPr lang="de-DE" sz="3200" dirty="0">
                <a:solidFill>
                  <a:srgbClr val="00FF00"/>
                </a:solidFill>
              </a:rPr>
              <a:t>?</a:t>
            </a:r>
            <a:endParaRPr lang="de-AT" sz="3200" dirty="0">
              <a:solidFill>
                <a:srgbClr val="00FF00"/>
              </a:solidFill>
            </a:endParaRP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8D087C43-024B-4A0F-A5FB-33E9BF45F6A5}"/>
              </a:ext>
            </a:extLst>
          </p:cNvPr>
          <p:cNvGrpSpPr/>
          <p:nvPr/>
        </p:nvGrpSpPr>
        <p:grpSpPr>
          <a:xfrm rot="21300892">
            <a:off x="6189392" y="1257715"/>
            <a:ext cx="1703880" cy="1462320"/>
            <a:chOff x="6052966" y="1131074"/>
            <a:chExt cx="1703880" cy="146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" name="Freihand 5">
                  <a:extLst>
                    <a:ext uri="{FF2B5EF4-FFF2-40B4-BE49-F238E27FC236}">
                      <a16:creationId xmlns:a16="http://schemas.microsoft.com/office/drawing/2014/main" id="{3FDFA309-1455-4B4D-B129-1C77B227675D}"/>
                    </a:ext>
                  </a:extLst>
                </p14:cNvPr>
                <p14:cNvContentPartPr/>
                <p14:nvPr/>
              </p14:nvContentPartPr>
              <p14:xfrm>
                <a:off x="6052966" y="1227194"/>
                <a:ext cx="1629360" cy="1366200"/>
              </p14:xfrm>
            </p:contentPart>
          </mc:Choice>
          <mc:Fallback xmlns="">
            <p:pic>
              <p:nvPicPr>
                <p:cNvPr id="6" name="Freihand 5">
                  <a:extLst>
                    <a:ext uri="{FF2B5EF4-FFF2-40B4-BE49-F238E27FC236}">
                      <a16:creationId xmlns:a16="http://schemas.microsoft.com/office/drawing/2014/main" id="{3FDFA309-1455-4B4D-B129-1C77B227675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044326" y="1218194"/>
                  <a:ext cx="1647000" cy="13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A529CB7-F947-4AA5-86F5-DBF3106B275D}"/>
                    </a:ext>
                  </a:extLst>
                </p14:cNvPr>
                <p14:cNvContentPartPr/>
                <p14:nvPr/>
              </p14:nvContentPartPr>
              <p14:xfrm>
                <a:off x="7544446" y="1131074"/>
                <a:ext cx="212400" cy="24660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A529CB7-F947-4AA5-86F5-DBF3106B275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535446" y="1122434"/>
                  <a:ext cx="230040" cy="264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F5451ED0-72B6-47E9-9ECE-35F99B4B19E3}"/>
                  </a:ext>
                </a:extLst>
              </p14:cNvPr>
              <p14:cNvContentPartPr/>
              <p14:nvPr/>
            </p14:nvContentPartPr>
            <p14:xfrm>
              <a:off x="6806086" y="1394594"/>
              <a:ext cx="1245240" cy="1447560"/>
            </p14:xfrm>
          </p:contentPart>
        </mc:Choice>
        <mc:Fallback xmlns=""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F5451ED0-72B6-47E9-9ECE-35F99B4B19E3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6797446" y="1385594"/>
                <a:ext cx="1262880" cy="146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7" name="Freihand 16">
                <a:extLst>
                  <a:ext uri="{FF2B5EF4-FFF2-40B4-BE49-F238E27FC236}">
                    <a16:creationId xmlns:a16="http://schemas.microsoft.com/office/drawing/2014/main" id="{1D7883C2-F4C9-4E10-9723-FF3F395719B6}"/>
                  </a:ext>
                </a:extLst>
              </p14:cNvPr>
              <p14:cNvContentPartPr/>
              <p14:nvPr/>
            </p14:nvContentPartPr>
            <p14:xfrm>
              <a:off x="6778726" y="2621114"/>
              <a:ext cx="279720" cy="280440"/>
            </p14:xfrm>
          </p:contentPart>
        </mc:Choice>
        <mc:Fallback xmlns="">
          <p:pic>
            <p:nvPicPr>
              <p:cNvPr id="17" name="Freihand 16">
                <a:extLst>
                  <a:ext uri="{FF2B5EF4-FFF2-40B4-BE49-F238E27FC236}">
                    <a16:creationId xmlns:a16="http://schemas.microsoft.com/office/drawing/2014/main" id="{1D7883C2-F4C9-4E10-9723-FF3F395719B6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6769726" y="2612114"/>
                <a:ext cx="297360" cy="298080"/>
              </a:xfrm>
              <a:prstGeom prst="rect">
                <a:avLst/>
              </a:prstGeom>
            </p:spPr>
          </p:pic>
        </mc:Fallback>
      </mc:AlternateContent>
      <p:sp>
        <p:nvSpPr>
          <p:cNvPr id="67" name="Textfeld 66">
            <a:extLst>
              <a:ext uri="{FF2B5EF4-FFF2-40B4-BE49-F238E27FC236}">
                <a16:creationId xmlns:a16="http://schemas.microsoft.com/office/drawing/2014/main" id="{91CBD7F4-0FA0-4282-AC93-97D9362F5AE9}"/>
              </a:ext>
            </a:extLst>
          </p:cNvPr>
          <p:cNvSpPr txBox="1"/>
          <p:nvPr/>
        </p:nvSpPr>
        <p:spPr>
          <a:xfrm>
            <a:off x="3183488" y="1424418"/>
            <a:ext cx="67371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+mj-lt"/>
              </a:rPr>
              <a:t>GET /lightcontent.txt HTTP/1.1</a:t>
            </a:r>
          </a:p>
          <a:p>
            <a:r>
              <a:rPr lang="de-DE" dirty="0">
                <a:latin typeface="+mj-lt"/>
              </a:rPr>
              <a:t>Host: lightside.me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A88FF80B-B657-4F84-B72F-D16ADB4731EE}"/>
              </a:ext>
            </a:extLst>
          </p:cNvPr>
          <p:cNvSpPr txBox="1"/>
          <p:nvPr/>
        </p:nvSpPr>
        <p:spPr>
          <a:xfrm>
            <a:off x="7945296" y="1864420"/>
            <a:ext cx="399981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j-lt"/>
              </a:rPr>
              <a:t>HTTP/1.1 200 OK</a:t>
            </a:r>
          </a:p>
          <a:p>
            <a:r>
              <a:rPr lang="de-DE" sz="1600" dirty="0">
                <a:latin typeface="+mj-lt"/>
              </a:rPr>
              <a:t>...</a:t>
            </a:r>
          </a:p>
          <a:p>
            <a:r>
              <a:rPr lang="en-US" sz="1600" dirty="0">
                <a:latin typeface="+mj-lt"/>
              </a:rPr>
              <a:t>Hey there, this message comes from</a:t>
            </a:r>
          </a:p>
          <a:p>
            <a:r>
              <a:rPr lang="en-US" sz="1600" dirty="0">
                <a:latin typeface="+mj-lt"/>
              </a:rPr>
              <a:t>the light side.</a:t>
            </a:r>
            <a:endParaRPr lang="de-DE" sz="1600" dirty="0">
              <a:latin typeface="+mj-lt"/>
            </a:endParaRPr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A7C7F0C0-1A90-4F4B-8C3F-DEFB197A6C28}"/>
              </a:ext>
            </a:extLst>
          </p:cNvPr>
          <p:cNvGrpSpPr/>
          <p:nvPr/>
        </p:nvGrpSpPr>
        <p:grpSpPr>
          <a:xfrm>
            <a:off x="4446217" y="2498671"/>
            <a:ext cx="2266560" cy="1233360"/>
            <a:chOff x="8755481" y="4747220"/>
            <a:chExt cx="2266560" cy="1233360"/>
          </a:xfrm>
        </p:grpSpPr>
        <p:grpSp>
          <p:nvGrpSpPr>
            <p:cNvPr id="58" name="Gruppieren 57">
              <a:extLst>
                <a:ext uri="{FF2B5EF4-FFF2-40B4-BE49-F238E27FC236}">
                  <a16:creationId xmlns:a16="http://schemas.microsoft.com/office/drawing/2014/main" id="{51EC7ADB-751F-4657-9AA4-15F7C6F5A649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8D8B8C5D-1D4D-4EF5-9869-D4156D39E6B1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3627FBDC-0770-4239-AEA2-AA4DC319837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C0E41E39-6149-418F-BC91-0F307FFE206D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F38975AE-7264-4E86-9723-534D2F82F7FE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C5FAA55-620E-47E1-8C26-6D585C36C0C8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2DE74B70-63CA-41BD-A856-9BC80B2B0F2C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EDA4E5B-61E6-4BAB-A513-A130140D4C4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98" name="Freihand 97">
                    <a:extLst>
                      <a:ext uri="{FF2B5EF4-FFF2-40B4-BE49-F238E27FC236}">
                        <a16:creationId xmlns:a16="http://schemas.microsoft.com/office/drawing/2014/main" id="{71D355BF-57FD-41C3-8E00-D22D66233809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99" name="Freihand 98">
                    <a:extLst>
                      <a:ext uri="{FF2B5EF4-FFF2-40B4-BE49-F238E27FC236}">
                        <a16:creationId xmlns:a16="http://schemas.microsoft.com/office/drawing/2014/main" id="{DD9C9A71-43E1-4765-8D0E-1AFF75C0925D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00" name="Freihand 99">
                    <a:extLst>
                      <a:ext uri="{FF2B5EF4-FFF2-40B4-BE49-F238E27FC236}">
                        <a16:creationId xmlns:a16="http://schemas.microsoft.com/office/drawing/2014/main" id="{547EA03F-CC7D-497D-9499-645C630B814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F8011AC1-C645-4B69-A420-497DD3C0FF42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0" name="Freihand 59">
                  <a:extLst>
                    <a:ext uri="{FF2B5EF4-FFF2-40B4-BE49-F238E27FC236}">
                      <a16:creationId xmlns:a16="http://schemas.microsoft.com/office/drawing/2014/main" id="{CF2E8999-4261-409D-A5C9-E417DE28FDC6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1" name="Freihand 60">
                  <a:extLst>
                    <a:ext uri="{FF2B5EF4-FFF2-40B4-BE49-F238E27FC236}">
                      <a16:creationId xmlns:a16="http://schemas.microsoft.com/office/drawing/2014/main" id="{BD724DE5-4AF2-4267-9BFB-B1FEADBE0CD8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CC052CC3-EEF1-435F-8534-BC9B7DF0F7F3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3799A814-4363-4DE8-949B-59D1BFA63FF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2A732D05-A7E5-43F3-B93F-7FA27DA9B766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1E3AE392-CD83-4BC1-846E-4BEB00F47019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4" name="Gruppieren 83">
              <a:extLst>
                <a:ext uri="{FF2B5EF4-FFF2-40B4-BE49-F238E27FC236}">
                  <a16:creationId xmlns:a16="http://schemas.microsoft.com/office/drawing/2014/main" id="{ECAC82CE-E62E-4C80-8688-451C4E6BE15B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6240CCB-D7C6-405D-96ED-42B7BFA8356B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6FF776BA-914B-46F8-8A91-7A727F5B8C93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86" name="Freihand 85">
                  <a:extLst>
                    <a:ext uri="{FF2B5EF4-FFF2-40B4-BE49-F238E27FC236}">
                      <a16:creationId xmlns:a16="http://schemas.microsoft.com/office/drawing/2014/main" id="{B13E20FA-C599-4C80-9CAC-21A9B0B702A1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87" name="Freihand 86">
                  <a:extLst>
                    <a:ext uri="{FF2B5EF4-FFF2-40B4-BE49-F238E27FC236}">
                      <a16:creationId xmlns:a16="http://schemas.microsoft.com/office/drawing/2014/main" id="{590A2F0A-E7B8-40C7-A4B3-DAA9E3F2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8" name="Gruppieren 87">
              <a:extLst>
                <a:ext uri="{FF2B5EF4-FFF2-40B4-BE49-F238E27FC236}">
                  <a16:creationId xmlns:a16="http://schemas.microsoft.com/office/drawing/2014/main" id="{BC0F3ABF-825B-45D9-98E4-2AEE91298D1E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472BBC12-B34F-496E-B3F6-534DB187E611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2B7F366F-FA6C-4851-B819-61572A0134D5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572B5683-0345-41CF-B97C-31170128B310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53C3E4A0-10F7-4B98-AF94-2117B9D338BF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8969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5" grpId="0" animBg="1"/>
      <p:bldP spid="56" grpId="0"/>
      <p:bldP spid="67" grpId="0"/>
      <p:bldP spid="8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09942E4-E5EC-409B-81F6-0AA8029AE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Same Origin Policy</a:t>
            </a:r>
            <a:endParaRPr lang="de-AT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898A89D-645B-47DD-8760-039A787F9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5892"/>
          </a:xfrm>
        </p:spPr>
        <p:txBody>
          <a:bodyPr>
            <a:normAutofit/>
          </a:bodyPr>
          <a:lstStyle/>
          <a:p>
            <a:r>
              <a:rPr lang="de-DE" dirty="0"/>
              <a:t>The </a:t>
            </a:r>
            <a:r>
              <a:rPr lang="de-DE" dirty="0" err="1"/>
              <a:t>web‘s</a:t>
            </a:r>
            <a:r>
              <a:rPr lang="de-DE" dirty="0"/>
              <a:t> </a:t>
            </a:r>
            <a:r>
              <a:rPr lang="de-DE" dirty="0" err="1"/>
              <a:t>basic</a:t>
            </a:r>
            <a:r>
              <a:rPr lang="de-DE" dirty="0"/>
              <a:t> </a:t>
            </a:r>
            <a:r>
              <a:rPr lang="de-DE" dirty="0" err="1"/>
              <a:t>security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lvl="1"/>
            <a:r>
              <a:rPr lang="de-DE" dirty="0"/>
              <a:t>Basic </a:t>
            </a:r>
            <a:r>
              <a:rPr lang="de-DE" dirty="0" err="1"/>
              <a:t>idea</a:t>
            </a:r>
            <a:r>
              <a:rPr lang="de-DE" dirty="0"/>
              <a:t>: </a:t>
            </a:r>
          </a:p>
          <a:p>
            <a:pPr lvl="2"/>
            <a:r>
              <a:rPr lang="de-DE" dirty="0"/>
              <a:t>Code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 (darkside.me)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allowed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interfere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resources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 (lightside.me)</a:t>
            </a:r>
          </a:p>
          <a:p>
            <a:pPr marL="914400" lvl="2" indent="0">
              <a:buNone/>
            </a:pPr>
            <a:endParaRPr lang="de-DE" dirty="0"/>
          </a:p>
          <a:p>
            <a:pPr lvl="1"/>
            <a:r>
              <a:rPr lang="de-DE" dirty="0"/>
              <a:t>Origin = Protocol + Host + Port</a:t>
            </a:r>
          </a:p>
          <a:p>
            <a:pPr lvl="2"/>
            <a:r>
              <a:rPr lang="de-DE" dirty="0"/>
              <a:t>http://darkside.me:80</a:t>
            </a:r>
          </a:p>
          <a:p>
            <a:pPr lvl="2"/>
            <a:r>
              <a:rPr lang="de-DE" dirty="0"/>
              <a:t>http://lightside.me:80</a:t>
            </a:r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820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9E2637-A773-4CD2-BA34-BAD7D0957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444" y="365125"/>
            <a:ext cx="11353800" cy="1325563"/>
          </a:xfrm>
        </p:spPr>
        <p:txBody>
          <a:bodyPr/>
          <a:lstStyle/>
          <a:p>
            <a:r>
              <a:rPr lang="de-DE" dirty="0"/>
              <a:t>Cross Origin </a:t>
            </a:r>
            <a:r>
              <a:rPr lang="de-DE" dirty="0" err="1"/>
              <a:t>Resource</a:t>
            </a:r>
            <a:r>
              <a:rPr lang="de-DE" dirty="0"/>
              <a:t> Sharing (CORS)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C2FD48-5D9B-48DC-AF2C-559B02A9E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de-DE" dirty="0" err="1"/>
              <a:t>Sometimes</a:t>
            </a:r>
            <a:r>
              <a:rPr lang="de-DE" dirty="0"/>
              <a:t> </a:t>
            </a:r>
            <a:r>
              <a:rPr lang="de-DE" dirty="0" err="1"/>
              <a:t>applications</a:t>
            </a:r>
            <a:r>
              <a:rPr lang="de-DE" dirty="0"/>
              <a:t> just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communicate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origins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fine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, </a:t>
            </a:r>
            <a:r>
              <a:rPr lang="de-DE" dirty="0" err="1"/>
              <a:t>why</a:t>
            </a:r>
            <a:r>
              <a:rPr lang="de-DE" dirty="0"/>
              <a:t> not…</a:t>
            </a:r>
          </a:p>
          <a:p>
            <a:endParaRPr lang="de-DE" dirty="0"/>
          </a:p>
          <a:p>
            <a:r>
              <a:rPr lang="de-DE" dirty="0"/>
              <a:t>Just </a:t>
            </a:r>
            <a:r>
              <a:rPr lang="de-DE" dirty="0" err="1"/>
              <a:t>define</a:t>
            </a:r>
            <a:r>
              <a:rPr lang="de-DE" dirty="0"/>
              <a:t> a CORS </a:t>
            </a:r>
            <a:r>
              <a:rPr lang="de-DE" dirty="0" err="1"/>
              <a:t>header</a:t>
            </a:r>
            <a:endParaRPr lang="de-DE" dirty="0"/>
          </a:p>
          <a:p>
            <a:pPr lvl="1"/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allow</a:t>
            </a:r>
            <a:r>
              <a:rPr lang="de-DE" dirty="0"/>
              <a:t> a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2"/>
            <a:r>
              <a:rPr lang="de-DE" dirty="0"/>
              <a:t>Access-Control-</a:t>
            </a:r>
            <a:r>
              <a:rPr lang="de-DE" dirty="0" err="1"/>
              <a:t>Allow</a:t>
            </a:r>
            <a:r>
              <a:rPr lang="de-DE" dirty="0"/>
              <a:t>-Origin: http://darkside.me</a:t>
            </a:r>
          </a:p>
          <a:p>
            <a:pPr lvl="1"/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allow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2"/>
            <a:r>
              <a:rPr lang="de-DE" dirty="0"/>
              <a:t>Access-Control-</a:t>
            </a:r>
            <a:r>
              <a:rPr lang="de-DE" dirty="0" err="1"/>
              <a:t>Allow</a:t>
            </a:r>
            <a:r>
              <a:rPr lang="de-DE" dirty="0"/>
              <a:t>-Origin: *</a:t>
            </a:r>
          </a:p>
          <a:p>
            <a:endParaRPr lang="de-DE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93067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428B37CF-0B6F-4CF7-A20B-34E5BF18EFBE}"/>
              </a:ext>
            </a:extLst>
          </p:cNvPr>
          <p:cNvGrpSpPr/>
          <p:nvPr/>
        </p:nvGrpSpPr>
        <p:grpSpPr>
          <a:xfrm>
            <a:off x="1598888" y="417194"/>
            <a:ext cx="1629720" cy="936720"/>
            <a:chOff x="1065608" y="369674"/>
            <a:chExt cx="1629720" cy="93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0D1B89FF-8C8D-45C5-8837-9055BC1883FA}"/>
                    </a:ext>
                  </a:extLst>
                </p14:cNvPr>
                <p14:cNvContentPartPr/>
                <p14:nvPr/>
              </p14:nvContentPartPr>
              <p14:xfrm>
                <a:off x="1065608" y="417194"/>
                <a:ext cx="46800" cy="8884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0D1B89FF-8C8D-45C5-8837-9055BC1883F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56968" y="408554"/>
                  <a:ext cx="64440" cy="90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3085F9CD-51B8-4362-8D00-C832AA2EBA54}"/>
                    </a:ext>
                  </a:extLst>
                </p14:cNvPr>
                <p14:cNvContentPartPr/>
                <p14:nvPr/>
              </p14:nvContentPartPr>
              <p14:xfrm>
                <a:off x="1119968" y="371114"/>
                <a:ext cx="1480320" cy="6264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3085F9CD-51B8-4362-8D00-C832AA2EBA5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10968" y="362474"/>
                  <a:ext cx="14979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A82FFF48-92CC-47C0-94E5-6C9F963FD960}"/>
                    </a:ext>
                  </a:extLst>
                </p14:cNvPr>
                <p14:cNvContentPartPr/>
                <p14:nvPr/>
              </p14:nvContentPartPr>
              <p14:xfrm>
                <a:off x="1085048" y="1257794"/>
                <a:ext cx="1575720" cy="4860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A82FFF48-92CC-47C0-94E5-6C9F963FD96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76408" y="1248794"/>
                  <a:ext cx="15933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E1513140-B5EF-417C-AC9E-74C1A6C90D6E}"/>
                    </a:ext>
                  </a:extLst>
                </p14:cNvPr>
                <p14:cNvContentPartPr/>
                <p14:nvPr/>
              </p14:nvContentPartPr>
              <p14:xfrm>
                <a:off x="2617928" y="369674"/>
                <a:ext cx="77400" cy="89064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E1513140-B5EF-417C-AC9E-74C1A6C90D6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09288" y="360674"/>
                  <a:ext cx="95040" cy="90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DD8ED946-93D8-4143-9FE0-342E362D171E}"/>
              </a:ext>
            </a:extLst>
          </p:cNvPr>
          <p:cNvGrpSpPr/>
          <p:nvPr/>
        </p:nvGrpSpPr>
        <p:grpSpPr>
          <a:xfrm>
            <a:off x="1781408" y="770714"/>
            <a:ext cx="1353960" cy="245880"/>
            <a:chOff x="1248128" y="723194"/>
            <a:chExt cx="1353960" cy="2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AD9C54D5-2DF8-4D1E-8238-E76727F45688}"/>
                    </a:ext>
                  </a:extLst>
                </p14:cNvPr>
                <p14:cNvContentPartPr/>
                <p14:nvPr/>
              </p14:nvContentPartPr>
              <p14:xfrm>
                <a:off x="1248128" y="844874"/>
                <a:ext cx="147600" cy="124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AD9C54D5-2DF8-4D1E-8238-E76727F4568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39128" y="835874"/>
                  <a:ext cx="1652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9C8E4168-69D5-4EF9-B15A-BA2AEB1C4A43}"/>
                    </a:ext>
                  </a:extLst>
                </p14:cNvPr>
                <p14:cNvContentPartPr/>
                <p14:nvPr/>
              </p14:nvContentPartPr>
              <p14:xfrm>
                <a:off x="1398968" y="723194"/>
                <a:ext cx="17280" cy="23508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9C8E4168-69D5-4EF9-B15A-BA2AEB1C4A4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89968" y="714194"/>
                  <a:ext cx="349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09ECF8A4-8D1D-4BC3-BEF3-9BDAA8FF2744}"/>
                    </a:ext>
                  </a:extLst>
                </p14:cNvPr>
                <p14:cNvContentPartPr/>
                <p14:nvPr/>
              </p14:nvContentPartPr>
              <p14:xfrm>
                <a:off x="1460888" y="838394"/>
                <a:ext cx="109440" cy="11412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09ECF8A4-8D1D-4BC3-BEF3-9BDAA8FF274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52248" y="829754"/>
                  <a:ext cx="127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8F93437B-F85D-4125-9687-30B1E3B75B31}"/>
                    </a:ext>
                  </a:extLst>
                </p14:cNvPr>
                <p14:cNvContentPartPr/>
                <p14:nvPr/>
              </p14:nvContentPartPr>
              <p14:xfrm>
                <a:off x="1565288" y="845954"/>
                <a:ext cx="29160" cy="9792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8F93437B-F85D-4125-9687-30B1E3B75B3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56288" y="837314"/>
                  <a:ext cx="46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84E64A6B-6FB7-43DE-80E0-65255AB3A239}"/>
                    </a:ext>
                  </a:extLst>
                </p14:cNvPr>
                <p14:cNvContentPartPr/>
                <p14:nvPr/>
              </p14:nvContentPartPr>
              <p14:xfrm>
                <a:off x="1608488" y="816794"/>
                <a:ext cx="86040" cy="11196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84E64A6B-6FB7-43DE-80E0-65255AB3A23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99848" y="808154"/>
                  <a:ext cx="103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C61834A8-3C09-45B1-8F64-F7BD144E3385}"/>
                    </a:ext>
                  </a:extLst>
                </p14:cNvPr>
                <p14:cNvContentPartPr/>
                <p14:nvPr/>
              </p14:nvContentPartPr>
              <p14:xfrm>
                <a:off x="1729088" y="749114"/>
                <a:ext cx="19080" cy="17784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C61834A8-3C09-45B1-8F64-F7BD144E338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20088" y="740474"/>
                  <a:ext cx="367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3888D57B-0D40-4506-BAAB-43F8EFF1791E}"/>
                    </a:ext>
                  </a:extLst>
                </p14:cNvPr>
                <p14:cNvContentPartPr/>
                <p14:nvPr/>
              </p14:nvContentPartPr>
              <p14:xfrm>
                <a:off x="1747808" y="803834"/>
                <a:ext cx="59040" cy="1213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3888D57B-0D40-4506-BAAB-43F8EFF1791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38808" y="794834"/>
                  <a:ext cx="76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88C06193-57BE-4019-A4DF-25421FFD40E1}"/>
                    </a:ext>
                  </a:extLst>
                </p14:cNvPr>
                <p14:cNvContentPartPr/>
                <p14:nvPr/>
              </p14:nvContentPartPr>
              <p14:xfrm>
                <a:off x="1821968" y="812474"/>
                <a:ext cx="93600" cy="11160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88C06193-57BE-4019-A4DF-25421FFD40E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12968" y="803834"/>
                  <a:ext cx="111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F475C2A7-DEE6-48C4-8194-9406A151CC47}"/>
                    </a:ext>
                  </a:extLst>
                </p14:cNvPr>
                <p14:cNvContentPartPr/>
                <p14:nvPr/>
              </p14:nvContentPartPr>
              <p14:xfrm>
                <a:off x="1953728" y="836594"/>
                <a:ext cx="31680" cy="10764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F475C2A7-DEE6-48C4-8194-9406A151CC4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45088" y="827594"/>
                  <a:ext cx="493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797DE076-AC42-4D1D-94B1-3F086177FB4D}"/>
                    </a:ext>
                  </a:extLst>
                </p14:cNvPr>
                <p14:cNvContentPartPr/>
                <p14:nvPr/>
              </p14:nvContentPartPr>
              <p14:xfrm>
                <a:off x="1938608" y="751634"/>
                <a:ext cx="4320" cy="1188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797DE076-AC42-4D1D-94B1-3F086177FB4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29608" y="742994"/>
                  <a:ext cx="219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616627CC-73E0-4CB2-8533-84B697FF8B5B}"/>
                    </a:ext>
                  </a:extLst>
                </p14:cNvPr>
                <p14:cNvContentPartPr/>
                <p14:nvPr/>
              </p14:nvContentPartPr>
              <p14:xfrm>
                <a:off x="2019608" y="835154"/>
                <a:ext cx="97200" cy="8928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616627CC-73E0-4CB2-8533-84B697FF8B5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10968" y="826154"/>
                  <a:ext cx="1148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4" name="Freihand 43">
                  <a:extLst>
                    <a:ext uri="{FF2B5EF4-FFF2-40B4-BE49-F238E27FC236}">
                      <a16:creationId xmlns:a16="http://schemas.microsoft.com/office/drawing/2014/main" id="{9849DAD0-18DC-4394-9FBF-2B0D187642F6}"/>
                    </a:ext>
                  </a:extLst>
                </p14:cNvPr>
                <p14:cNvContentPartPr/>
                <p14:nvPr/>
              </p14:nvContentPartPr>
              <p14:xfrm>
                <a:off x="2131568" y="742634"/>
                <a:ext cx="17280" cy="18360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9849DAD0-18DC-4394-9FBF-2B0D187642F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122928" y="733994"/>
                  <a:ext cx="349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6DFB1F97-AB0F-423E-BD04-196C3D196E09}"/>
                    </a:ext>
                  </a:extLst>
                </p14:cNvPr>
                <p14:cNvContentPartPr/>
                <p14:nvPr/>
              </p14:nvContentPartPr>
              <p14:xfrm>
                <a:off x="2175128" y="831914"/>
                <a:ext cx="89640" cy="8136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6DFB1F97-AB0F-423E-BD04-196C3D196E0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166128" y="823274"/>
                  <a:ext cx="1072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6DB4AFCE-254A-49A8-AA5D-CFF78F94A35E}"/>
                    </a:ext>
                  </a:extLst>
                </p14:cNvPr>
                <p14:cNvContentPartPr/>
                <p14:nvPr/>
              </p14:nvContentPartPr>
              <p14:xfrm>
                <a:off x="2296808" y="902114"/>
                <a:ext cx="10440" cy="540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6DB4AFCE-254A-49A8-AA5D-CFF78F94A35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288168" y="893114"/>
                  <a:ext cx="280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7" name="Freihand 46">
                  <a:extLst>
                    <a:ext uri="{FF2B5EF4-FFF2-40B4-BE49-F238E27FC236}">
                      <a16:creationId xmlns:a16="http://schemas.microsoft.com/office/drawing/2014/main" id="{0E77E990-208C-4857-B2CA-ECAF050427F2}"/>
                    </a:ext>
                  </a:extLst>
                </p14:cNvPr>
                <p14:cNvContentPartPr/>
                <p14:nvPr/>
              </p14:nvContentPartPr>
              <p14:xfrm>
                <a:off x="2353328" y="810314"/>
                <a:ext cx="108360" cy="10908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0E77E990-208C-4857-B2CA-ECAF050427F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344688" y="801674"/>
                  <a:ext cx="126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8" name="Freihand 47">
                  <a:extLst>
                    <a:ext uri="{FF2B5EF4-FFF2-40B4-BE49-F238E27FC236}">
                      <a16:creationId xmlns:a16="http://schemas.microsoft.com/office/drawing/2014/main" id="{B8DD2A25-0767-4B5D-B361-51B1581E9B93}"/>
                    </a:ext>
                  </a:extLst>
                </p14:cNvPr>
                <p14:cNvContentPartPr/>
                <p14:nvPr/>
              </p14:nvContentPartPr>
              <p14:xfrm>
                <a:off x="2498408" y="810314"/>
                <a:ext cx="103680" cy="9792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B8DD2A25-0767-4B5D-B361-51B1581E9B9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489768" y="801314"/>
                  <a:ext cx="121320" cy="11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0" name="Freihand 49">
                <a:extLst>
                  <a:ext uri="{FF2B5EF4-FFF2-40B4-BE49-F238E27FC236}">
                    <a16:creationId xmlns:a16="http://schemas.microsoft.com/office/drawing/2014/main" id="{9A814CC4-C86D-47A2-9A5A-39C9FA62D3C0}"/>
                  </a:ext>
                </a:extLst>
              </p14:cNvPr>
              <p14:cNvContentPartPr/>
              <p14:nvPr/>
            </p14:nvContentPartPr>
            <p14:xfrm>
              <a:off x="7461712" y="719594"/>
              <a:ext cx="77400" cy="237960"/>
            </p14:xfrm>
          </p:contentPart>
        </mc:Choice>
        <mc:Fallback xmlns="">
          <p:pic>
            <p:nvPicPr>
              <p:cNvPr id="50" name="Freihand 49">
                <a:extLst>
                  <a:ext uri="{FF2B5EF4-FFF2-40B4-BE49-F238E27FC236}">
                    <a16:creationId xmlns:a16="http://schemas.microsoft.com/office/drawing/2014/main" id="{9A814CC4-C86D-47A2-9A5A-39C9FA62D3C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453072" y="710594"/>
                <a:ext cx="95040" cy="25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3DA3442B-6919-4003-9BA8-1CCCB5BEDF49}"/>
              </a:ext>
            </a:extLst>
          </p:cNvPr>
          <p:cNvGrpSpPr/>
          <p:nvPr/>
        </p:nvGrpSpPr>
        <p:grpSpPr>
          <a:xfrm>
            <a:off x="7288912" y="452834"/>
            <a:ext cx="1927800" cy="846360"/>
            <a:chOff x="3313448" y="406754"/>
            <a:chExt cx="1927800" cy="84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C1173A82-D87E-49A6-A428-43B376DF6E54}"/>
                    </a:ext>
                  </a:extLst>
                </p14:cNvPr>
                <p14:cNvContentPartPr/>
                <p14:nvPr/>
              </p14:nvContentPartPr>
              <p14:xfrm>
                <a:off x="3313448" y="406754"/>
                <a:ext cx="1927800" cy="84636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C1173A82-D87E-49A6-A428-43B376DF6E5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304808" y="397754"/>
                  <a:ext cx="1945440" cy="86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97E3E731-EE21-4884-83C0-138D86823C3A}"/>
                    </a:ext>
                  </a:extLst>
                </p14:cNvPr>
                <p14:cNvContentPartPr/>
                <p14:nvPr/>
              </p14:nvContentPartPr>
              <p14:xfrm>
                <a:off x="3659768" y="777554"/>
                <a:ext cx="24480" cy="146160"/>
              </p14:xfrm>
            </p:contentPart>
          </mc:Choice>
          <mc:Fallback xmlns="">
            <p:pic>
              <p:nvPicPr>
                <p:cNvPr id="64" name="Freihand 63">
                  <a:extLst>
                    <a:ext uri="{FF2B5EF4-FFF2-40B4-BE49-F238E27FC236}">
                      <a16:creationId xmlns:a16="http://schemas.microsoft.com/office/drawing/2014/main" id="{97E3E731-EE21-4884-83C0-138D86823C3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51128" y="768914"/>
                  <a:ext cx="421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DA8017E6-D548-4973-9CE8-863A0A436E4A}"/>
                    </a:ext>
                  </a:extLst>
                </p14:cNvPr>
                <p14:cNvContentPartPr/>
                <p14:nvPr/>
              </p14:nvContentPartPr>
              <p14:xfrm>
                <a:off x="3688208" y="719234"/>
                <a:ext cx="4320" cy="4680"/>
              </p14:xfrm>
            </p:contentPart>
          </mc:Choice>
          <mc:Fallback xmlns="">
            <p:pic>
              <p:nvPicPr>
                <p:cNvPr id="65" name="Freihand 64">
                  <a:extLst>
                    <a:ext uri="{FF2B5EF4-FFF2-40B4-BE49-F238E27FC236}">
                      <a16:creationId xmlns:a16="http://schemas.microsoft.com/office/drawing/2014/main" id="{DA8017E6-D548-4973-9CE8-863A0A436E4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679208" y="710234"/>
                  <a:ext cx="219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1DA21BC2-5017-4FDF-9FDD-0C913A7A9734}"/>
                    </a:ext>
                  </a:extLst>
                </p14:cNvPr>
                <p14:cNvContentPartPr/>
                <p14:nvPr/>
              </p14:nvContentPartPr>
              <p14:xfrm>
                <a:off x="3781088" y="790874"/>
                <a:ext cx="109080" cy="111600"/>
              </p14:xfrm>
            </p:contentPart>
          </mc:Choice>
          <mc:Fallback xmlns="">
            <p:pic>
              <p:nvPicPr>
                <p:cNvPr id="66" name="Freihand 65">
                  <a:extLst>
                    <a:ext uri="{FF2B5EF4-FFF2-40B4-BE49-F238E27FC236}">
                      <a16:creationId xmlns:a16="http://schemas.microsoft.com/office/drawing/2014/main" id="{1DA21BC2-5017-4FDF-9FDD-0C913A7A973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72448" y="781874"/>
                  <a:ext cx="1267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8" name="Freihand 67">
                  <a:extLst>
                    <a:ext uri="{FF2B5EF4-FFF2-40B4-BE49-F238E27FC236}">
                      <a16:creationId xmlns:a16="http://schemas.microsoft.com/office/drawing/2014/main" id="{154B437F-6CBA-4589-BFFD-F66CC2653825}"/>
                    </a:ext>
                  </a:extLst>
                </p14:cNvPr>
                <p14:cNvContentPartPr/>
                <p14:nvPr/>
              </p14:nvContentPartPr>
              <p14:xfrm>
                <a:off x="3777128" y="832274"/>
                <a:ext cx="89640" cy="177840"/>
              </p14:xfrm>
            </p:contentPart>
          </mc:Choice>
          <mc:Fallback xmlns="">
            <p:pic>
              <p:nvPicPr>
                <p:cNvPr id="68" name="Freihand 67">
                  <a:extLst>
                    <a:ext uri="{FF2B5EF4-FFF2-40B4-BE49-F238E27FC236}">
                      <a16:creationId xmlns:a16="http://schemas.microsoft.com/office/drawing/2014/main" id="{154B437F-6CBA-4589-BFFD-F66CC265382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68488" y="823274"/>
                  <a:ext cx="1072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C4087404-EC01-41E0-ACD0-B8A2131EEB31}"/>
                    </a:ext>
                  </a:extLst>
                </p14:cNvPr>
                <p14:cNvContentPartPr/>
                <p14:nvPr/>
              </p14:nvContentPartPr>
              <p14:xfrm>
                <a:off x="3940208" y="718874"/>
                <a:ext cx="97200" cy="195120"/>
              </p14:xfrm>
            </p:contentPart>
          </mc:Choice>
          <mc:Fallback xmlns="">
            <p:pic>
              <p:nvPicPr>
                <p:cNvPr id="69" name="Freihand 68">
                  <a:extLst>
                    <a:ext uri="{FF2B5EF4-FFF2-40B4-BE49-F238E27FC236}">
                      <a16:creationId xmlns:a16="http://schemas.microsoft.com/office/drawing/2014/main" id="{C4087404-EC01-41E0-ACD0-B8A2131EEB3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931208" y="709874"/>
                  <a:ext cx="1148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DAC1F920-BE46-432B-8883-787BB6AECC07}"/>
                    </a:ext>
                  </a:extLst>
                </p14:cNvPr>
                <p14:cNvContentPartPr/>
                <p14:nvPr/>
              </p14:nvContentPartPr>
              <p14:xfrm>
                <a:off x="4071968" y="699794"/>
                <a:ext cx="31320" cy="191880"/>
              </p14:xfrm>
            </p:contentPart>
          </mc:Choice>
          <mc:Fallback xmlns="">
            <p:pic>
              <p:nvPicPr>
                <p:cNvPr id="70" name="Freihand 69">
                  <a:extLst>
                    <a:ext uri="{FF2B5EF4-FFF2-40B4-BE49-F238E27FC236}">
                      <a16:creationId xmlns:a16="http://schemas.microsoft.com/office/drawing/2014/main" id="{DAC1F920-BE46-432B-8883-787BB6AECC0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063328" y="691154"/>
                  <a:ext cx="489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1" name="Freihand 70">
                  <a:extLst>
                    <a:ext uri="{FF2B5EF4-FFF2-40B4-BE49-F238E27FC236}">
                      <a16:creationId xmlns:a16="http://schemas.microsoft.com/office/drawing/2014/main" id="{4C93F155-4553-44C0-AF5A-827866B6FE67}"/>
                    </a:ext>
                  </a:extLst>
                </p14:cNvPr>
                <p14:cNvContentPartPr/>
                <p14:nvPr/>
              </p14:nvContentPartPr>
              <p14:xfrm>
                <a:off x="4014368" y="773234"/>
                <a:ext cx="108360" cy="13320"/>
              </p14:xfrm>
            </p:contentPart>
          </mc:Choice>
          <mc:Fallback xmlns="">
            <p:pic>
              <p:nvPicPr>
                <p:cNvPr id="71" name="Freihand 70">
                  <a:extLst>
                    <a:ext uri="{FF2B5EF4-FFF2-40B4-BE49-F238E27FC236}">
                      <a16:creationId xmlns:a16="http://schemas.microsoft.com/office/drawing/2014/main" id="{4C93F155-4553-44C0-AF5A-827866B6FE6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005728" y="764594"/>
                  <a:ext cx="126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2" name="Freihand 71">
                  <a:extLst>
                    <a:ext uri="{FF2B5EF4-FFF2-40B4-BE49-F238E27FC236}">
                      <a16:creationId xmlns:a16="http://schemas.microsoft.com/office/drawing/2014/main" id="{7FFC3A59-476D-4CDC-ABD7-CB452F8EEC34}"/>
                    </a:ext>
                  </a:extLst>
                </p14:cNvPr>
                <p14:cNvContentPartPr/>
                <p14:nvPr/>
              </p14:nvContentPartPr>
              <p14:xfrm>
                <a:off x="4145768" y="771434"/>
                <a:ext cx="120600" cy="133560"/>
              </p14:xfrm>
            </p:contentPart>
          </mc:Choice>
          <mc:Fallback xmlns="">
            <p:pic>
              <p:nvPicPr>
                <p:cNvPr id="72" name="Freihand 71">
                  <a:extLst>
                    <a:ext uri="{FF2B5EF4-FFF2-40B4-BE49-F238E27FC236}">
                      <a16:creationId xmlns:a16="http://schemas.microsoft.com/office/drawing/2014/main" id="{7FFC3A59-476D-4CDC-ABD7-CB452F8EEC3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137128" y="762794"/>
                  <a:ext cx="1382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3" name="Freihand 72">
                  <a:extLst>
                    <a:ext uri="{FF2B5EF4-FFF2-40B4-BE49-F238E27FC236}">
                      <a16:creationId xmlns:a16="http://schemas.microsoft.com/office/drawing/2014/main" id="{16585F0A-6717-4BB7-BFF1-397DED40E52C}"/>
                    </a:ext>
                  </a:extLst>
                </p14:cNvPr>
                <p14:cNvContentPartPr/>
                <p14:nvPr/>
              </p14:nvContentPartPr>
              <p14:xfrm>
                <a:off x="4339448" y="814634"/>
                <a:ext cx="16560" cy="87480"/>
              </p14:xfrm>
            </p:contentPart>
          </mc:Choice>
          <mc:Fallback xmlns="">
            <p:pic>
              <p:nvPicPr>
                <p:cNvPr id="73" name="Freihand 72">
                  <a:extLst>
                    <a:ext uri="{FF2B5EF4-FFF2-40B4-BE49-F238E27FC236}">
                      <a16:creationId xmlns:a16="http://schemas.microsoft.com/office/drawing/2014/main" id="{16585F0A-6717-4BB7-BFF1-397DED40E52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330448" y="805994"/>
                  <a:ext cx="342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CE49102D-1F39-4C2F-84FC-659EA8322E7C}"/>
                    </a:ext>
                  </a:extLst>
                </p14:cNvPr>
                <p14:cNvContentPartPr/>
                <p14:nvPr/>
              </p14:nvContentPartPr>
              <p14:xfrm>
                <a:off x="4328648" y="718514"/>
                <a:ext cx="19080" cy="22680"/>
              </p14:xfrm>
            </p:contentPart>
          </mc:Choice>
          <mc:Fallback xmlns="">
            <p:pic>
              <p:nvPicPr>
                <p:cNvPr id="74" name="Freihand 73">
                  <a:extLst>
                    <a:ext uri="{FF2B5EF4-FFF2-40B4-BE49-F238E27FC236}">
                      <a16:creationId xmlns:a16="http://schemas.microsoft.com/office/drawing/2014/main" id="{CE49102D-1F39-4C2F-84FC-659EA8322E7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320008" y="709514"/>
                  <a:ext cx="36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5" name="Freihand 74">
                  <a:extLst>
                    <a:ext uri="{FF2B5EF4-FFF2-40B4-BE49-F238E27FC236}">
                      <a16:creationId xmlns:a16="http://schemas.microsoft.com/office/drawing/2014/main" id="{B0343A30-1627-4080-AC04-25E8CF02DCD0}"/>
                    </a:ext>
                  </a:extLst>
                </p14:cNvPr>
                <p14:cNvContentPartPr/>
                <p14:nvPr/>
              </p14:nvContentPartPr>
              <p14:xfrm>
                <a:off x="4436648" y="834434"/>
                <a:ext cx="113760" cy="82080"/>
              </p14:xfrm>
            </p:contentPart>
          </mc:Choice>
          <mc:Fallback xmlns="">
            <p:pic>
              <p:nvPicPr>
                <p:cNvPr id="75" name="Freihand 74">
                  <a:extLst>
                    <a:ext uri="{FF2B5EF4-FFF2-40B4-BE49-F238E27FC236}">
                      <a16:creationId xmlns:a16="http://schemas.microsoft.com/office/drawing/2014/main" id="{B0343A30-1627-4080-AC04-25E8CF02DCD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427648" y="825434"/>
                  <a:ext cx="1314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6" name="Freihand 75">
                  <a:extLst>
                    <a:ext uri="{FF2B5EF4-FFF2-40B4-BE49-F238E27FC236}">
                      <a16:creationId xmlns:a16="http://schemas.microsoft.com/office/drawing/2014/main" id="{D47108EC-4DAF-48DA-B5AF-58A159DDEC52}"/>
                    </a:ext>
                  </a:extLst>
                </p14:cNvPr>
                <p14:cNvContentPartPr/>
                <p14:nvPr/>
              </p14:nvContentPartPr>
              <p14:xfrm>
                <a:off x="4556528" y="703394"/>
                <a:ext cx="28080" cy="195480"/>
              </p14:xfrm>
            </p:contentPart>
          </mc:Choice>
          <mc:Fallback xmlns="">
            <p:pic>
              <p:nvPicPr>
                <p:cNvPr id="76" name="Freihand 75">
                  <a:extLst>
                    <a:ext uri="{FF2B5EF4-FFF2-40B4-BE49-F238E27FC236}">
                      <a16:creationId xmlns:a16="http://schemas.microsoft.com/office/drawing/2014/main" id="{D47108EC-4DAF-48DA-B5AF-58A159DDEC5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547888" y="694754"/>
                  <a:ext cx="457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7" name="Freihand 76">
                  <a:extLst>
                    <a:ext uri="{FF2B5EF4-FFF2-40B4-BE49-F238E27FC236}">
                      <a16:creationId xmlns:a16="http://schemas.microsoft.com/office/drawing/2014/main" id="{FFF4AF75-8FCC-4478-BD60-EB768E657E7F}"/>
                    </a:ext>
                  </a:extLst>
                </p14:cNvPr>
                <p14:cNvContentPartPr/>
                <p14:nvPr/>
              </p14:nvContentPartPr>
              <p14:xfrm>
                <a:off x="4615208" y="789074"/>
                <a:ext cx="97200" cy="124200"/>
              </p14:xfrm>
            </p:contentPart>
          </mc:Choice>
          <mc:Fallback xmlns="">
            <p:pic>
              <p:nvPicPr>
                <p:cNvPr id="77" name="Freihand 76">
                  <a:extLst>
                    <a:ext uri="{FF2B5EF4-FFF2-40B4-BE49-F238E27FC236}">
                      <a16:creationId xmlns:a16="http://schemas.microsoft.com/office/drawing/2014/main" id="{FFF4AF75-8FCC-4478-BD60-EB768E657E7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606208" y="780074"/>
                  <a:ext cx="1148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8" name="Freihand 77">
                  <a:extLst>
                    <a:ext uri="{FF2B5EF4-FFF2-40B4-BE49-F238E27FC236}">
                      <a16:creationId xmlns:a16="http://schemas.microsoft.com/office/drawing/2014/main" id="{76267DE6-2FD3-48A6-B2F0-B2828F453197}"/>
                    </a:ext>
                  </a:extLst>
                </p14:cNvPr>
                <p14:cNvContentPartPr/>
                <p14:nvPr/>
              </p14:nvContentPartPr>
              <p14:xfrm>
                <a:off x="4789808" y="880154"/>
                <a:ext cx="11880" cy="13320"/>
              </p14:xfrm>
            </p:contentPart>
          </mc:Choice>
          <mc:Fallback xmlns="">
            <p:pic>
              <p:nvPicPr>
                <p:cNvPr id="78" name="Freihand 77">
                  <a:extLst>
                    <a:ext uri="{FF2B5EF4-FFF2-40B4-BE49-F238E27FC236}">
                      <a16:creationId xmlns:a16="http://schemas.microsoft.com/office/drawing/2014/main" id="{76267DE6-2FD3-48A6-B2F0-B2828F45319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780808" y="871514"/>
                  <a:ext cx="295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9" name="Freihand 78">
                  <a:extLst>
                    <a:ext uri="{FF2B5EF4-FFF2-40B4-BE49-F238E27FC236}">
                      <a16:creationId xmlns:a16="http://schemas.microsoft.com/office/drawing/2014/main" id="{7AB7531B-4490-4AF3-81B1-4A755C03545B}"/>
                    </a:ext>
                  </a:extLst>
                </p14:cNvPr>
                <p14:cNvContentPartPr/>
                <p14:nvPr/>
              </p14:nvContentPartPr>
              <p14:xfrm>
                <a:off x="4875128" y="758114"/>
                <a:ext cx="150480" cy="126720"/>
              </p14:xfrm>
            </p:contentPart>
          </mc:Choice>
          <mc:Fallback xmlns="">
            <p:pic>
              <p:nvPicPr>
                <p:cNvPr id="79" name="Freihand 78">
                  <a:extLst>
                    <a:ext uri="{FF2B5EF4-FFF2-40B4-BE49-F238E27FC236}">
                      <a16:creationId xmlns:a16="http://schemas.microsoft.com/office/drawing/2014/main" id="{7AB7531B-4490-4AF3-81B1-4A755C03545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66128" y="749114"/>
                  <a:ext cx="1681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0" name="Freihand 79">
                  <a:extLst>
                    <a:ext uri="{FF2B5EF4-FFF2-40B4-BE49-F238E27FC236}">
                      <a16:creationId xmlns:a16="http://schemas.microsoft.com/office/drawing/2014/main" id="{64B93DC3-756A-4F21-96BD-6F62B0201AA8}"/>
                    </a:ext>
                  </a:extLst>
                </p14:cNvPr>
                <p14:cNvContentPartPr/>
                <p14:nvPr/>
              </p14:nvContentPartPr>
              <p14:xfrm>
                <a:off x="5080688" y="783314"/>
                <a:ext cx="144000" cy="107640"/>
              </p14:xfrm>
            </p:contentPart>
          </mc:Choice>
          <mc:Fallback xmlns="">
            <p:pic>
              <p:nvPicPr>
                <p:cNvPr id="80" name="Freihand 79">
                  <a:extLst>
                    <a:ext uri="{FF2B5EF4-FFF2-40B4-BE49-F238E27FC236}">
                      <a16:creationId xmlns:a16="http://schemas.microsoft.com/office/drawing/2014/main" id="{64B93DC3-756A-4F21-96BD-6F62B0201AA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071688" y="774674"/>
                  <a:ext cx="161640" cy="12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83" name="Freihand 82">
                <a:extLst>
                  <a:ext uri="{FF2B5EF4-FFF2-40B4-BE49-F238E27FC236}">
                    <a16:creationId xmlns:a16="http://schemas.microsoft.com/office/drawing/2014/main" id="{2BB700F6-7ECB-4F2C-A5BF-B9D3534159DC}"/>
                  </a:ext>
                </a:extLst>
              </p14:cNvPr>
              <p14:cNvContentPartPr/>
              <p14:nvPr/>
            </p14:nvContentPartPr>
            <p14:xfrm>
              <a:off x="7322032" y="417194"/>
              <a:ext cx="1955520" cy="807120"/>
            </p14:xfrm>
          </p:contentPart>
        </mc:Choice>
        <mc:Fallback xmlns="">
          <p:pic>
            <p:nvPicPr>
              <p:cNvPr id="83" name="Freihand 82">
                <a:extLst>
                  <a:ext uri="{FF2B5EF4-FFF2-40B4-BE49-F238E27FC236}">
                    <a16:creationId xmlns:a16="http://schemas.microsoft.com/office/drawing/2014/main" id="{2BB700F6-7ECB-4F2C-A5BF-B9D3534159D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313392" y="408554"/>
                <a:ext cx="1973160" cy="82476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8D087C43-024B-4A0F-A5FB-33E9BF45F6A5}"/>
              </a:ext>
            </a:extLst>
          </p:cNvPr>
          <p:cNvGrpSpPr/>
          <p:nvPr/>
        </p:nvGrpSpPr>
        <p:grpSpPr>
          <a:xfrm rot="21300892">
            <a:off x="5558792" y="1257715"/>
            <a:ext cx="1703880" cy="1462320"/>
            <a:chOff x="6052966" y="1131074"/>
            <a:chExt cx="1703880" cy="146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" name="Freihand 5">
                  <a:extLst>
                    <a:ext uri="{FF2B5EF4-FFF2-40B4-BE49-F238E27FC236}">
                      <a16:creationId xmlns:a16="http://schemas.microsoft.com/office/drawing/2014/main" id="{3FDFA309-1455-4B4D-B129-1C77B227675D}"/>
                    </a:ext>
                  </a:extLst>
                </p14:cNvPr>
                <p14:cNvContentPartPr/>
                <p14:nvPr/>
              </p14:nvContentPartPr>
              <p14:xfrm>
                <a:off x="6052966" y="1227194"/>
                <a:ext cx="1629360" cy="1366200"/>
              </p14:xfrm>
            </p:contentPart>
          </mc:Choice>
          <mc:Fallback xmlns="">
            <p:pic>
              <p:nvPicPr>
                <p:cNvPr id="6" name="Freihand 5">
                  <a:extLst>
                    <a:ext uri="{FF2B5EF4-FFF2-40B4-BE49-F238E27FC236}">
                      <a16:creationId xmlns:a16="http://schemas.microsoft.com/office/drawing/2014/main" id="{3FDFA309-1455-4B4D-B129-1C77B227675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044326" y="1218194"/>
                  <a:ext cx="1647000" cy="13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A529CB7-F947-4AA5-86F5-DBF3106B275D}"/>
                    </a:ext>
                  </a:extLst>
                </p14:cNvPr>
                <p14:cNvContentPartPr/>
                <p14:nvPr/>
              </p14:nvContentPartPr>
              <p14:xfrm>
                <a:off x="7544446" y="1131074"/>
                <a:ext cx="212400" cy="24660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A529CB7-F947-4AA5-86F5-DBF3106B275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535446" y="1122434"/>
                  <a:ext cx="230040" cy="26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D211AA2C-C88B-4FCA-84CE-DA5D43ABAA46}"/>
              </a:ext>
            </a:extLst>
          </p:cNvPr>
          <p:cNvGrpSpPr/>
          <p:nvPr/>
        </p:nvGrpSpPr>
        <p:grpSpPr>
          <a:xfrm>
            <a:off x="6148126" y="1394594"/>
            <a:ext cx="1272600" cy="1506960"/>
            <a:chOff x="6148126" y="1394594"/>
            <a:chExt cx="1272600" cy="150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F5451ED0-72B6-47E9-9ECE-35F99B4B19E3}"/>
                    </a:ext>
                  </a:extLst>
                </p14:cNvPr>
                <p14:cNvContentPartPr/>
                <p14:nvPr/>
              </p14:nvContentPartPr>
              <p14:xfrm>
                <a:off x="6175486" y="1394594"/>
                <a:ext cx="1245240" cy="144756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F5451ED0-72B6-47E9-9ECE-35F99B4B19E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166846" y="1385594"/>
                  <a:ext cx="1262880" cy="14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1D7883C2-F4C9-4E10-9723-FF3F395719B6}"/>
                    </a:ext>
                  </a:extLst>
                </p14:cNvPr>
                <p14:cNvContentPartPr/>
                <p14:nvPr/>
              </p14:nvContentPartPr>
              <p14:xfrm>
                <a:off x="6148126" y="2621114"/>
                <a:ext cx="279720" cy="2804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1D7883C2-F4C9-4E10-9723-FF3F395719B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139126" y="2612114"/>
                  <a:ext cx="297360" cy="298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7" name="Textfeld 66">
            <a:extLst>
              <a:ext uri="{FF2B5EF4-FFF2-40B4-BE49-F238E27FC236}">
                <a16:creationId xmlns:a16="http://schemas.microsoft.com/office/drawing/2014/main" id="{91CBD7F4-0FA0-4282-AC93-97D9362F5AE9}"/>
              </a:ext>
            </a:extLst>
          </p:cNvPr>
          <p:cNvSpPr txBox="1"/>
          <p:nvPr/>
        </p:nvSpPr>
        <p:spPr>
          <a:xfrm>
            <a:off x="2141768" y="1477264"/>
            <a:ext cx="67371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+mj-lt"/>
              </a:rPr>
              <a:t>GET /</a:t>
            </a:r>
            <a:r>
              <a:rPr lang="de-DE" dirty="0" err="1">
                <a:latin typeface="+mj-lt"/>
              </a:rPr>
              <a:t>allowedContent.php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lightside.me</a:t>
            </a:r>
          </a:p>
        </p:txBody>
      </p:sp>
      <p:pic>
        <p:nvPicPr>
          <p:cNvPr id="57" name="Grafik 56">
            <a:extLst>
              <a:ext uri="{FF2B5EF4-FFF2-40B4-BE49-F238E27FC236}">
                <a16:creationId xmlns:a16="http://schemas.microsoft.com/office/drawing/2014/main" id="{E68AAC95-428C-43D8-9398-F5ABD3A2206A}"/>
              </a:ext>
            </a:extLst>
          </p:cNvPr>
          <p:cNvPicPr>
            <a:picLocks noChangeAspect="1"/>
          </p:cNvPicPr>
          <p:nvPr/>
        </p:nvPicPr>
        <p:blipFill>
          <a:blip r:embed="rId90"/>
          <a:stretch>
            <a:fillRect/>
          </a:stretch>
        </p:blipFill>
        <p:spPr>
          <a:xfrm>
            <a:off x="354908" y="3999555"/>
            <a:ext cx="6324600" cy="243840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7A25611-AA08-4E17-BE4A-D9E7662105D1}"/>
              </a:ext>
            </a:extLst>
          </p:cNvPr>
          <p:cNvPicPr>
            <a:picLocks noChangeAspect="1"/>
          </p:cNvPicPr>
          <p:nvPr/>
        </p:nvPicPr>
        <p:blipFill>
          <a:blip r:embed="rId91"/>
          <a:stretch>
            <a:fillRect/>
          </a:stretch>
        </p:blipFill>
        <p:spPr>
          <a:xfrm>
            <a:off x="7539112" y="1384874"/>
            <a:ext cx="4485467" cy="895420"/>
          </a:xfrm>
          <a:prstGeom prst="rect">
            <a:avLst/>
          </a:prstGeom>
        </p:spPr>
      </p:pic>
      <p:sp>
        <p:nvSpPr>
          <p:cNvPr id="61" name="Textfeld 60">
            <a:extLst>
              <a:ext uri="{FF2B5EF4-FFF2-40B4-BE49-F238E27FC236}">
                <a16:creationId xmlns:a16="http://schemas.microsoft.com/office/drawing/2014/main" id="{B150CB2D-C3B9-4AB5-AF64-9AAF7A9C4A72}"/>
              </a:ext>
            </a:extLst>
          </p:cNvPr>
          <p:cNvSpPr txBox="1"/>
          <p:nvPr/>
        </p:nvSpPr>
        <p:spPr>
          <a:xfrm>
            <a:off x="6655223" y="2538217"/>
            <a:ext cx="54585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j-lt"/>
              </a:rPr>
              <a:t>HTTP/1.1 200 OK</a:t>
            </a:r>
          </a:p>
          <a:p>
            <a:r>
              <a:rPr lang="de-DE" sz="1600" dirty="0">
                <a:latin typeface="+mj-lt"/>
              </a:rPr>
              <a:t>Access-Control-</a:t>
            </a:r>
            <a:r>
              <a:rPr lang="de-DE" sz="1600" dirty="0" err="1">
                <a:latin typeface="+mj-lt"/>
              </a:rPr>
              <a:t>Allow</a:t>
            </a:r>
            <a:r>
              <a:rPr lang="de-DE" sz="1600" dirty="0">
                <a:latin typeface="+mj-lt"/>
              </a:rPr>
              <a:t>-Origin: http://darkside.me</a:t>
            </a:r>
          </a:p>
          <a:p>
            <a:r>
              <a:rPr lang="de-DE" sz="1600" dirty="0">
                <a:latin typeface="+mj-lt"/>
              </a:rPr>
              <a:t>...</a:t>
            </a:r>
          </a:p>
          <a:p>
            <a:r>
              <a:rPr lang="de-DE" sz="1600" dirty="0" err="1">
                <a:latin typeface="+mj-lt"/>
              </a:rPr>
              <a:t>You</a:t>
            </a:r>
            <a:r>
              <a:rPr lang="de-DE" sz="1600" dirty="0">
                <a:latin typeface="+mj-lt"/>
              </a:rPr>
              <a:t> </a:t>
            </a:r>
            <a:r>
              <a:rPr lang="de-DE" sz="1600" dirty="0" err="1">
                <a:latin typeface="+mj-lt"/>
              </a:rPr>
              <a:t>are</a:t>
            </a:r>
            <a:r>
              <a:rPr lang="de-DE" sz="1600" dirty="0">
                <a:latin typeface="+mj-lt"/>
              </a:rPr>
              <a:t> </a:t>
            </a:r>
            <a:r>
              <a:rPr lang="de-DE" sz="1600" dirty="0" err="1">
                <a:latin typeface="+mj-lt"/>
              </a:rPr>
              <a:t>allowed</a:t>
            </a:r>
            <a:r>
              <a:rPr lang="de-DE" sz="1600" dirty="0">
                <a:latin typeface="+mj-lt"/>
              </a:rPr>
              <a:t> </a:t>
            </a:r>
            <a:r>
              <a:rPr lang="de-DE" sz="1600" dirty="0" err="1">
                <a:latin typeface="+mj-lt"/>
              </a:rPr>
              <a:t>to</a:t>
            </a:r>
            <a:r>
              <a:rPr lang="de-DE" sz="1600" dirty="0">
                <a:latin typeface="+mj-lt"/>
              </a:rPr>
              <a:t> </a:t>
            </a:r>
            <a:r>
              <a:rPr lang="de-DE" sz="1600" dirty="0" err="1">
                <a:latin typeface="+mj-lt"/>
              </a:rPr>
              <a:t>read</a:t>
            </a:r>
            <a:r>
              <a:rPr lang="de-DE" sz="1600" dirty="0">
                <a:latin typeface="+mj-lt"/>
              </a:rPr>
              <a:t> </a:t>
            </a:r>
            <a:r>
              <a:rPr lang="de-DE" sz="1600" dirty="0" err="1">
                <a:latin typeface="+mj-lt"/>
              </a:rPr>
              <a:t>this</a:t>
            </a:r>
            <a:r>
              <a:rPr lang="de-DE" sz="1600" dirty="0">
                <a:latin typeface="+mj-lt"/>
              </a:rPr>
              <a:t> </a:t>
            </a:r>
            <a:r>
              <a:rPr lang="de-DE" sz="1600" dirty="0" err="1">
                <a:latin typeface="+mj-lt"/>
              </a:rPr>
              <a:t>text</a:t>
            </a:r>
            <a:r>
              <a:rPr lang="de-DE" sz="1600" dirty="0">
                <a:latin typeface="+mj-lt"/>
              </a:rPr>
              <a:t>, </a:t>
            </a:r>
            <a:r>
              <a:rPr lang="de-DE" sz="1600" dirty="0" err="1">
                <a:latin typeface="+mj-lt"/>
              </a:rPr>
              <a:t>lord</a:t>
            </a:r>
            <a:r>
              <a:rPr lang="de-DE" sz="1600" dirty="0">
                <a:latin typeface="+mj-lt"/>
              </a:rPr>
              <a:t> Vader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D28BD704-FA15-4AE5-B57E-3B0A7818F7FD}"/>
              </a:ext>
            </a:extLst>
          </p:cNvPr>
          <p:cNvPicPr>
            <a:picLocks noChangeAspect="1"/>
          </p:cNvPicPr>
          <p:nvPr/>
        </p:nvPicPr>
        <p:blipFill rotWithShape="1">
          <a:blip r:embed="rId92"/>
          <a:srcRect t="951"/>
          <a:stretch/>
        </p:blipFill>
        <p:spPr>
          <a:xfrm>
            <a:off x="7108626" y="3783724"/>
            <a:ext cx="4337851" cy="2621442"/>
          </a:xfrm>
          <a:prstGeom prst="rect">
            <a:avLst/>
          </a:prstGeom>
        </p:spPr>
      </p:pic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FDB1B4C2-8119-4FE6-B18F-6402EA944A90}"/>
              </a:ext>
            </a:extLst>
          </p:cNvPr>
          <p:cNvGrpSpPr/>
          <p:nvPr/>
        </p:nvGrpSpPr>
        <p:grpSpPr>
          <a:xfrm>
            <a:off x="3829440" y="2495921"/>
            <a:ext cx="2266560" cy="1233360"/>
            <a:chOff x="8755481" y="4747220"/>
            <a:chExt cx="2266560" cy="1233360"/>
          </a:xfrm>
        </p:grpSpPr>
        <p:grpSp>
          <p:nvGrpSpPr>
            <p:cNvPr id="58" name="Gruppieren 57">
              <a:extLst>
                <a:ext uri="{FF2B5EF4-FFF2-40B4-BE49-F238E27FC236}">
                  <a16:creationId xmlns:a16="http://schemas.microsoft.com/office/drawing/2014/main" id="{D788CB3A-0C6C-4632-A788-1920637B32E1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59B3E16B-D633-4165-9316-3A9A2C742789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9E7555F-CDB2-411B-98BA-D5F62E95F5C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C4622E40-6CEF-4DDC-BE9E-46DA86308876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83525E6D-DFA5-4BA2-B165-0F758E87B643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BDF2B0FF-9EA9-43CD-952D-0F072D842DA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9FA686F9-A7A1-4C17-8561-A94114D95487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5ED2296-6D0B-49E8-B61A-318669D6F26E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98" name="Freihand 97">
                    <a:extLst>
                      <a:ext uri="{FF2B5EF4-FFF2-40B4-BE49-F238E27FC236}">
                        <a16:creationId xmlns:a16="http://schemas.microsoft.com/office/drawing/2014/main" id="{E585B3CB-C544-407F-94FA-A94F4786355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99" name="Freihand 98">
                    <a:extLst>
                      <a:ext uri="{FF2B5EF4-FFF2-40B4-BE49-F238E27FC236}">
                        <a16:creationId xmlns:a16="http://schemas.microsoft.com/office/drawing/2014/main" id="{2FBA4673-C7CA-472D-A8A0-453B3898035F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100" name="Freihand 99">
                    <a:extLst>
                      <a:ext uri="{FF2B5EF4-FFF2-40B4-BE49-F238E27FC236}">
                        <a16:creationId xmlns:a16="http://schemas.microsoft.com/office/drawing/2014/main" id="{4E9FC57C-A432-4FC2-AD5A-F6C79F71189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8F2D7928-1A5D-4BC2-8E0B-DD4445F9C2F0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0" name="Freihand 59">
                  <a:extLst>
                    <a:ext uri="{FF2B5EF4-FFF2-40B4-BE49-F238E27FC236}">
                      <a16:creationId xmlns:a16="http://schemas.microsoft.com/office/drawing/2014/main" id="{4B3E4873-F259-4385-BF89-1B2AA26E28A4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75F302EE-4B26-481F-B8DC-FFCF60AF8066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3" name="Freihand 62">
                  <a:extLst>
                    <a:ext uri="{FF2B5EF4-FFF2-40B4-BE49-F238E27FC236}">
                      <a16:creationId xmlns:a16="http://schemas.microsoft.com/office/drawing/2014/main" id="{ED3876BA-0467-4AE6-B6B2-848F559D8467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18075475-A616-4C0E-A470-5D8C33E2F635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09F71BD4-7117-4D35-BFBA-3C23B104218B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A3A2ABF2-33C4-4E0A-86C5-B8B5655DD1FF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4" name="Gruppieren 83">
              <a:extLst>
                <a:ext uri="{FF2B5EF4-FFF2-40B4-BE49-F238E27FC236}">
                  <a16:creationId xmlns:a16="http://schemas.microsoft.com/office/drawing/2014/main" id="{00B9F8AA-1A4D-423C-B4BB-2BA2BC7EB2CC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B855AD7D-D8EF-49EF-985D-DE84FAAE6DEB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D13DC509-4DF8-4682-8CFB-576FE23AC410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86" name="Freihand 85">
                  <a:extLst>
                    <a:ext uri="{FF2B5EF4-FFF2-40B4-BE49-F238E27FC236}">
                      <a16:creationId xmlns:a16="http://schemas.microsoft.com/office/drawing/2014/main" id="{240EC309-CD8D-4495-8803-D423FB90CEAD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87" name="Freihand 86">
                  <a:extLst>
                    <a:ext uri="{FF2B5EF4-FFF2-40B4-BE49-F238E27FC236}">
                      <a16:creationId xmlns:a16="http://schemas.microsoft.com/office/drawing/2014/main" id="{899B2299-B2C3-44F7-A044-C9A9590B1684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8" name="Gruppieren 87">
              <a:extLst>
                <a:ext uri="{FF2B5EF4-FFF2-40B4-BE49-F238E27FC236}">
                  <a16:creationId xmlns:a16="http://schemas.microsoft.com/office/drawing/2014/main" id="{2ED8C539-0560-4D83-9605-E748CF934B6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D02EA43-8052-4422-81FA-B4C900B7FA5A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828C7583-5C38-4CD9-AC8D-5CD034803F5E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B4AA6F17-E41F-48A5-8814-08AF575AD2F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D9091A74-1183-46C4-8566-557CCCD56356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79653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F4FD50-2FF8-42BB-9CB2-BB2612163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Key </a:t>
            </a:r>
            <a:r>
              <a:rPr lang="de-DE" dirty="0" err="1"/>
              <a:t>messages</a:t>
            </a:r>
            <a:r>
              <a:rPr lang="de-DE" dirty="0"/>
              <a:t> 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D1F37F-1471-4291-BE46-E9C2BDE4F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3089"/>
            <a:ext cx="10515600" cy="4053873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Use TLS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application</a:t>
            </a:r>
            <a:endParaRPr lang="de-DE" dirty="0"/>
          </a:p>
          <a:p>
            <a:endParaRPr lang="de-DE" dirty="0"/>
          </a:p>
          <a:p>
            <a:r>
              <a:rPr lang="de-DE" dirty="0"/>
              <a:t>Store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passwords</a:t>
            </a:r>
            <a:r>
              <a:rPr lang="de-DE" dirty="0"/>
              <a:t> </a:t>
            </a:r>
            <a:r>
              <a:rPr lang="de-DE" dirty="0" err="1"/>
              <a:t>securely</a:t>
            </a:r>
            <a:r>
              <a:rPr lang="de-DE" dirty="0"/>
              <a:t> (</a:t>
            </a:r>
            <a:r>
              <a:rPr lang="de-DE" dirty="0" err="1"/>
              <a:t>bcrypt</a:t>
            </a:r>
            <a:r>
              <a:rPr lang="de-DE" dirty="0"/>
              <a:t>, PBKDF2,…)</a:t>
            </a:r>
          </a:p>
          <a:p>
            <a:endParaRPr lang="de-DE" dirty="0"/>
          </a:p>
          <a:p>
            <a:r>
              <a:rPr lang="de-DE" dirty="0" err="1"/>
              <a:t>Provide</a:t>
            </a:r>
            <a:r>
              <a:rPr lang="de-DE" dirty="0"/>
              <a:t> </a:t>
            </a:r>
            <a:r>
              <a:rPr lang="de-DE" dirty="0" err="1"/>
              <a:t>multi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support and </a:t>
            </a:r>
            <a:r>
              <a:rPr lang="de-DE" dirty="0" err="1"/>
              <a:t>enforce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for </a:t>
            </a:r>
            <a:r>
              <a:rPr lang="de-DE" dirty="0" err="1"/>
              <a:t>critical</a:t>
            </a:r>
            <a:r>
              <a:rPr lang="de-DE" dirty="0"/>
              <a:t> </a:t>
            </a:r>
            <a:r>
              <a:rPr lang="de-DE" dirty="0" err="1"/>
              <a:t>areas</a:t>
            </a:r>
            <a:endParaRPr lang="de-DE" dirty="0"/>
          </a:p>
          <a:p>
            <a:endParaRPr lang="de-DE" dirty="0"/>
          </a:p>
          <a:p>
            <a:r>
              <a:rPr lang="de-DE" dirty="0"/>
              <a:t>Secure </a:t>
            </a:r>
            <a:r>
              <a:rPr lang="de-DE" dirty="0" err="1"/>
              <a:t>your</a:t>
            </a:r>
            <a:r>
              <a:rPr lang="de-DE" dirty="0"/>
              <a:t> SID</a:t>
            </a:r>
          </a:p>
          <a:p>
            <a:endParaRPr lang="de-DE" dirty="0"/>
          </a:p>
          <a:p>
            <a:r>
              <a:rPr lang="de-DE" dirty="0"/>
              <a:t>Never </a:t>
            </a:r>
            <a:r>
              <a:rPr lang="de-DE" dirty="0" err="1"/>
              <a:t>trust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client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originating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client</a:t>
            </a:r>
            <a:endParaRPr lang="de-DE" dirty="0"/>
          </a:p>
          <a:p>
            <a:endParaRPr lang="de-DE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57583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76FD6F19-51EC-4B7D-8EF6-594A8AA731EB}"/>
              </a:ext>
            </a:extLst>
          </p:cNvPr>
          <p:cNvSpPr/>
          <p:nvPr/>
        </p:nvSpPr>
        <p:spPr>
          <a:xfrm>
            <a:off x="5737484" y="1762750"/>
            <a:ext cx="1873894" cy="672651"/>
          </a:xfrm>
          <a:custGeom>
            <a:avLst/>
            <a:gdLst>
              <a:gd name="connsiteX0" fmla="*/ 0 w 1873894"/>
              <a:gd name="connsiteY0" fmla="*/ 0 h 672651"/>
              <a:gd name="connsiteX1" fmla="*/ 605892 w 1873894"/>
              <a:gd name="connsiteY1" fmla="*/ 0 h 672651"/>
              <a:gd name="connsiteX2" fmla="*/ 1174307 w 1873894"/>
              <a:gd name="connsiteY2" fmla="*/ 0 h 672651"/>
              <a:gd name="connsiteX3" fmla="*/ 1873894 w 1873894"/>
              <a:gd name="connsiteY3" fmla="*/ 0 h 672651"/>
              <a:gd name="connsiteX4" fmla="*/ 1873894 w 1873894"/>
              <a:gd name="connsiteY4" fmla="*/ 672651 h 672651"/>
              <a:gd name="connsiteX5" fmla="*/ 1286741 w 1873894"/>
              <a:gd name="connsiteY5" fmla="*/ 672651 h 672651"/>
              <a:gd name="connsiteX6" fmla="*/ 624631 w 1873894"/>
              <a:gd name="connsiteY6" fmla="*/ 672651 h 672651"/>
              <a:gd name="connsiteX7" fmla="*/ 0 w 1873894"/>
              <a:gd name="connsiteY7" fmla="*/ 672651 h 672651"/>
              <a:gd name="connsiteX8" fmla="*/ 0 w 1873894"/>
              <a:gd name="connsiteY8" fmla="*/ 0 h 672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3894" h="672651" extrusionOk="0">
                <a:moveTo>
                  <a:pt x="0" y="0"/>
                </a:moveTo>
                <a:cubicBezTo>
                  <a:pt x="210153" y="-22301"/>
                  <a:pt x="363112" y="9574"/>
                  <a:pt x="605892" y="0"/>
                </a:cubicBezTo>
                <a:cubicBezTo>
                  <a:pt x="848672" y="-9574"/>
                  <a:pt x="990008" y="14941"/>
                  <a:pt x="1174307" y="0"/>
                </a:cubicBezTo>
                <a:cubicBezTo>
                  <a:pt x="1358607" y="-14941"/>
                  <a:pt x="1605810" y="-30352"/>
                  <a:pt x="1873894" y="0"/>
                </a:cubicBezTo>
                <a:cubicBezTo>
                  <a:pt x="1845599" y="238653"/>
                  <a:pt x="1883285" y="429690"/>
                  <a:pt x="1873894" y="672651"/>
                </a:cubicBezTo>
                <a:cubicBezTo>
                  <a:pt x="1650449" y="700257"/>
                  <a:pt x="1410458" y="644975"/>
                  <a:pt x="1286741" y="672651"/>
                </a:cubicBezTo>
                <a:cubicBezTo>
                  <a:pt x="1163024" y="700327"/>
                  <a:pt x="853251" y="688210"/>
                  <a:pt x="624631" y="672651"/>
                </a:cubicBezTo>
                <a:cubicBezTo>
                  <a:pt x="396011" y="657093"/>
                  <a:pt x="137364" y="674903"/>
                  <a:pt x="0" y="672651"/>
                </a:cubicBezTo>
                <a:cubicBezTo>
                  <a:pt x="8536" y="347015"/>
                  <a:pt x="-31600" y="179868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9292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8"/>
          <a:ext cx="11703699" cy="61773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Forceful</a:t>
                      </a:r>
                      <a:r>
                        <a:rPr lang="de-DE" sz="3200" b="1" i="0" u="none" dirty="0">
                          <a:latin typeface="+mj-lt"/>
                        </a:rPr>
                        <a:t> Browsing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Directly call a URL / function which you‘re not supposed to by the </a:t>
                      </a:r>
                      <a:r>
                        <a:rPr lang="en-US" dirty="0" err="1"/>
                        <a:t>ui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information gathering by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client source code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logs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error messages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robots.txt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other users with higher privileges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hacker instinct / guessing ;-)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NEVER rely on (client-side) frontend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check user’s authorization for function/resource on server-side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use unguessable IDs (e.g. UUIDs) as 2</a:t>
                      </a:r>
                      <a:r>
                        <a:rPr lang="en-US" baseline="30000" dirty="0"/>
                        <a:t>nd</a:t>
                      </a:r>
                      <a:r>
                        <a:rPr lang="en-US" dirty="0"/>
                        <a:t> line of defense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A01:2021-Broken Access Control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DE" sz="1800" dirty="0" err="1"/>
                        <a:t>Earn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or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give</a:t>
                      </a:r>
                      <a:r>
                        <a:rPr lang="de-DE" sz="1800" dirty="0"/>
                        <a:t>, but </a:t>
                      </a:r>
                      <a:r>
                        <a:rPr lang="de-DE" sz="1800" dirty="0" err="1"/>
                        <a:t>never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assume</a:t>
                      </a:r>
                      <a:r>
                        <a:rPr lang="de-DE" sz="1800" dirty="0"/>
                        <a:t>, </a:t>
                      </a:r>
                      <a:r>
                        <a:rPr lang="de-DE" sz="1800" dirty="0" err="1"/>
                        <a:t>trust</a:t>
                      </a:r>
                      <a:r>
                        <a:rPr lang="de-DE" sz="1800" dirty="0"/>
                        <a:t>.</a:t>
                      </a:r>
                      <a:r>
                        <a:rPr lang="de-AT" sz="1800" dirty="0"/>
                        <a:t>“</a:t>
                      </a:r>
                      <a:br>
                        <a:rPr lang="de-AT" sz="1800" dirty="0"/>
                      </a:br>
                      <a:r>
                        <a:rPr lang="de-AT" sz="1800" dirty="0"/>
                        <a:t>„</a:t>
                      </a:r>
                      <a:r>
                        <a:rPr lang="de-AT" sz="1800" dirty="0" err="1"/>
                        <a:t>Authorize</a:t>
                      </a:r>
                      <a:r>
                        <a:rPr lang="de-AT" sz="1800" dirty="0"/>
                        <a:t> after </a:t>
                      </a:r>
                      <a:r>
                        <a:rPr lang="de-AT" sz="1800" dirty="0" err="1"/>
                        <a:t>you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authenticate</a:t>
                      </a:r>
                      <a:r>
                        <a:rPr lang="de-AT" sz="1800" dirty="0"/>
                        <a:t>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852579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11A1C0-0D56-902D-40C5-EE6733EEC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client-side authorization checks yay or nay?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C14DA8-55C0-F1BC-C814-1E60A644F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not relevant for security</a:t>
            </a:r>
          </a:p>
          <a:p>
            <a:pPr lvl="1"/>
            <a:r>
              <a:rPr lang="en-US" dirty="0"/>
              <a:t>security needs server side authorization checks</a:t>
            </a:r>
          </a:p>
          <a:p>
            <a:endParaRPr lang="en-US" dirty="0"/>
          </a:p>
          <a:p>
            <a:r>
              <a:rPr lang="en-US" dirty="0"/>
              <a:t>as an addition good for</a:t>
            </a:r>
          </a:p>
          <a:p>
            <a:pPr lvl="1"/>
            <a:r>
              <a:rPr lang="en-US" dirty="0"/>
              <a:t>usability – faster feedback</a:t>
            </a:r>
          </a:p>
          <a:p>
            <a:pPr lvl="1"/>
            <a:r>
              <a:rPr lang="en-US" dirty="0"/>
              <a:t>alerting</a:t>
            </a:r>
          </a:p>
          <a:p>
            <a:pPr lvl="2"/>
            <a:r>
              <a:rPr lang="en-US" dirty="0"/>
              <a:t>if server-side checks are mirrored at the frontend, every negative authorization decision at the backend is a strong indicator for an attack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76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4BB7A6-53AA-490D-9912-A5504A5CA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OWASP Web Security </a:t>
            </a:r>
            <a:r>
              <a:rPr lang="de-DE" dirty="0" err="1"/>
              <a:t>Testing</a:t>
            </a:r>
            <a:r>
              <a:rPr lang="de-DE" dirty="0"/>
              <a:t> Guide</a:t>
            </a:r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B1433ED-60EB-4D2E-83BF-3452A349447A}"/>
              </a:ext>
            </a:extLst>
          </p:cNvPr>
          <p:cNvSpPr txBox="1"/>
          <p:nvPr/>
        </p:nvSpPr>
        <p:spPr>
          <a:xfrm>
            <a:off x="173118" y="6165897"/>
            <a:ext cx="11845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https://owasp.org/www-project-web-security-testing-guide/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DDC59B1-A654-47A8-9957-A4A33102A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206" y="1450428"/>
            <a:ext cx="3243587" cy="458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9530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705EFA7-7E56-4015-AACB-C23589D87F04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D1D94D59-D8EF-44CC-903F-A0942FB57964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5C7390FC-BF3A-47E5-B60C-E7ADD1E734CF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3" name="Textfeld 52">
            <a:extLst>
              <a:ext uri="{FF2B5EF4-FFF2-40B4-BE49-F238E27FC236}">
                <a16:creationId xmlns:a16="http://schemas.microsoft.com/office/drawing/2014/main" id="{4588914E-E9FC-4FE0-94D4-8A9F5E1137E0}"/>
              </a:ext>
            </a:extLst>
          </p:cNvPr>
          <p:cNvSpPr txBox="1"/>
          <p:nvPr/>
        </p:nvSpPr>
        <p:spPr>
          <a:xfrm>
            <a:off x="3189535" y="1726041"/>
            <a:ext cx="6672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GET /</a:t>
            </a:r>
            <a:r>
              <a:rPr lang="de-DE" dirty="0" err="1">
                <a:latin typeface="+mj-lt"/>
              </a:rPr>
              <a:t>invoice?f</a:t>
            </a:r>
            <a:r>
              <a:rPr lang="de-DE" dirty="0">
                <a:latin typeface="+mj-lt"/>
              </a:rPr>
              <a:t>=</a:t>
            </a:r>
            <a:r>
              <a:rPr lang="de-DE" dirty="0">
                <a:solidFill>
                  <a:srgbClr val="FF0000"/>
                </a:solidFill>
                <a:latin typeface="+mj-lt"/>
              </a:rPr>
              <a:t>../../../../../</a:t>
            </a:r>
            <a:r>
              <a:rPr lang="de-DE" dirty="0" err="1">
                <a:solidFill>
                  <a:srgbClr val="FF0000"/>
                </a:solidFill>
                <a:latin typeface="+mj-lt"/>
              </a:rPr>
              <a:t>etc</a:t>
            </a:r>
            <a:r>
              <a:rPr lang="de-DE" dirty="0">
                <a:solidFill>
                  <a:srgbClr val="FF0000"/>
                </a:solidFill>
                <a:latin typeface="+mj-lt"/>
              </a:rPr>
              <a:t>/</a:t>
            </a:r>
            <a:r>
              <a:rPr lang="de-DE" dirty="0" err="1">
                <a:solidFill>
                  <a:srgbClr val="FF0000"/>
                </a:solidFill>
                <a:latin typeface="+mj-lt"/>
              </a:rPr>
              <a:t>passwd</a:t>
            </a:r>
            <a:r>
              <a:rPr lang="de-AT" dirty="0">
                <a:latin typeface="+mj-lt"/>
              </a:rPr>
              <a:t> </a:t>
            </a:r>
            <a:r>
              <a:rPr lang="de-DE" dirty="0">
                <a:latin typeface="+mj-lt"/>
              </a:rPr>
              <a:t>HTTP/1.1</a:t>
            </a:r>
          </a:p>
          <a:p>
            <a:r>
              <a:rPr lang="de-DE" dirty="0">
                <a:latin typeface="+mj-lt"/>
              </a:rPr>
              <a:t>Host: lightside.me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22A8CEF-157E-496D-BE55-9A185996BC74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440662" y="4287799"/>
            <a:ext cx="3988687" cy="2174412"/>
          </a:xfrm>
          <a:prstGeom prst="rect">
            <a:avLst/>
          </a:prstGeom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25F4F308-727B-4652-A1E7-920F7F5EB226}"/>
              </a:ext>
            </a:extLst>
          </p:cNvPr>
          <p:cNvGrpSpPr/>
          <p:nvPr/>
        </p:nvGrpSpPr>
        <p:grpSpPr>
          <a:xfrm>
            <a:off x="2120356" y="2604914"/>
            <a:ext cx="2266560" cy="1233360"/>
            <a:chOff x="8755481" y="4747220"/>
            <a:chExt cx="2266560" cy="1233360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12E1AF16-FDB3-42A6-8A3F-A196825EF1AA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49" name="Freihand 48">
                    <a:extLst>
                      <a:ext uri="{FF2B5EF4-FFF2-40B4-BE49-F238E27FC236}">
                        <a16:creationId xmlns:a16="http://schemas.microsoft.com/office/drawing/2014/main" id="{837210D5-0F93-41AB-BD19-B2AB0F1D9D9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50" name="Freihand 49">
                    <a:extLst>
                      <a:ext uri="{FF2B5EF4-FFF2-40B4-BE49-F238E27FC236}">
                        <a16:creationId xmlns:a16="http://schemas.microsoft.com/office/drawing/2014/main" id="{A7131571-4845-431B-A5D1-09DEDE3B1FB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51" name="Freihand 50">
                    <a:extLst>
                      <a:ext uri="{FF2B5EF4-FFF2-40B4-BE49-F238E27FC236}">
                        <a16:creationId xmlns:a16="http://schemas.microsoft.com/office/drawing/2014/main" id="{5DF86DF6-6EE8-4D7F-90D0-D299659EA4C2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52" name="Freihand 51">
                    <a:extLst>
                      <a:ext uri="{FF2B5EF4-FFF2-40B4-BE49-F238E27FC236}">
                        <a16:creationId xmlns:a16="http://schemas.microsoft.com/office/drawing/2014/main" id="{DC1145A4-507E-4270-BDFC-531597BE8DF9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54" name="Freihand 53">
                    <a:extLst>
                      <a:ext uri="{FF2B5EF4-FFF2-40B4-BE49-F238E27FC236}">
                        <a16:creationId xmlns:a16="http://schemas.microsoft.com/office/drawing/2014/main" id="{BABC9219-F21E-48F6-A2A0-8A2562E3B220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42F272AC-82CA-4254-93E3-8F4F13740DA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44" name="Freihand 43">
                    <a:extLst>
                      <a:ext uri="{FF2B5EF4-FFF2-40B4-BE49-F238E27FC236}">
                        <a16:creationId xmlns:a16="http://schemas.microsoft.com/office/drawing/2014/main" id="{E69F81D4-A89B-4AE1-8262-A417926E11F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45" name="Freihand 44">
                    <a:extLst>
                      <a:ext uri="{FF2B5EF4-FFF2-40B4-BE49-F238E27FC236}">
                        <a16:creationId xmlns:a16="http://schemas.microsoft.com/office/drawing/2014/main" id="{DBC7E142-815A-49C7-BE4B-45F143F0F959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46" name="Freihand 45">
                    <a:extLst>
                      <a:ext uri="{FF2B5EF4-FFF2-40B4-BE49-F238E27FC236}">
                        <a16:creationId xmlns:a16="http://schemas.microsoft.com/office/drawing/2014/main" id="{DF1A6CF5-D020-4516-96D5-F4915CBF5C6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47" name="Freihand 46">
                    <a:extLst>
                      <a:ext uri="{FF2B5EF4-FFF2-40B4-BE49-F238E27FC236}">
                        <a16:creationId xmlns:a16="http://schemas.microsoft.com/office/drawing/2014/main" id="{6AE677B6-59EB-45CF-8903-3C0CF65C3DB8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48" name="Freihand 47">
                    <a:extLst>
                      <a:ext uri="{FF2B5EF4-FFF2-40B4-BE49-F238E27FC236}">
                        <a16:creationId xmlns:a16="http://schemas.microsoft.com/office/drawing/2014/main" id="{C9F83F8B-A9DB-4237-BC1B-37DA61A99B8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7715504F-B995-4044-8690-004628018F1F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51609279-5A66-467F-AAC8-88C20AB5FBB7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C124157E-3A9F-44A2-86F1-21B5051D117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09F15148-9485-45DD-9A7B-F77BED942525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33070C91-097A-4138-B2F2-28D71C55775B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43" name="Freihand 42">
                    <a:extLst>
                      <a:ext uri="{FF2B5EF4-FFF2-40B4-BE49-F238E27FC236}">
                        <a16:creationId xmlns:a16="http://schemas.microsoft.com/office/drawing/2014/main" id="{2828E9F1-E300-49E3-A79A-193BE18D2A6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1BB1292B-7E9A-405F-901C-14405A359D01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4BB7A36-3FA9-410A-815F-DDD01FE3108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8BF84C99-2E7E-417C-AD17-5586AEE79EDF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8B3EFCA4-CB2B-4F31-80A4-528A76F0F875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A721647D-0210-4FCB-B44B-D09D258C3DAB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E0AC5650-938B-49AE-8EA2-EC00ACA7288E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36" name="Freihand 35">
                    <a:extLst>
                      <a:ext uri="{FF2B5EF4-FFF2-40B4-BE49-F238E27FC236}">
                        <a16:creationId xmlns:a16="http://schemas.microsoft.com/office/drawing/2014/main" id="{342675C2-2310-439A-8421-00CB71CFE3F1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37" name="Freihand 36">
                    <a:extLst>
                      <a:ext uri="{FF2B5EF4-FFF2-40B4-BE49-F238E27FC236}">
                        <a16:creationId xmlns:a16="http://schemas.microsoft.com/office/drawing/2014/main" id="{F1B4CE18-27CF-41FE-BEED-ADA8D9A98A2A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38" name="Freihand 37">
                    <a:extLst>
                      <a:ext uri="{FF2B5EF4-FFF2-40B4-BE49-F238E27FC236}">
                        <a16:creationId xmlns:a16="http://schemas.microsoft.com/office/drawing/2014/main" id="{D6EEB1C8-04AD-4825-89FF-3D9E491E6CF1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39" name="Freihand 38">
                    <a:extLst>
                      <a:ext uri="{FF2B5EF4-FFF2-40B4-BE49-F238E27FC236}">
                        <a16:creationId xmlns:a16="http://schemas.microsoft.com/office/drawing/2014/main" id="{F636AB17-1CBA-4856-B0C6-4D95CFB829FE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13FE75BA-780E-4B62-B587-376CFF56D7E4}"/>
              </a:ext>
            </a:extLst>
          </p:cNvPr>
          <p:cNvGrpSpPr/>
          <p:nvPr/>
        </p:nvGrpSpPr>
        <p:grpSpPr>
          <a:xfrm>
            <a:off x="8026622" y="278851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C3ED8445-7623-442B-87E9-5089BB2B5AAF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7" name="Freihand 56">
                  <a:extLst>
                    <a:ext uri="{FF2B5EF4-FFF2-40B4-BE49-F238E27FC236}">
                      <a16:creationId xmlns:a16="http://schemas.microsoft.com/office/drawing/2014/main" id="{F4101155-50DE-4900-B732-64F9C230A19D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9CEBCD6D-B7BB-412A-84E8-6775C69F7E9D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F403B575-748A-4C90-80B8-BFF0D82C2A54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89341EB6-CDFD-4C4F-B252-43FFB069C9EF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932D5820-F167-4136-AE49-3AD632BD0C2C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43CA31F2-3DA4-42B7-AAA9-C688A60324D5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63" name="Freihand 62">
                    <a:extLst>
                      <a:ext uri="{FF2B5EF4-FFF2-40B4-BE49-F238E27FC236}">
                        <a16:creationId xmlns:a16="http://schemas.microsoft.com/office/drawing/2014/main" id="{49A51374-0BF7-47E6-91E6-E77EF094C01D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5906B36B-5948-4B31-9F42-9AAAC6A57C11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65" name="Freihand 64">
                    <a:extLst>
                      <a:ext uri="{FF2B5EF4-FFF2-40B4-BE49-F238E27FC236}">
                        <a16:creationId xmlns:a16="http://schemas.microsoft.com/office/drawing/2014/main" id="{D39918CC-6359-4BB7-BE68-B82113923476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3F2AF40-5A76-4C1B-8FDD-171938456567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AA5CBD7D-F9B0-46DA-94D2-C3EA0B0E6C07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68" name="Freihand 67">
                    <a:extLst>
                      <a:ext uri="{FF2B5EF4-FFF2-40B4-BE49-F238E27FC236}">
                        <a16:creationId xmlns:a16="http://schemas.microsoft.com/office/drawing/2014/main" id="{3CEDE4F9-33D1-4AA6-BC5C-E69A390BB85A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49EF7B6E-7033-4747-A1E8-4022EE468996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70" name="Freihand 69">
                    <a:extLst>
                      <a:ext uri="{FF2B5EF4-FFF2-40B4-BE49-F238E27FC236}">
                        <a16:creationId xmlns:a16="http://schemas.microsoft.com/office/drawing/2014/main" id="{D8D13B5C-F43E-49F9-9C81-D7085AB72C26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13502382-452A-4B24-A205-1B4A4E4B5209}"/>
              </a:ext>
            </a:extLst>
          </p:cNvPr>
          <p:cNvPicPr>
            <a:picLocks noChangeAspect="1"/>
          </p:cNvPicPr>
          <p:nvPr/>
        </p:nvPicPr>
        <p:blipFill rotWithShape="1">
          <a:blip r:embed="rId234"/>
          <a:srcRect b="2237"/>
          <a:stretch/>
        </p:blipFill>
        <p:spPr>
          <a:xfrm>
            <a:off x="5580797" y="4614710"/>
            <a:ext cx="6405462" cy="148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8"/>
          <a:ext cx="11703699" cy="62964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Path </a:t>
                      </a:r>
                      <a:r>
                        <a:rPr lang="de-DE" sz="3200" b="1" i="0" u="none" dirty="0" err="1">
                          <a:latin typeface="+mj-lt"/>
                        </a:rPr>
                        <a:t>Traversal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98963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Directly access files (outside the </a:t>
                      </a:r>
                      <a:r>
                        <a:rPr lang="en-US" dirty="0" err="1"/>
                        <a:t>webroot</a:t>
                      </a:r>
                      <a:r>
                        <a:rPr lang="en-US" dirty="0"/>
                        <a:t>) which you‘re not supposed</a:t>
                      </a:r>
                      <a:br>
                        <a:rPr lang="en-US" dirty="0"/>
                      </a:br>
                      <a:r>
                        <a:rPr lang="en-US" dirty="0"/>
                        <a:t>to by the application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whenever an application handles path’s incorrectly, try to iterate through 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4615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Don’t use user input in filesystem APIs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you have 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validate it (explicit </a:t>
                      </a:r>
                      <a:r>
                        <a:rPr lang="en-US" dirty="0" err="1"/>
                        <a:t>allowlist</a:t>
                      </a:r>
                      <a:r>
                        <a:rPr lang="en-US" dirty="0"/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check the canonicalized path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Run webserver under a low privileged user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667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A01:2021-Broken Access Control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“Define an approach that ensures all data are explicitly validated.”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815413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02A7B00-B499-49EB-8240-93F9C3D4C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402" y="241738"/>
            <a:ext cx="5569195" cy="6064469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4FD63234-1AA0-4CF9-8815-944A1FB7D53F}"/>
              </a:ext>
            </a:extLst>
          </p:cNvPr>
          <p:cNvSpPr txBox="1"/>
          <p:nvPr/>
        </p:nvSpPr>
        <p:spPr>
          <a:xfrm>
            <a:off x="893381" y="6462373"/>
            <a:ext cx="11613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https://medium.com/@schogini/toctou-time-of-check-and-time-of-use-a-demonstration-and-mitigation-609c999042cb</a:t>
            </a:r>
          </a:p>
        </p:txBody>
      </p:sp>
    </p:spTree>
    <p:extLst>
      <p:ext uri="{BB962C8B-B14F-4D97-AF65-F5344CB8AC3E}">
        <p14:creationId xmlns:p14="http://schemas.microsoft.com/office/powerpoint/2010/main" val="18441898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71665F-6F2D-46B3-AC33-71A148227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Golden </a:t>
            </a:r>
            <a:r>
              <a:rPr lang="de-DE" dirty="0" err="1"/>
              <a:t>Authorization</a:t>
            </a:r>
            <a:r>
              <a:rPr lang="de-DE" dirty="0"/>
              <a:t> Rules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4477D5-BF56-454E-9CA5-1B985CA74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Always check </a:t>
            </a:r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authorization</a:t>
            </a:r>
            <a:endParaRPr lang="de-DE" dirty="0"/>
          </a:p>
          <a:p>
            <a:pPr lvl="1"/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request</a:t>
            </a:r>
            <a:endParaRPr lang="de-DE" dirty="0"/>
          </a:p>
          <a:p>
            <a:pPr lvl="1"/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call</a:t>
            </a:r>
            <a:endParaRPr lang="de-DE" dirty="0"/>
          </a:p>
          <a:p>
            <a:pPr lvl="1"/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resource</a:t>
            </a:r>
            <a:r>
              <a:rPr lang="de-DE" dirty="0"/>
              <a:t> </a:t>
            </a:r>
            <a:r>
              <a:rPr lang="de-DE" dirty="0" err="1"/>
              <a:t>access</a:t>
            </a:r>
            <a:endParaRPr lang="de-DE" dirty="0"/>
          </a:p>
          <a:p>
            <a:pPr lvl="1"/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everything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NEVER </a:t>
            </a:r>
            <a:r>
              <a:rPr lang="de-DE" dirty="0" err="1"/>
              <a:t>ever</a:t>
            </a:r>
            <a:r>
              <a:rPr lang="de-DE" dirty="0"/>
              <a:t> </a:t>
            </a:r>
            <a:r>
              <a:rPr lang="de-DE" dirty="0" err="1"/>
              <a:t>trust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client</a:t>
            </a:r>
            <a:r>
              <a:rPr lang="de-DE" dirty="0"/>
              <a:t>!</a:t>
            </a:r>
          </a:p>
          <a:p>
            <a:pPr lvl="1"/>
            <a:r>
              <a:rPr lang="de-DE" dirty="0" err="1"/>
              <a:t>always</a:t>
            </a:r>
            <a:r>
              <a:rPr lang="de-DE" dirty="0"/>
              <a:t> check </a:t>
            </a:r>
            <a:r>
              <a:rPr lang="de-DE" dirty="0" err="1"/>
              <a:t>authorization</a:t>
            </a:r>
            <a:r>
              <a:rPr lang="de-DE" dirty="0"/>
              <a:t> on </a:t>
            </a:r>
            <a:r>
              <a:rPr lang="de-DE" dirty="0" err="1"/>
              <a:t>server</a:t>
            </a:r>
            <a:r>
              <a:rPr lang="de-DE" dirty="0"/>
              <a:t> </a:t>
            </a:r>
            <a:r>
              <a:rPr lang="de-DE" dirty="0" err="1"/>
              <a:t>side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4821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8DEAF1-7336-79AF-9058-50A7E8A6D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OWASP Cheat Sheet Series</a:t>
            </a:r>
          </a:p>
        </p:txBody>
      </p:sp>
      <p:pic>
        <p:nvPicPr>
          <p:cNvPr id="1026" name="Picture 2" descr="ProjectLogoOfficial">
            <a:extLst>
              <a:ext uri="{FF2B5EF4-FFF2-40B4-BE49-F238E27FC236}">
                <a16:creationId xmlns:a16="http://schemas.microsoft.com/office/drawing/2014/main" id="{02E02A53-2A47-0385-B9EB-2F877DF72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288" y="1571778"/>
            <a:ext cx="5753673" cy="443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24E9FFC-ADC4-5E26-E756-71EA01C541C6}"/>
              </a:ext>
            </a:extLst>
          </p:cNvPr>
          <p:cNvSpPr txBox="1"/>
          <p:nvPr/>
        </p:nvSpPr>
        <p:spPr>
          <a:xfrm>
            <a:off x="173118" y="6165897"/>
            <a:ext cx="11845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https://cheatsheetseries.owasp.org/</a:t>
            </a:r>
          </a:p>
        </p:txBody>
      </p:sp>
    </p:spTree>
    <p:extLst>
      <p:ext uri="{BB962C8B-B14F-4D97-AF65-F5344CB8AC3E}">
        <p14:creationId xmlns:p14="http://schemas.microsoft.com/office/powerpoint/2010/main" val="4186641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1833F3-2523-4441-A86E-58E90AC00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Key Messages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224A08-E85E-4EFB-8E90-949BBBFDB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Sticking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few</a:t>
            </a:r>
            <a:r>
              <a:rPr lang="de-DE" dirty="0"/>
              <a:t> design </a:t>
            </a:r>
            <a:r>
              <a:rPr lang="de-DE" dirty="0" err="1"/>
              <a:t>principles</a:t>
            </a:r>
            <a:r>
              <a:rPr lang="de-DE" dirty="0"/>
              <a:t> </a:t>
            </a:r>
            <a:r>
              <a:rPr lang="de-DE" dirty="0" err="1"/>
              <a:t>helps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avoid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flaws</a:t>
            </a:r>
            <a:r>
              <a:rPr lang="de-DE" dirty="0"/>
              <a:t> and </a:t>
            </a:r>
            <a:r>
              <a:rPr lang="de-DE" dirty="0" err="1"/>
              <a:t>vulnerabilities</a:t>
            </a:r>
            <a:endParaRPr lang="de-DE" dirty="0"/>
          </a:p>
          <a:p>
            <a:pPr lvl="1"/>
            <a:r>
              <a:rPr lang="de-DE" dirty="0" err="1"/>
              <a:t>they</a:t>
            </a:r>
            <a:r>
              <a:rPr lang="de-DE" dirty="0"/>
              <a:t> also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</a:t>
            </a:r>
            <a:r>
              <a:rPr lang="de-DE" dirty="0" err="1"/>
              <a:t>flaws</a:t>
            </a:r>
            <a:r>
              <a:rPr lang="de-DE" dirty="0"/>
              <a:t> and </a:t>
            </a:r>
            <a:r>
              <a:rPr lang="de-DE" dirty="0" err="1"/>
              <a:t>vulnerabilities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great</a:t>
            </a:r>
            <a:r>
              <a:rPr lang="de-DE" dirty="0"/>
              <a:t> </a:t>
            </a:r>
            <a:r>
              <a:rPr lang="de-DE" dirty="0" err="1"/>
              <a:t>resources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comes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web </a:t>
            </a:r>
            <a:r>
              <a:rPr lang="de-DE" dirty="0" err="1"/>
              <a:t>security</a:t>
            </a:r>
            <a:endParaRPr lang="de-DE" dirty="0"/>
          </a:p>
          <a:p>
            <a:endParaRPr lang="de-DE" dirty="0"/>
          </a:p>
          <a:p>
            <a:r>
              <a:rPr lang="de-DE" dirty="0"/>
              <a:t>OWASP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friend</a:t>
            </a:r>
          </a:p>
          <a:p>
            <a:endParaRPr lang="de-DE" dirty="0"/>
          </a:p>
          <a:p>
            <a:endParaRPr lang="de-DE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3005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4394</Words>
  <Application>Microsoft Office PowerPoint</Application>
  <PresentationFormat>Breitbild</PresentationFormat>
  <Paragraphs>802</Paragraphs>
  <Slides>73</Slides>
  <Notes>38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73</vt:i4>
      </vt:variant>
    </vt:vector>
  </HeadingPairs>
  <TitlesOfParts>
    <vt:vector size="80" baseType="lpstr">
      <vt:lpstr>Arial</vt:lpstr>
      <vt:lpstr>Calibri</vt:lpstr>
      <vt:lpstr>Consolas</vt:lpstr>
      <vt:lpstr>Roboto</vt:lpstr>
      <vt:lpstr>Symbol</vt:lpstr>
      <vt:lpstr>Verdana</vt:lpstr>
      <vt:lpstr>Office</vt:lpstr>
      <vt:lpstr>Overall Conditions</vt:lpstr>
      <vt:lpstr>PowerPoint-Präsentation</vt:lpstr>
      <vt:lpstr>PowerPoint-Präsentation</vt:lpstr>
      <vt:lpstr>PowerPoint-Präsentation</vt:lpstr>
      <vt:lpstr>OWASP Top 10</vt:lpstr>
      <vt:lpstr>OWASP ASVS</vt:lpstr>
      <vt:lpstr>OWASP Web Security Testing Guide</vt:lpstr>
      <vt:lpstr>OWASP Cheat Sheet Series</vt:lpstr>
      <vt:lpstr>Key Messages</vt:lpstr>
      <vt:lpstr>PowerPoint-Präsentation</vt:lpstr>
      <vt:lpstr>PowerPoint-Präsentation</vt:lpstr>
      <vt:lpstr>PowerPoint-Präsentation</vt:lpstr>
      <vt:lpstr>HTTP Request Verbs / Methods</vt:lpstr>
      <vt:lpstr>PowerPoint-Präsentation</vt:lpstr>
      <vt:lpstr>PowerPoint-Präsentation</vt:lpstr>
      <vt:lpstr>Transport Layer Security (TLS)</vt:lpstr>
      <vt:lpstr>PowerPoint-Präsentation</vt:lpstr>
      <vt:lpstr>PFS – Perfect Forward Secrecy</vt:lpstr>
      <vt:lpstr>HSTS – HTTP Strict Transport Securtiy</vt:lpstr>
      <vt:lpstr>PowerPoint-Präsentation</vt:lpstr>
      <vt:lpstr>PowerPoint-Präsentation</vt:lpstr>
      <vt:lpstr>PowerPoint-Präsentation</vt:lpstr>
      <vt:lpstr>Key messages</vt:lpstr>
      <vt:lpstr>PowerPoint-Präsentation</vt:lpstr>
      <vt:lpstr>PowerPoint-Präsentation</vt:lpstr>
      <vt:lpstr>PowerPoint-Präsentation</vt:lpstr>
      <vt:lpstr>PowerPoint-Präsentation</vt:lpstr>
      <vt:lpstr>Form-based username/password auth</vt:lpstr>
      <vt:lpstr>PowerPoint-Präsentation</vt:lpstr>
      <vt:lpstr>PowerPoint-Präsentation</vt:lpstr>
      <vt:lpstr>Which Auth-Factors do you know?</vt:lpstr>
      <vt:lpstr>Options I personally really like…</vt:lpstr>
      <vt:lpstr>PowerPoint-Präsentation</vt:lpstr>
      <vt:lpstr>PowerPoint-Präsentation</vt:lpstr>
      <vt:lpstr>PowerPoint-Präsentation</vt:lpstr>
      <vt:lpstr>HTTP Basic Auth</vt:lpstr>
      <vt:lpstr>HTTP Digest Auth</vt:lpstr>
      <vt:lpstr>Identity Federation</vt:lpstr>
      <vt:lpstr>PowerPoint-Präsentation</vt:lpstr>
      <vt:lpstr>PowerPoint-Präsentation</vt:lpstr>
      <vt:lpstr>Sessions – Cookie based client side</vt:lpstr>
      <vt:lpstr>Sessions – Cookie based client side</vt:lpstr>
      <vt:lpstr>PowerPoint-Präsentation</vt:lpstr>
      <vt:lpstr>Sessions – Cookie based server side</vt:lpstr>
      <vt:lpstr>Sessions – Cookie based server side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Browser default behaviour</vt:lpstr>
      <vt:lpstr>Can be manually enabled at Firefox</vt:lpstr>
      <vt:lpstr>Additional Firefox feature influencing Cookie-handling</vt:lpstr>
      <vt:lpstr>PowerPoint-Präsentation</vt:lpstr>
      <vt:lpstr>Complex Requests as CSRF Protection</vt:lpstr>
      <vt:lpstr>PowerPoint-Präsentation</vt:lpstr>
      <vt:lpstr>PowerPoint-Präsentation</vt:lpstr>
      <vt:lpstr>PowerPoint-Präsentation</vt:lpstr>
      <vt:lpstr>Same Origin Policy</vt:lpstr>
      <vt:lpstr>Cross Origin Resource Sharing (CORS)</vt:lpstr>
      <vt:lpstr>PowerPoint-Präsentation</vt:lpstr>
      <vt:lpstr>Key messages </vt:lpstr>
      <vt:lpstr>PowerPoint-Präsentation</vt:lpstr>
      <vt:lpstr>PowerPoint-Präsentation</vt:lpstr>
      <vt:lpstr>client-side authorization checks yay or nay? </vt:lpstr>
      <vt:lpstr>PowerPoint-Präsentation</vt:lpstr>
      <vt:lpstr>PowerPoint-Präsentation</vt:lpstr>
      <vt:lpstr>PowerPoint-Präsentation</vt:lpstr>
      <vt:lpstr>Golden Authorization Rules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Daniel Schwarz</dc:creator>
  <cp:lastModifiedBy>Daniel Schwarz</cp:lastModifiedBy>
  <cp:revision>3</cp:revision>
  <dcterms:created xsi:type="dcterms:W3CDTF">2020-10-03T15:54:34Z</dcterms:created>
  <dcterms:modified xsi:type="dcterms:W3CDTF">2023-09-17T09:20:42Z</dcterms:modified>
</cp:coreProperties>
</file>